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5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CCA3B-6EFE-4827-B260-C6EE951994E1}" v="104" dt="2021-10-27T13:52:06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Thien" userId="18152702-b581-47db-8db3-9e9d19d8a697" providerId="ADAL" clId="{CF9CCA3B-6EFE-4827-B260-C6EE951994E1}"/>
    <pc:docChg chg="undo custSel addSld delSld modSld">
      <pc:chgData name="Nguyen, Thien" userId="18152702-b581-47db-8db3-9e9d19d8a697" providerId="ADAL" clId="{CF9CCA3B-6EFE-4827-B260-C6EE951994E1}" dt="2021-10-27T13:54:02.356" v="2141" actId="20577"/>
      <pc:docMkLst>
        <pc:docMk/>
      </pc:docMkLst>
      <pc:sldChg chg="addSp modSp">
        <pc:chgData name="Nguyen, Thien" userId="18152702-b581-47db-8db3-9e9d19d8a697" providerId="ADAL" clId="{CF9CCA3B-6EFE-4827-B260-C6EE951994E1}" dt="2021-10-25T15:25:20.310" v="97" actId="1076"/>
        <pc:sldMkLst>
          <pc:docMk/>
          <pc:sldMk cId="1545080045" sldId="256"/>
        </pc:sldMkLst>
        <pc:spChg chg="mod">
          <ac:chgData name="Nguyen, Thien" userId="18152702-b581-47db-8db3-9e9d19d8a697" providerId="ADAL" clId="{CF9CCA3B-6EFE-4827-B260-C6EE951994E1}" dt="2021-10-25T15:01:26.304" v="26" actId="20577"/>
          <ac:spMkLst>
            <pc:docMk/>
            <pc:sldMk cId="1545080045" sldId="256"/>
            <ac:spMk id="2" creationId="{F5155143-311E-4924-8A10-E2CCF6768188}"/>
          </ac:spMkLst>
        </pc:spChg>
        <pc:spChg chg="mod">
          <ac:chgData name="Nguyen, Thien" userId="18152702-b581-47db-8db3-9e9d19d8a697" providerId="ADAL" clId="{CF9CCA3B-6EFE-4827-B260-C6EE951994E1}" dt="2021-10-25T15:25:20.310" v="97" actId="1076"/>
          <ac:spMkLst>
            <pc:docMk/>
            <pc:sldMk cId="1545080045" sldId="256"/>
            <ac:spMk id="3" creationId="{DFFFAB32-D37B-472F-B99C-A69C12D5F814}"/>
          </ac:spMkLst>
        </pc:spChg>
        <pc:spChg chg="add">
          <ac:chgData name="Nguyen, Thien" userId="18152702-b581-47db-8db3-9e9d19d8a697" providerId="ADAL" clId="{CF9CCA3B-6EFE-4827-B260-C6EE951994E1}" dt="2021-10-25T15:01:53.748" v="72"/>
          <ac:spMkLst>
            <pc:docMk/>
            <pc:sldMk cId="1545080045" sldId="256"/>
            <ac:spMk id="4" creationId="{518C2B78-EFFB-4A18-B006-CBB595CEEFED}"/>
          </ac:spMkLst>
        </pc:spChg>
      </pc:sldChg>
      <pc:sldChg chg="modSp add">
        <pc:chgData name="Nguyen, Thien" userId="18152702-b581-47db-8db3-9e9d19d8a697" providerId="ADAL" clId="{CF9CCA3B-6EFE-4827-B260-C6EE951994E1}" dt="2021-10-25T15:31:19.063" v="569" actId="5793"/>
        <pc:sldMkLst>
          <pc:docMk/>
          <pc:sldMk cId="2552422516" sldId="257"/>
        </pc:sldMkLst>
        <pc:spChg chg="mod">
          <ac:chgData name="Nguyen, Thien" userId="18152702-b581-47db-8db3-9e9d19d8a697" providerId="ADAL" clId="{CF9CCA3B-6EFE-4827-B260-C6EE951994E1}" dt="2021-10-25T15:25:49.458" v="111" actId="20577"/>
          <ac:spMkLst>
            <pc:docMk/>
            <pc:sldMk cId="2552422516" sldId="257"/>
            <ac:spMk id="2" creationId="{D54E51E2-C90C-464E-9426-0C9D47643411}"/>
          </ac:spMkLst>
        </pc:spChg>
        <pc:spChg chg="mod">
          <ac:chgData name="Nguyen, Thien" userId="18152702-b581-47db-8db3-9e9d19d8a697" providerId="ADAL" clId="{CF9CCA3B-6EFE-4827-B260-C6EE951994E1}" dt="2021-10-25T15:31:19.063" v="569" actId="5793"/>
          <ac:spMkLst>
            <pc:docMk/>
            <pc:sldMk cId="2552422516" sldId="257"/>
            <ac:spMk id="3" creationId="{14CFF4B1-7FE8-4BDD-9463-E3F345870341}"/>
          </ac:spMkLst>
        </pc:spChg>
      </pc:sldChg>
      <pc:sldChg chg="addSp delSp modSp add modAnim">
        <pc:chgData name="Nguyen, Thien" userId="18152702-b581-47db-8db3-9e9d19d8a697" providerId="ADAL" clId="{CF9CCA3B-6EFE-4827-B260-C6EE951994E1}" dt="2021-10-25T16:28:54.132" v="762" actId="14100"/>
        <pc:sldMkLst>
          <pc:docMk/>
          <pc:sldMk cId="3398172900" sldId="258"/>
        </pc:sldMkLst>
        <pc:spChg chg="mod">
          <ac:chgData name="Nguyen, Thien" userId="18152702-b581-47db-8db3-9e9d19d8a697" providerId="ADAL" clId="{CF9CCA3B-6EFE-4827-B260-C6EE951994E1}" dt="2021-10-25T16:10:07.065" v="590" actId="20577"/>
          <ac:spMkLst>
            <pc:docMk/>
            <pc:sldMk cId="3398172900" sldId="258"/>
            <ac:spMk id="2" creationId="{B6E33435-AA32-4EDB-870A-AD4433CE5FEA}"/>
          </ac:spMkLst>
        </pc:spChg>
        <pc:spChg chg="del">
          <ac:chgData name="Nguyen, Thien" userId="18152702-b581-47db-8db3-9e9d19d8a697" providerId="ADAL" clId="{CF9CCA3B-6EFE-4827-B260-C6EE951994E1}" dt="2021-10-25T16:10:11.652" v="591" actId="478"/>
          <ac:spMkLst>
            <pc:docMk/>
            <pc:sldMk cId="3398172900" sldId="258"/>
            <ac:spMk id="3" creationId="{4F971853-C5AC-4F48-954B-445CD3F93427}"/>
          </ac:spMkLst>
        </pc:spChg>
        <pc:spChg chg="add mod">
          <ac:chgData name="Nguyen, Thien" userId="18152702-b581-47db-8db3-9e9d19d8a697" providerId="ADAL" clId="{CF9CCA3B-6EFE-4827-B260-C6EE951994E1}" dt="2021-10-25T16:11:33.399" v="616" actId="1076"/>
          <ac:spMkLst>
            <pc:docMk/>
            <pc:sldMk cId="3398172900" sldId="258"/>
            <ac:spMk id="4" creationId="{B8266233-D0D2-471D-83ED-94A41FC56AD4}"/>
          </ac:spMkLst>
        </pc:spChg>
        <pc:spChg chg="add mod">
          <ac:chgData name="Nguyen, Thien" userId="18152702-b581-47db-8db3-9e9d19d8a697" providerId="ADAL" clId="{CF9CCA3B-6EFE-4827-B260-C6EE951994E1}" dt="2021-10-25T16:11:38.498" v="617" actId="1076"/>
          <ac:spMkLst>
            <pc:docMk/>
            <pc:sldMk cId="3398172900" sldId="258"/>
            <ac:spMk id="5" creationId="{6F84B814-5703-4E1A-B3B4-3A54826469C0}"/>
          </ac:spMkLst>
        </pc:spChg>
        <pc:spChg chg="add mod">
          <ac:chgData name="Nguyen, Thien" userId="18152702-b581-47db-8db3-9e9d19d8a697" providerId="ADAL" clId="{CF9CCA3B-6EFE-4827-B260-C6EE951994E1}" dt="2021-10-25T16:21:48.073" v="633" actId="1076"/>
          <ac:spMkLst>
            <pc:docMk/>
            <pc:sldMk cId="3398172900" sldId="258"/>
            <ac:spMk id="6" creationId="{446A8D6B-D584-4962-9FF0-AC5009621284}"/>
          </ac:spMkLst>
        </pc:spChg>
        <pc:spChg chg="add mod">
          <ac:chgData name="Nguyen, Thien" userId="18152702-b581-47db-8db3-9e9d19d8a697" providerId="ADAL" clId="{CF9CCA3B-6EFE-4827-B260-C6EE951994E1}" dt="2021-10-25T16:21:38.408" v="632" actId="1076"/>
          <ac:spMkLst>
            <pc:docMk/>
            <pc:sldMk cId="3398172900" sldId="258"/>
            <ac:spMk id="7" creationId="{71E21205-87A7-417B-8E1C-6248229BBD34}"/>
          </ac:spMkLst>
        </pc:spChg>
        <pc:spChg chg="add mod">
          <ac:chgData name="Nguyen, Thien" userId="18152702-b581-47db-8db3-9e9d19d8a697" providerId="ADAL" clId="{CF9CCA3B-6EFE-4827-B260-C6EE951994E1}" dt="2021-10-25T16:22:33.096" v="639" actId="1076"/>
          <ac:spMkLst>
            <pc:docMk/>
            <pc:sldMk cId="3398172900" sldId="258"/>
            <ac:spMk id="8" creationId="{4FDC8B00-B7D0-496A-9165-A4F76DC67814}"/>
          </ac:spMkLst>
        </pc:spChg>
        <pc:spChg chg="add mod">
          <ac:chgData name="Nguyen, Thien" userId="18152702-b581-47db-8db3-9e9d19d8a697" providerId="ADAL" clId="{CF9CCA3B-6EFE-4827-B260-C6EE951994E1}" dt="2021-10-25T16:27:37.079" v="758" actId="1076"/>
          <ac:spMkLst>
            <pc:docMk/>
            <pc:sldMk cId="3398172900" sldId="258"/>
            <ac:spMk id="9" creationId="{2ACBDCF9-8BBE-41E6-8D74-FC35413FFE0E}"/>
          </ac:spMkLst>
        </pc:spChg>
        <pc:spChg chg="add mod">
          <ac:chgData name="Nguyen, Thien" userId="18152702-b581-47db-8db3-9e9d19d8a697" providerId="ADAL" clId="{CF9CCA3B-6EFE-4827-B260-C6EE951994E1}" dt="2021-10-25T16:23:03.311" v="669" actId="1076"/>
          <ac:spMkLst>
            <pc:docMk/>
            <pc:sldMk cId="3398172900" sldId="258"/>
            <ac:spMk id="10" creationId="{03EDE6A2-3398-40BE-AB8D-46F4B4A425A3}"/>
          </ac:spMkLst>
        </pc:spChg>
        <pc:spChg chg="add mod">
          <ac:chgData name="Nguyen, Thien" userId="18152702-b581-47db-8db3-9e9d19d8a697" providerId="ADAL" clId="{CF9CCA3B-6EFE-4827-B260-C6EE951994E1}" dt="2021-10-25T16:24:14.879" v="684" actId="14100"/>
          <ac:spMkLst>
            <pc:docMk/>
            <pc:sldMk cId="3398172900" sldId="258"/>
            <ac:spMk id="16" creationId="{AAE7AA7E-E94B-4B80-BB34-D8E16CD2515A}"/>
          </ac:spMkLst>
        </pc:spChg>
        <pc:spChg chg="add mod">
          <ac:chgData name="Nguyen, Thien" userId="18152702-b581-47db-8db3-9e9d19d8a697" providerId="ADAL" clId="{CF9CCA3B-6EFE-4827-B260-C6EE951994E1}" dt="2021-10-25T16:24:26.351" v="687" actId="14100"/>
          <ac:spMkLst>
            <pc:docMk/>
            <pc:sldMk cId="3398172900" sldId="258"/>
            <ac:spMk id="17" creationId="{C8481D75-2630-4AE0-9180-74EB0985868D}"/>
          </ac:spMkLst>
        </pc:spChg>
        <pc:spChg chg="add mod">
          <ac:chgData name="Nguyen, Thien" userId="18152702-b581-47db-8db3-9e9d19d8a697" providerId="ADAL" clId="{CF9CCA3B-6EFE-4827-B260-C6EE951994E1}" dt="2021-10-25T16:25:08.590" v="718" actId="20577"/>
          <ac:spMkLst>
            <pc:docMk/>
            <pc:sldMk cId="3398172900" sldId="258"/>
            <ac:spMk id="22" creationId="{EB9467A8-08BB-4CC7-B37B-8B91982DE3F4}"/>
          </ac:spMkLst>
        </pc:spChg>
        <pc:spChg chg="add mod">
          <ac:chgData name="Nguyen, Thien" userId="18152702-b581-47db-8db3-9e9d19d8a697" providerId="ADAL" clId="{CF9CCA3B-6EFE-4827-B260-C6EE951994E1}" dt="2021-10-25T16:25:43.069" v="727" actId="1076"/>
          <ac:spMkLst>
            <pc:docMk/>
            <pc:sldMk cId="3398172900" sldId="258"/>
            <ac:spMk id="28" creationId="{99A4AB2F-65F8-4ED2-8D7C-5BB3A2C15FCD}"/>
          </ac:spMkLst>
        </pc:spChg>
        <pc:spChg chg="add mod">
          <ac:chgData name="Nguyen, Thien" userId="18152702-b581-47db-8db3-9e9d19d8a697" providerId="ADAL" clId="{CF9CCA3B-6EFE-4827-B260-C6EE951994E1}" dt="2021-10-25T16:25:49.949" v="729" actId="1076"/>
          <ac:spMkLst>
            <pc:docMk/>
            <pc:sldMk cId="3398172900" sldId="258"/>
            <ac:spMk id="29" creationId="{B32FC19F-F067-4AEE-97F2-0843FA7AC2B5}"/>
          </ac:spMkLst>
        </pc:spChg>
        <pc:spChg chg="add mod">
          <ac:chgData name="Nguyen, Thien" userId="18152702-b581-47db-8db3-9e9d19d8a697" providerId="ADAL" clId="{CF9CCA3B-6EFE-4827-B260-C6EE951994E1}" dt="2021-10-25T16:26:12.137" v="753" actId="20577"/>
          <ac:spMkLst>
            <pc:docMk/>
            <pc:sldMk cId="3398172900" sldId="258"/>
            <ac:spMk id="30" creationId="{086782FB-8F53-47A3-A6E4-B2D5D350BF0F}"/>
          </ac:spMkLst>
        </pc:spChg>
        <pc:cxnChg chg="add mod">
          <ac:chgData name="Nguyen, Thien" userId="18152702-b581-47db-8db3-9e9d19d8a697" providerId="ADAL" clId="{CF9CCA3B-6EFE-4827-B260-C6EE951994E1}" dt="2021-10-25T16:23:26.521" v="676" actId="692"/>
          <ac:cxnSpMkLst>
            <pc:docMk/>
            <pc:sldMk cId="3398172900" sldId="258"/>
            <ac:cxnSpMk id="12" creationId="{02D0742F-58B6-4641-B810-9E0E4B431DA9}"/>
          </ac:cxnSpMkLst>
        </pc:cxnChg>
        <pc:cxnChg chg="add mod">
          <ac:chgData name="Nguyen, Thien" userId="18152702-b581-47db-8db3-9e9d19d8a697" providerId="ADAL" clId="{CF9CCA3B-6EFE-4827-B260-C6EE951994E1}" dt="2021-10-25T16:27:37.079" v="758" actId="1076"/>
          <ac:cxnSpMkLst>
            <pc:docMk/>
            <pc:sldMk cId="3398172900" sldId="258"/>
            <ac:cxnSpMk id="13" creationId="{1223E4DD-4E73-42D2-901B-B903DA924ED7}"/>
          </ac:cxnSpMkLst>
        </pc:cxnChg>
        <pc:cxnChg chg="add mod">
          <ac:chgData name="Nguyen, Thien" userId="18152702-b581-47db-8db3-9e9d19d8a697" providerId="ADAL" clId="{CF9CCA3B-6EFE-4827-B260-C6EE951994E1}" dt="2021-10-25T16:24:35.744" v="690" actId="14100"/>
          <ac:cxnSpMkLst>
            <pc:docMk/>
            <pc:sldMk cId="3398172900" sldId="258"/>
            <ac:cxnSpMk id="18" creationId="{84276AE4-B1F9-4670-92C8-5382D54998B1}"/>
          </ac:cxnSpMkLst>
        </pc:cxnChg>
        <pc:cxnChg chg="add mod">
          <ac:chgData name="Nguyen, Thien" userId="18152702-b581-47db-8db3-9e9d19d8a697" providerId="ADAL" clId="{CF9CCA3B-6EFE-4827-B260-C6EE951994E1}" dt="2021-10-25T16:24:46.743" v="693" actId="14100"/>
          <ac:cxnSpMkLst>
            <pc:docMk/>
            <pc:sldMk cId="3398172900" sldId="258"/>
            <ac:cxnSpMk id="20" creationId="{0D114A77-A081-443C-BE9A-6386C3AF0D95}"/>
          </ac:cxnSpMkLst>
        </pc:cxnChg>
        <pc:cxnChg chg="add mod">
          <ac:chgData name="Nguyen, Thien" userId="18152702-b581-47db-8db3-9e9d19d8a697" providerId="ADAL" clId="{CF9CCA3B-6EFE-4827-B260-C6EE951994E1}" dt="2021-10-25T16:28:54.132" v="762" actId="14100"/>
          <ac:cxnSpMkLst>
            <pc:docMk/>
            <pc:sldMk cId="3398172900" sldId="258"/>
            <ac:cxnSpMk id="23" creationId="{5F16BAA0-4F9D-4525-9A63-667D5D4168F7}"/>
          </ac:cxnSpMkLst>
        </pc:cxnChg>
        <pc:cxnChg chg="add mod">
          <ac:chgData name="Nguyen, Thien" userId="18152702-b581-47db-8db3-9e9d19d8a697" providerId="ADAL" clId="{CF9CCA3B-6EFE-4827-B260-C6EE951994E1}" dt="2021-10-25T16:26:00.942" v="732" actId="1076"/>
          <ac:cxnSpMkLst>
            <pc:docMk/>
            <pc:sldMk cId="3398172900" sldId="258"/>
            <ac:cxnSpMk id="25" creationId="{D13B9DBA-2613-41B6-A323-9E1A1C7B2D27}"/>
          </ac:cxnSpMkLst>
        </pc:cxnChg>
      </pc:sldChg>
      <pc:sldChg chg="addSp delSp modSp add delAnim">
        <pc:chgData name="Nguyen, Thien" userId="18152702-b581-47db-8db3-9e9d19d8a697" providerId="ADAL" clId="{CF9CCA3B-6EFE-4827-B260-C6EE951994E1}" dt="2021-10-25T16:43:14.659" v="1059"/>
        <pc:sldMkLst>
          <pc:docMk/>
          <pc:sldMk cId="288439374" sldId="259"/>
        </pc:sldMkLst>
        <pc:spChg chg="mod">
          <ac:chgData name="Nguyen, Thien" userId="18152702-b581-47db-8db3-9e9d19d8a697" providerId="ADAL" clId="{CF9CCA3B-6EFE-4827-B260-C6EE951994E1}" dt="2021-10-25T16:40:52.033" v="900" actId="20577"/>
          <ac:spMkLst>
            <pc:docMk/>
            <pc:sldMk cId="288439374" sldId="259"/>
            <ac:spMk id="2" creationId="{B6E33435-AA32-4EDB-870A-AD4433CE5FEA}"/>
          </ac:spMkLst>
        </pc:spChg>
        <pc:spChg chg="add del">
          <ac:chgData name="Nguyen, Thien" userId="18152702-b581-47db-8db3-9e9d19d8a697" providerId="ADAL" clId="{CF9CCA3B-6EFE-4827-B260-C6EE951994E1}" dt="2021-10-25T16:43:14.659" v="1059"/>
          <ac:spMkLst>
            <pc:docMk/>
            <pc:sldMk cId="288439374" sldId="259"/>
            <ac:spMk id="3" creationId="{8622E8B7-08B8-418C-A198-21BC2ED79D93}"/>
          </ac:spMkLst>
        </pc:spChg>
        <pc:spChg chg="del">
          <ac:chgData name="Nguyen, Thien" userId="18152702-b581-47db-8db3-9e9d19d8a697" providerId="ADAL" clId="{CF9CCA3B-6EFE-4827-B260-C6EE951994E1}" dt="2021-10-25T16:29:06.730" v="764" actId="478"/>
          <ac:spMkLst>
            <pc:docMk/>
            <pc:sldMk cId="288439374" sldId="259"/>
            <ac:spMk id="4" creationId="{B8266233-D0D2-471D-83ED-94A41FC56AD4}"/>
          </ac:spMkLst>
        </pc:spChg>
        <pc:spChg chg="del">
          <ac:chgData name="Nguyen, Thien" userId="18152702-b581-47db-8db3-9e9d19d8a697" providerId="ADAL" clId="{CF9CCA3B-6EFE-4827-B260-C6EE951994E1}" dt="2021-10-25T16:29:06.730" v="764" actId="478"/>
          <ac:spMkLst>
            <pc:docMk/>
            <pc:sldMk cId="288439374" sldId="259"/>
            <ac:spMk id="5" creationId="{6F84B814-5703-4E1A-B3B4-3A54826469C0}"/>
          </ac:spMkLst>
        </pc:spChg>
        <pc:spChg chg="del">
          <ac:chgData name="Nguyen, Thien" userId="18152702-b581-47db-8db3-9e9d19d8a697" providerId="ADAL" clId="{CF9CCA3B-6EFE-4827-B260-C6EE951994E1}" dt="2021-10-25T16:29:06.730" v="764" actId="478"/>
          <ac:spMkLst>
            <pc:docMk/>
            <pc:sldMk cId="288439374" sldId="259"/>
            <ac:spMk id="6" creationId="{446A8D6B-D584-4962-9FF0-AC5009621284}"/>
          </ac:spMkLst>
        </pc:spChg>
        <pc:spChg chg="del">
          <ac:chgData name="Nguyen, Thien" userId="18152702-b581-47db-8db3-9e9d19d8a697" providerId="ADAL" clId="{CF9CCA3B-6EFE-4827-B260-C6EE951994E1}" dt="2021-10-25T16:29:06.730" v="764" actId="478"/>
          <ac:spMkLst>
            <pc:docMk/>
            <pc:sldMk cId="288439374" sldId="259"/>
            <ac:spMk id="7" creationId="{71E21205-87A7-417B-8E1C-6248229BBD34}"/>
          </ac:spMkLst>
        </pc:spChg>
        <pc:spChg chg="del">
          <ac:chgData name="Nguyen, Thien" userId="18152702-b581-47db-8db3-9e9d19d8a697" providerId="ADAL" clId="{CF9CCA3B-6EFE-4827-B260-C6EE951994E1}" dt="2021-10-25T16:29:06.730" v="764" actId="478"/>
          <ac:spMkLst>
            <pc:docMk/>
            <pc:sldMk cId="288439374" sldId="259"/>
            <ac:spMk id="8" creationId="{4FDC8B00-B7D0-496A-9165-A4F76DC67814}"/>
          </ac:spMkLst>
        </pc:spChg>
        <pc:spChg chg="del">
          <ac:chgData name="Nguyen, Thien" userId="18152702-b581-47db-8db3-9e9d19d8a697" providerId="ADAL" clId="{CF9CCA3B-6EFE-4827-B260-C6EE951994E1}" dt="2021-10-25T16:29:06.730" v="764" actId="478"/>
          <ac:spMkLst>
            <pc:docMk/>
            <pc:sldMk cId="288439374" sldId="259"/>
            <ac:spMk id="9" creationId="{2ACBDCF9-8BBE-41E6-8D74-FC35413FFE0E}"/>
          </ac:spMkLst>
        </pc:spChg>
        <pc:spChg chg="del">
          <ac:chgData name="Nguyen, Thien" userId="18152702-b581-47db-8db3-9e9d19d8a697" providerId="ADAL" clId="{CF9CCA3B-6EFE-4827-B260-C6EE951994E1}" dt="2021-10-25T16:29:06.730" v="764" actId="478"/>
          <ac:spMkLst>
            <pc:docMk/>
            <pc:sldMk cId="288439374" sldId="259"/>
            <ac:spMk id="10" creationId="{03EDE6A2-3398-40BE-AB8D-46F4B4A425A3}"/>
          </ac:spMkLst>
        </pc:spChg>
        <pc:spChg chg="del">
          <ac:chgData name="Nguyen, Thien" userId="18152702-b581-47db-8db3-9e9d19d8a697" providerId="ADAL" clId="{CF9CCA3B-6EFE-4827-B260-C6EE951994E1}" dt="2021-10-25T16:29:06.730" v="764" actId="478"/>
          <ac:spMkLst>
            <pc:docMk/>
            <pc:sldMk cId="288439374" sldId="259"/>
            <ac:spMk id="16" creationId="{AAE7AA7E-E94B-4B80-BB34-D8E16CD2515A}"/>
          </ac:spMkLst>
        </pc:spChg>
        <pc:spChg chg="del">
          <ac:chgData name="Nguyen, Thien" userId="18152702-b581-47db-8db3-9e9d19d8a697" providerId="ADAL" clId="{CF9CCA3B-6EFE-4827-B260-C6EE951994E1}" dt="2021-10-25T16:29:06.730" v="764" actId="478"/>
          <ac:spMkLst>
            <pc:docMk/>
            <pc:sldMk cId="288439374" sldId="259"/>
            <ac:spMk id="17" creationId="{C8481D75-2630-4AE0-9180-74EB0985868D}"/>
          </ac:spMkLst>
        </pc:spChg>
        <pc:spChg chg="del">
          <ac:chgData name="Nguyen, Thien" userId="18152702-b581-47db-8db3-9e9d19d8a697" providerId="ADAL" clId="{CF9CCA3B-6EFE-4827-B260-C6EE951994E1}" dt="2021-10-25T16:29:06.730" v="764" actId="478"/>
          <ac:spMkLst>
            <pc:docMk/>
            <pc:sldMk cId="288439374" sldId="259"/>
            <ac:spMk id="22" creationId="{EB9467A8-08BB-4CC7-B37B-8B91982DE3F4}"/>
          </ac:spMkLst>
        </pc:spChg>
        <pc:spChg chg="add mod">
          <ac:chgData name="Nguyen, Thien" userId="18152702-b581-47db-8db3-9e9d19d8a697" providerId="ADAL" clId="{CF9CCA3B-6EFE-4827-B260-C6EE951994E1}" dt="2021-10-25T16:43:02.555" v="1057" actId="20577"/>
          <ac:spMkLst>
            <pc:docMk/>
            <pc:sldMk cId="288439374" sldId="259"/>
            <ac:spMk id="24" creationId="{25E37DAF-527E-48C6-9EE4-31DE00329829}"/>
          </ac:spMkLst>
        </pc:spChg>
        <pc:spChg chg="del">
          <ac:chgData name="Nguyen, Thien" userId="18152702-b581-47db-8db3-9e9d19d8a697" providerId="ADAL" clId="{CF9CCA3B-6EFE-4827-B260-C6EE951994E1}" dt="2021-10-25T16:29:06.730" v="764" actId="478"/>
          <ac:spMkLst>
            <pc:docMk/>
            <pc:sldMk cId="288439374" sldId="259"/>
            <ac:spMk id="28" creationId="{99A4AB2F-65F8-4ED2-8D7C-5BB3A2C15FCD}"/>
          </ac:spMkLst>
        </pc:spChg>
        <pc:spChg chg="del">
          <ac:chgData name="Nguyen, Thien" userId="18152702-b581-47db-8db3-9e9d19d8a697" providerId="ADAL" clId="{CF9CCA3B-6EFE-4827-B260-C6EE951994E1}" dt="2021-10-25T16:29:06.730" v="764" actId="478"/>
          <ac:spMkLst>
            <pc:docMk/>
            <pc:sldMk cId="288439374" sldId="259"/>
            <ac:spMk id="29" creationId="{B32FC19F-F067-4AEE-97F2-0843FA7AC2B5}"/>
          </ac:spMkLst>
        </pc:spChg>
        <pc:spChg chg="del">
          <ac:chgData name="Nguyen, Thien" userId="18152702-b581-47db-8db3-9e9d19d8a697" providerId="ADAL" clId="{CF9CCA3B-6EFE-4827-B260-C6EE951994E1}" dt="2021-10-25T16:29:06.730" v="764" actId="478"/>
          <ac:spMkLst>
            <pc:docMk/>
            <pc:sldMk cId="288439374" sldId="259"/>
            <ac:spMk id="30" creationId="{086782FB-8F53-47A3-A6E4-B2D5D350BF0F}"/>
          </ac:spMkLst>
        </pc:spChg>
        <pc:cxnChg chg="del mod">
          <ac:chgData name="Nguyen, Thien" userId="18152702-b581-47db-8db3-9e9d19d8a697" providerId="ADAL" clId="{CF9CCA3B-6EFE-4827-B260-C6EE951994E1}" dt="2021-10-25T16:29:06.730" v="764" actId="478"/>
          <ac:cxnSpMkLst>
            <pc:docMk/>
            <pc:sldMk cId="288439374" sldId="259"/>
            <ac:cxnSpMk id="12" creationId="{02D0742F-58B6-4641-B810-9E0E4B431DA9}"/>
          </ac:cxnSpMkLst>
        </pc:cxnChg>
        <pc:cxnChg chg="del mod">
          <ac:chgData name="Nguyen, Thien" userId="18152702-b581-47db-8db3-9e9d19d8a697" providerId="ADAL" clId="{CF9CCA3B-6EFE-4827-B260-C6EE951994E1}" dt="2021-10-25T16:29:06.730" v="764" actId="478"/>
          <ac:cxnSpMkLst>
            <pc:docMk/>
            <pc:sldMk cId="288439374" sldId="259"/>
            <ac:cxnSpMk id="13" creationId="{1223E4DD-4E73-42D2-901B-B903DA924ED7}"/>
          </ac:cxnSpMkLst>
        </pc:cxnChg>
        <pc:cxnChg chg="del">
          <ac:chgData name="Nguyen, Thien" userId="18152702-b581-47db-8db3-9e9d19d8a697" providerId="ADAL" clId="{CF9CCA3B-6EFE-4827-B260-C6EE951994E1}" dt="2021-10-25T16:29:06.730" v="764" actId="478"/>
          <ac:cxnSpMkLst>
            <pc:docMk/>
            <pc:sldMk cId="288439374" sldId="259"/>
            <ac:cxnSpMk id="18" creationId="{84276AE4-B1F9-4670-92C8-5382D54998B1}"/>
          </ac:cxnSpMkLst>
        </pc:cxnChg>
        <pc:cxnChg chg="del">
          <ac:chgData name="Nguyen, Thien" userId="18152702-b581-47db-8db3-9e9d19d8a697" providerId="ADAL" clId="{CF9CCA3B-6EFE-4827-B260-C6EE951994E1}" dt="2021-10-25T16:29:06.730" v="764" actId="478"/>
          <ac:cxnSpMkLst>
            <pc:docMk/>
            <pc:sldMk cId="288439374" sldId="259"/>
            <ac:cxnSpMk id="20" creationId="{0D114A77-A081-443C-BE9A-6386C3AF0D95}"/>
          </ac:cxnSpMkLst>
        </pc:cxnChg>
        <pc:cxnChg chg="del">
          <ac:chgData name="Nguyen, Thien" userId="18152702-b581-47db-8db3-9e9d19d8a697" providerId="ADAL" clId="{CF9CCA3B-6EFE-4827-B260-C6EE951994E1}" dt="2021-10-25T16:29:06.730" v="764" actId="478"/>
          <ac:cxnSpMkLst>
            <pc:docMk/>
            <pc:sldMk cId="288439374" sldId="259"/>
            <ac:cxnSpMk id="23" creationId="{5F16BAA0-4F9D-4525-9A63-667D5D4168F7}"/>
          </ac:cxnSpMkLst>
        </pc:cxnChg>
        <pc:cxnChg chg="del">
          <ac:chgData name="Nguyen, Thien" userId="18152702-b581-47db-8db3-9e9d19d8a697" providerId="ADAL" clId="{CF9CCA3B-6EFE-4827-B260-C6EE951994E1}" dt="2021-10-25T16:29:06.730" v="764" actId="478"/>
          <ac:cxnSpMkLst>
            <pc:docMk/>
            <pc:sldMk cId="288439374" sldId="259"/>
            <ac:cxnSpMk id="25" creationId="{D13B9DBA-2613-41B6-A323-9E1A1C7B2D27}"/>
          </ac:cxnSpMkLst>
        </pc:cxnChg>
      </pc:sldChg>
      <pc:sldChg chg="addSp delSp modSp add">
        <pc:chgData name="Nguyen, Thien" userId="18152702-b581-47db-8db3-9e9d19d8a697" providerId="ADAL" clId="{CF9CCA3B-6EFE-4827-B260-C6EE951994E1}" dt="2021-10-25T18:24:46.412" v="1438" actId="1076"/>
        <pc:sldMkLst>
          <pc:docMk/>
          <pc:sldMk cId="2348818932" sldId="260"/>
        </pc:sldMkLst>
        <pc:spChg chg="mod">
          <ac:chgData name="Nguyen, Thien" userId="18152702-b581-47db-8db3-9e9d19d8a697" providerId="ADAL" clId="{CF9CCA3B-6EFE-4827-B260-C6EE951994E1}" dt="2021-10-25T16:47:29.278" v="1071" actId="20577"/>
          <ac:spMkLst>
            <pc:docMk/>
            <pc:sldMk cId="2348818932" sldId="260"/>
            <ac:spMk id="2" creationId="{D54E51E2-C90C-464E-9426-0C9D47643411}"/>
          </ac:spMkLst>
        </pc:spChg>
        <pc:spChg chg="del mod">
          <ac:chgData name="Nguyen, Thien" userId="18152702-b581-47db-8db3-9e9d19d8a697" providerId="ADAL" clId="{CF9CCA3B-6EFE-4827-B260-C6EE951994E1}" dt="2021-10-25T16:47:26.637" v="1070" actId="478"/>
          <ac:spMkLst>
            <pc:docMk/>
            <pc:sldMk cId="2348818932" sldId="260"/>
            <ac:spMk id="3" creationId="{14CFF4B1-7FE8-4BDD-9463-E3F345870341}"/>
          </ac:spMkLst>
        </pc:spChg>
        <pc:spChg chg="add del">
          <ac:chgData name="Nguyen, Thien" userId="18152702-b581-47db-8db3-9e9d19d8a697" providerId="ADAL" clId="{CF9CCA3B-6EFE-4827-B260-C6EE951994E1}" dt="2021-10-25T16:49:16.625" v="1101"/>
          <ac:spMkLst>
            <pc:docMk/>
            <pc:sldMk cId="2348818932" sldId="260"/>
            <ac:spMk id="4" creationId="{3B73A1E1-E017-4228-AAF6-6F69A4AFB48F}"/>
          </ac:spMkLst>
        </pc:spChg>
        <pc:spChg chg="add mod">
          <ac:chgData name="Nguyen, Thien" userId="18152702-b581-47db-8db3-9e9d19d8a697" providerId="ADAL" clId="{CF9CCA3B-6EFE-4827-B260-C6EE951994E1}" dt="2021-10-25T18:23:58.622" v="1415"/>
          <ac:spMkLst>
            <pc:docMk/>
            <pc:sldMk cId="2348818932" sldId="260"/>
            <ac:spMk id="5" creationId="{BE8C80F0-2951-4EE7-AB1C-2B776DAF0583}"/>
          </ac:spMkLst>
        </pc:spChg>
        <pc:spChg chg="add mod">
          <ac:chgData name="Nguyen, Thien" userId="18152702-b581-47db-8db3-9e9d19d8a697" providerId="ADAL" clId="{CF9CCA3B-6EFE-4827-B260-C6EE951994E1}" dt="2021-10-25T18:23:10.471" v="1409" actId="14100"/>
          <ac:spMkLst>
            <pc:docMk/>
            <pc:sldMk cId="2348818932" sldId="260"/>
            <ac:spMk id="6" creationId="{172E6DF0-A6A4-4D1F-8AFD-396305794328}"/>
          </ac:spMkLst>
        </pc:spChg>
        <pc:spChg chg="add mod">
          <ac:chgData name="Nguyen, Thien" userId="18152702-b581-47db-8db3-9e9d19d8a697" providerId="ADAL" clId="{CF9CCA3B-6EFE-4827-B260-C6EE951994E1}" dt="2021-10-25T18:23:02.045" v="1408" actId="1076"/>
          <ac:spMkLst>
            <pc:docMk/>
            <pc:sldMk cId="2348818932" sldId="260"/>
            <ac:spMk id="7" creationId="{720664EE-AA29-4401-9AFD-97E00297A05D}"/>
          </ac:spMkLst>
        </pc:spChg>
        <pc:spChg chg="add mod">
          <ac:chgData name="Nguyen, Thien" userId="18152702-b581-47db-8db3-9e9d19d8a697" providerId="ADAL" clId="{CF9CCA3B-6EFE-4827-B260-C6EE951994E1}" dt="2021-10-25T18:23:18.119" v="1411" actId="14100"/>
          <ac:spMkLst>
            <pc:docMk/>
            <pc:sldMk cId="2348818932" sldId="260"/>
            <ac:spMk id="8" creationId="{B2AB60C6-8163-43B1-9891-9A42FCEA306D}"/>
          </ac:spMkLst>
        </pc:spChg>
        <pc:spChg chg="add mod">
          <ac:chgData name="Nguyen, Thien" userId="18152702-b581-47db-8db3-9e9d19d8a697" providerId="ADAL" clId="{CF9CCA3B-6EFE-4827-B260-C6EE951994E1}" dt="2021-10-25T18:24:34.821" v="1421"/>
          <ac:spMkLst>
            <pc:docMk/>
            <pc:sldMk cId="2348818932" sldId="260"/>
            <ac:spMk id="9" creationId="{B955ED0E-A69D-4CB2-B423-0A8C91019B3E}"/>
          </ac:spMkLst>
        </pc:spChg>
        <pc:spChg chg="add mod">
          <ac:chgData name="Nguyen, Thien" userId="18152702-b581-47db-8db3-9e9d19d8a697" providerId="ADAL" clId="{CF9CCA3B-6EFE-4827-B260-C6EE951994E1}" dt="2021-10-25T18:24:46.412" v="1438" actId="1076"/>
          <ac:spMkLst>
            <pc:docMk/>
            <pc:sldMk cId="2348818932" sldId="260"/>
            <ac:spMk id="10" creationId="{A4BFFD1C-F159-4513-AE86-240B8BC31F44}"/>
          </ac:spMkLst>
        </pc:spChg>
      </pc:sldChg>
      <pc:sldChg chg="modSp add del">
        <pc:chgData name="Nguyen, Thien" userId="18152702-b581-47db-8db3-9e9d19d8a697" providerId="ADAL" clId="{CF9CCA3B-6EFE-4827-B260-C6EE951994E1}" dt="2021-10-25T18:29:45.396" v="1701" actId="2696"/>
        <pc:sldMkLst>
          <pc:docMk/>
          <pc:sldMk cId="2939123430" sldId="261"/>
        </pc:sldMkLst>
        <pc:spChg chg="mod">
          <ac:chgData name="Nguyen, Thien" userId="18152702-b581-47db-8db3-9e9d19d8a697" providerId="ADAL" clId="{CF9CCA3B-6EFE-4827-B260-C6EE951994E1}" dt="2021-10-25T16:48:08.161" v="1086" actId="20577"/>
          <ac:spMkLst>
            <pc:docMk/>
            <pc:sldMk cId="2939123430" sldId="261"/>
            <ac:spMk id="2" creationId="{D54E51E2-C90C-464E-9426-0C9D47643411}"/>
          </ac:spMkLst>
        </pc:spChg>
      </pc:sldChg>
      <pc:sldChg chg="addSp modSp add">
        <pc:chgData name="Nguyen, Thien" userId="18152702-b581-47db-8db3-9e9d19d8a697" providerId="ADAL" clId="{CF9CCA3B-6EFE-4827-B260-C6EE951994E1}" dt="2021-10-25T18:33:32.328" v="1894" actId="1076"/>
        <pc:sldMkLst>
          <pc:docMk/>
          <pc:sldMk cId="1602761135" sldId="262"/>
        </pc:sldMkLst>
        <pc:spChg chg="mod">
          <ac:chgData name="Nguyen, Thien" userId="18152702-b581-47db-8db3-9e9d19d8a697" providerId="ADAL" clId="{CF9CCA3B-6EFE-4827-B260-C6EE951994E1}" dt="2021-10-25T18:30:18.582" v="1732" actId="20577"/>
          <ac:spMkLst>
            <pc:docMk/>
            <pc:sldMk cId="1602761135" sldId="262"/>
            <ac:spMk id="2" creationId="{D54E51E2-C90C-464E-9426-0C9D47643411}"/>
          </ac:spMkLst>
        </pc:spChg>
        <pc:spChg chg="add mod">
          <ac:chgData name="Nguyen, Thien" userId="18152702-b581-47db-8db3-9e9d19d8a697" providerId="ADAL" clId="{CF9CCA3B-6EFE-4827-B260-C6EE951994E1}" dt="2021-10-25T18:31:40.966" v="1877" actId="20577"/>
          <ac:spMkLst>
            <pc:docMk/>
            <pc:sldMk cId="1602761135" sldId="262"/>
            <ac:spMk id="3" creationId="{6AD6D572-45A8-425A-B439-50A531ADA5FF}"/>
          </ac:spMkLst>
        </pc:spChg>
        <pc:spChg chg="add mod">
          <ac:chgData name="Nguyen, Thien" userId="18152702-b581-47db-8db3-9e9d19d8a697" providerId="ADAL" clId="{CF9CCA3B-6EFE-4827-B260-C6EE951994E1}" dt="2021-10-25T18:33:32.328" v="1894" actId="1076"/>
          <ac:spMkLst>
            <pc:docMk/>
            <pc:sldMk cId="1602761135" sldId="262"/>
            <ac:spMk id="4" creationId="{09CDB563-0C1F-4E39-9FC0-22C95CE005FD}"/>
          </ac:spMkLst>
        </pc:spChg>
      </pc:sldChg>
      <pc:sldChg chg="modSp add">
        <pc:chgData name="Nguyen, Thien" userId="18152702-b581-47db-8db3-9e9d19d8a697" providerId="ADAL" clId="{CF9CCA3B-6EFE-4827-B260-C6EE951994E1}" dt="2021-10-25T18:29:12.324" v="1700" actId="20577"/>
        <pc:sldMkLst>
          <pc:docMk/>
          <pc:sldMk cId="1865814689" sldId="263"/>
        </pc:sldMkLst>
        <pc:spChg chg="mod">
          <ac:chgData name="Nguyen, Thien" userId="18152702-b581-47db-8db3-9e9d19d8a697" providerId="ADAL" clId="{CF9CCA3B-6EFE-4827-B260-C6EE951994E1}" dt="2021-10-25T18:25:17.493" v="1453" actId="20577"/>
          <ac:spMkLst>
            <pc:docMk/>
            <pc:sldMk cId="1865814689" sldId="263"/>
            <ac:spMk id="2" creationId="{B6E33435-AA32-4EDB-870A-AD4433CE5FEA}"/>
          </ac:spMkLst>
        </pc:spChg>
        <pc:spChg chg="mod">
          <ac:chgData name="Nguyen, Thien" userId="18152702-b581-47db-8db3-9e9d19d8a697" providerId="ADAL" clId="{CF9CCA3B-6EFE-4827-B260-C6EE951994E1}" dt="2021-10-25T18:29:12.324" v="1700" actId="20577"/>
          <ac:spMkLst>
            <pc:docMk/>
            <pc:sldMk cId="1865814689" sldId="263"/>
            <ac:spMk id="24" creationId="{25E37DAF-527E-48C6-9EE4-31DE00329829}"/>
          </ac:spMkLst>
        </pc:spChg>
      </pc:sldChg>
      <pc:sldChg chg="modSp add">
        <pc:chgData name="Nguyen, Thien" userId="18152702-b581-47db-8db3-9e9d19d8a697" providerId="ADAL" clId="{CF9CCA3B-6EFE-4827-B260-C6EE951994E1}" dt="2021-10-25T18:35:34.918" v="2014" actId="20577"/>
        <pc:sldMkLst>
          <pc:docMk/>
          <pc:sldMk cId="1845965599" sldId="264"/>
        </pc:sldMkLst>
        <pc:spChg chg="mod">
          <ac:chgData name="Nguyen, Thien" userId="18152702-b581-47db-8db3-9e9d19d8a697" providerId="ADAL" clId="{CF9CCA3B-6EFE-4827-B260-C6EE951994E1}" dt="2021-10-25T18:34:09.008" v="1910" actId="20577"/>
          <ac:spMkLst>
            <pc:docMk/>
            <pc:sldMk cId="1845965599" sldId="264"/>
            <ac:spMk id="2" creationId="{B6E33435-AA32-4EDB-870A-AD4433CE5FEA}"/>
          </ac:spMkLst>
        </pc:spChg>
        <pc:spChg chg="mod">
          <ac:chgData name="Nguyen, Thien" userId="18152702-b581-47db-8db3-9e9d19d8a697" providerId="ADAL" clId="{CF9CCA3B-6EFE-4827-B260-C6EE951994E1}" dt="2021-10-25T18:35:34.918" v="2014" actId="20577"/>
          <ac:spMkLst>
            <pc:docMk/>
            <pc:sldMk cId="1845965599" sldId="264"/>
            <ac:spMk id="24" creationId="{25E37DAF-527E-48C6-9EE4-31DE00329829}"/>
          </ac:spMkLst>
        </pc:spChg>
      </pc:sldChg>
      <pc:sldChg chg="modSp add">
        <pc:chgData name="Nguyen, Thien" userId="18152702-b581-47db-8db3-9e9d19d8a697" providerId="ADAL" clId="{CF9CCA3B-6EFE-4827-B260-C6EE951994E1}" dt="2021-10-27T13:54:02.356" v="2141" actId="20577"/>
        <pc:sldMkLst>
          <pc:docMk/>
          <pc:sldMk cId="2239263814" sldId="265"/>
        </pc:sldMkLst>
        <pc:spChg chg="mod">
          <ac:chgData name="Nguyen, Thien" userId="18152702-b581-47db-8db3-9e9d19d8a697" providerId="ADAL" clId="{CF9CCA3B-6EFE-4827-B260-C6EE951994E1}" dt="2021-10-27T13:51:40.756" v="2032" actId="20577"/>
          <ac:spMkLst>
            <pc:docMk/>
            <pc:sldMk cId="2239263814" sldId="265"/>
            <ac:spMk id="2" creationId="{0A5F4EF0-ABFF-4BB5-94D9-C5717CE340F3}"/>
          </ac:spMkLst>
        </pc:spChg>
        <pc:spChg chg="mod">
          <ac:chgData name="Nguyen, Thien" userId="18152702-b581-47db-8db3-9e9d19d8a697" providerId="ADAL" clId="{CF9CCA3B-6EFE-4827-B260-C6EE951994E1}" dt="2021-10-27T13:54:02.356" v="2141" actId="20577"/>
          <ac:spMkLst>
            <pc:docMk/>
            <pc:sldMk cId="2239263814" sldId="265"/>
            <ac:spMk id="3" creationId="{606C746D-6004-4C90-877F-4029CDBEA4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/>
        </p:nvSpPr>
        <p:spPr>
          <a:xfrm>
            <a:off x="0" y="320042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/>
        </p:nvSpPr>
        <p:spPr>
          <a:xfrm>
            <a:off x="274320" y="320042"/>
            <a:ext cx="17576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0" r="14286"/>
          <a:stretch/>
        </p:blipFill>
        <p:spPr>
          <a:xfrm>
            <a:off x="267162" y="1074421"/>
            <a:ext cx="11341741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7162" y="5343837"/>
            <a:ext cx="538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</a:t>
            </a:r>
            <a:b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for the US Department of Energy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E8798D-8DC1-4F66-BD16-7083682BED34}"/>
              </a:ext>
            </a:extLst>
          </p:cNvPr>
          <p:cNvSpPr/>
          <p:nvPr/>
        </p:nvSpPr>
        <p:spPr>
          <a:xfrm>
            <a:off x="11608905" y="2"/>
            <a:ext cx="583097" cy="5307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738" y="1388963"/>
            <a:ext cx="10864905" cy="560153"/>
          </a:xfrm>
        </p:spPr>
        <p:txBody>
          <a:bodyPr/>
          <a:lstStyle>
            <a:lvl1pPr algn="l">
              <a:defRPr sz="3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482" y="2928830"/>
            <a:ext cx="6253535" cy="1808175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739961D-E2BA-492C-BC48-01E29F648BCC}"/>
              </a:ext>
            </a:extLst>
          </p:cNvPr>
          <p:cNvSpPr/>
          <p:nvPr/>
        </p:nvSpPr>
        <p:spPr>
          <a:xfrm>
            <a:off x="6096000" y="5307667"/>
            <a:ext cx="6096000" cy="1550335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9A2B3-A685-470B-9190-7D6FE9C16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741" y="5386774"/>
            <a:ext cx="2161284" cy="396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44590-B596-4A93-8D86-6F9A318AF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6" y="444484"/>
            <a:ext cx="1468729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82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0" y="1078994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5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EFBA5C8-999C-4371-9C2C-0AE38B43EC45}"/>
              </a:ext>
            </a:extLst>
          </p:cNvPr>
          <p:cNvSpPr/>
          <p:nvPr/>
        </p:nvSpPr>
        <p:spPr>
          <a:xfrm>
            <a:off x="6096000" y="-1"/>
            <a:ext cx="6096000" cy="6858000"/>
          </a:xfrm>
          <a:custGeom>
            <a:avLst/>
            <a:gdLst>
              <a:gd name="connsiteX0" fmla="*/ 551290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5307665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5307665 h 6858000"/>
              <a:gd name="connsiteX6" fmla="*/ 5512903 w 6096000"/>
              <a:gd name="connsiteY6" fmla="*/ 53076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5512903" y="0"/>
                </a:moveTo>
                <a:lnTo>
                  <a:pt x="6096000" y="0"/>
                </a:lnTo>
                <a:lnTo>
                  <a:pt x="6096000" y="5307665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5307665"/>
                </a:lnTo>
                <a:lnTo>
                  <a:pt x="5512903" y="53076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80" y="1275790"/>
            <a:ext cx="5537405" cy="911019"/>
          </a:xfrm>
        </p:spPr>
        <p:txBody>
          <a:bodyPr/>
          <a:lstStyle>
            <a:lvl1pPr>
              <a:lnSpc>
                <a:spcPct val="95000"/>
              </a:lnSpc>
              <a:defRPr sz="2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217" y="2434852"/>
            <a:ext cx="5512904" cy="2709579"/>
          </a:xfrm>
        </p:spPr>
        <p:txBody>
          <a:bodyPr/>
          <a:lstStyle>
            <a:lvl1pPr>
              <a:lnSpc>
                <a:spcPct val="95000"/>
              </a:lnSpc>
              <a:buClr>
                <a:schemeClr val="tx1"/>
              </a:buClr>
              <a:defRPr sz="2000">
                <a:latin typeface="Century Gothic" panose="020B0502020202020204" pitchFamily="34" charset="0"/>
              </a:defRPr>
            </a:lvl1pPr>
            <a:lvl2pPr>
              <a:lnSpc>
                <a:spcPct val="95000"/>
              </a:lnSpc>
              <a:buClr>
                <a:schemeClr val="tx1"/>
              </a:buClr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1078994"/>
            <a:ext cx="5512904" cy="422867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/>
        </p:nvSpPr>
        <p:spPr>
          <a:xfrm>
            <a:off x="0" y="320042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0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587E3B-57BC-4B9E-9BA0-707BE07CB94C}"/>
              </a:ext>
            </a:extLst>
          </p:cNvPr>
          <p:cNvSpPr/>
          <p:nvPr/>
        </p:nvSpPr>
        <p:spPr>
          <a:xfrm>
            <a:off x="274320" y="320042"/>
            <a:ext cx="17576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A21945-2BB3-4CE6-AA63-28E4BBC64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6" y="444484"/>
            <a:ext cx="1468729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2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EFBA5C8-999C-4371-9C2C-0AE38B43EC45}"/>
              </a:ext>
            </a:extLst>
          </p:cNvPr>
          <p:cNvSpPr/>
          <p:nvPr/>
        </p:nvSpPr>
        <p:spPr>
          <a:xfrm>
            <a:off x="6096000" y="-1"/>
            <a:ext cx="6096000" cy="6858000"/>
          </a:xfrm>
          <a:custGeom>
            <a:avLst/>
            <a:gdLst>
              <a:gd name="connsiteX0" fmla="*/ 551290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5307665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5307665 h 6858000"/>
              <a:gd name="connsiteX6" fmla="*/ 5512903 w 6096000"/>
              <a:gd name="connsiteY6" fmla="*/ 53076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5512903" y="0"/>
                </a:moveTo>
                <a:lnTo>
                  <a:pt x="6096000" y="0"/>
                </a:lnTo>
                <a:lnTo>
                  <a:pt x="6096000" y="5307665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5307665"/>
                </a:lnTo>
                <a:lnTo>
                  <a:pt x="5512903" y="53076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80" y="1275789"/>
            <a:ext cx="5537405" cy="867930"/>
          </a:xfrm>
        </p:spPr>
        <p:txBody>
          <a:bodyPr/>
          <a:lstStyle>
            <a:lvl1pPr>
              <a:lnSpc>
                <a:spcPct val="90000"/>
              </a:lnSpc>
              <a:defRPr sz="2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217" y="2477531"/>
            <a:ext cx="5512904" cy="4139078"/>
          </a:xfrm>
        </p:spPr>
        <p:txBody>
          <a:bodyPr/>
          <a:lstStyle>
            <a:lvl1pPr>
              <a:lnSpc>
                <a:spcPct val="90000"/>
              </a:lnSpc>
              <a:buClr>
                <a:schemeClr val="tx1"/>
              </a:buClr>
              <a:defRPr sz="2000">
                <a:latin typeface="Century Gothic" panose="020B0502020202020204" pitchFamily="34" charset="0"/>
              </a:defRPr>
            </a:lvl1pPr>
            <a:lvl2pPr>
              <a:lnSpc>
                <a:spcPct val="90000"/>
              </a:lnSpc>
              <a:buClr>
                <a:schemeClr val="tx1"/>
              </a:buClr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1078994"/>
            <a:ext cx="5512904" cy="422867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/>
        </p:nvSpPr>
        <p:spPr>
          <a:xfrm>
            <a:off x="0" y="320042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0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5B9F43-3CEE-446F-8E35-BC213A599756}"/>
              </a:ext>
            </a:extLst>
          </p:cNvPr>
          <p:cNvSpPr/>
          <p:nvPr/>
        </p:nvSpPr>
        <p:spPr>
          <a:xfrm>
            <a:off x="274320" y="320042"/>
            <a:ext cx="17576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8DF9A1-5042-4686-969C-CF4B11C61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6" y="444484"/>
            <a:ext cx="1468729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2" y="0"/>
            <a:ext cx="11334583" cy="634440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C2A179-EA72-4D9C-8B5A-60C726FDCDB1}"/>
              </a:ext>
            </a:extLst>
          </p:cNvPr>
          <p:cNvSpPr/>
          <p:nvPr/>
        </p:nvSpPr>
        <p:spPr>
          <a:xfrm>
            <a:off x="6095999" y="-1"/>
            <a:ext cx="6096000" cy="6858000"/>
          </a:xfrm>
          <a:custGeom>
            <a:avLst/>
            <a:gdLst>
              <a:gd name="connsiteX0" fmla="*/ 551290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344401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6344401 h 6858000"/>
              <a:gd name="connsiteX6" fmla="*/ 5512903 w 6096000"/>
              <a:gd name="connsiteY6" fmla="*/ 63444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5512903" y="0"/>
                </a:moveTo>
                <a:lnTo>
                  <a:pt x="6096000" y="0"/>
                </a:lnTo>
                <a:lnTo>
                  <a:pt x="6096000" y="6344401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344401"/>
                </a:lnTo>
                <a:lnTo>
                  <a:pt x="5512903" y="63444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CE25A-AEE2-4B84-B230-E61FBB5916C0}"/>
              </a:ext>
            </a:extLst>
          </p:cNvPr>
          <p:cNvSpPr/>
          <p:nvPr/>
        </p:nvSpPr>
        <p:spPr>
          <a:xfrm>
            <a:off x="0" y="6344404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1"/>
            <a:ext cx="11000232" cy="501676"/>
          </a:xfrm>
        </p:spPr>
        <p:txBody>
          <a:bodyPr/>
          <a:lstStyle>
            <a:lvl1pPr>
              <a:lnSpc>
                <a:spcPct val="95000"/>
              </a:lnSpc>
              <a:defRPr sz="2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53D30EF-56FE-412C-8B5E-E1FEDC6BE5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0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D7D10-50EE-4EC8-8429-7F10D50FD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6" y="6474106"/>
            <a:ext cx="1468729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21" y="1435553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6351586" y="1435553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6351586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1500" b="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27435" indent="-16906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2pPr>
            <a:lvl3pPr marL="645319" indent="-129779">
              <a:lnSpc>
                <a:spcPct val="90000"/>
              </a:lnSpc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buFont typeface="Arial" panose="020B0604020202020204" pitchFamily="34" charset="0"/>
              <a:buChar char="•"/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7345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7345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27435" indent="-16906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2pPr>
            <a:lvl3pPr marL="645319" indent="-129779">
              <a:lnSpc>
                <a:spcPct val="90000"/>
              </a:lnSpc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2169897" y="320042"/>
            <a:ext cx="1002210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895" y="400521"/>
            <a:ext cx="9999324" cy="341632"/>
          </a:xfrm>
        </p:spPr>
        <p:txBody>
          <a:bodyPr anchor="ctr"/>
          <a:lstStyle>
            <a:lvl1pPr>
              <a:lnSpc>
                <a:spcPct val="90000"/>
              </a:lnSpc>
              <a:defRPr sz="1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0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75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D583F3-A626-4386-A514-ABEE74ACAA93}"/>
              </a:ext>
            </a:extLst>
          </p:cNvPr>
          <p:cNvSpPr/>
          <p:nvPr/>
        </p:nvSpPr>
        <p:spPr>
          <a:xfrm>
            <a:off x="0" y="320042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63F72F-D8C5-4724-B209-B51C0502E70D}"/>
              </a:ext>
            </a:extLst>
          </p:cNvPr>
          <p:cNvSpPr/>
          <p:nvPr/>
        </p:nvSpPr>
        <p:spPr>
          <a:xfrm>
            <a:off x="274320" y="320042"/>
            <a:ext cx="17576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2AAD89-B12B-45CD-B15D-8478AE5B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6" y="444484"/>
            <a:ext cx="1468729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06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20" y="1435553"/>
            <a:ext cx="3868139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4299091" y="1435553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/>
        </p:nvSpPr>
        <p:spPr>
          <a:xfrm>
            <a:off x="8323860" y="1435553"/>
            <a:ext cx="3868139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1" y="948037"/>
            <a:ext cx="386675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/>
        </p:nvSpPr>
        <p:spPr>
          <a:xfrm>
            <a:off x="8323861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1500" b="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27435" indent="-16906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2pPr>
            <a:lvl3pPr marL="645319" indent="-129779">
              <a:lnSpc>
                <a:spcPct val="90000"/>
              </a:lnSpc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buFont typeface="Arial" panose="020B0604020202020204" pitchFamily="34" charset="0"/>
              <a:buChar char="•"/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12017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27435" indent="-16906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2pPr>
            <a:lvl3pPr marL="645319" indent="-129779">
              <a:lnSpc>
                <a:spcPct val="90000"/>
              </a:lnSpc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7940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45755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defRPr sz="1350"/>
            </a:lvl1pPr>
            <a:lvl2pPr marL="427435" indent="-16906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2pPr>
            <a:lvl3pPr marL="645319" indent="-129779">
              <a:lnSpc>
                <a:spcPct val="90000"/>
              </a:lnSpc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2169897" y="320042"/>
            <a:ext cx="1002210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896" y="405256"/>
            <a:ext cx="9936760" cy="341632"/>
          </a:xfrm>
        </p:spPr>
        <p:txBody>
          <a:bodyPr anchor="ctr"/>
          <a:lstStyle>
            <a:lvl1pPr>
              <a:lnSpc>
                <a:spcPct val="90000"/>
              </a:lnSpc>
              <a:defRPr sz="1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0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75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A5E570-6CEB-41E7-8D0B-3A8F71C0DC0C}"/>
              </a:ext>
            </a:extLst>
          </p:cNvPr>
          <p:cNvSpPr/>
          <p:nvPr/>
        </p:nvSpPr>
        <p:spPr>
          <a:xfrm>
            <a:off x="0" y="320042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01B422-8DF5-45CF-9477-2F7F2A9A0FF4}"/>
              </a:ext>
            </a:extLst>
          </p:cNvPr>
          <p:cNvSpPr/>
          <p:nvPr/>
        </p:nvSpPr>
        <p:spPr>
          <a:xfrm>
            <a:off x="274320" y="320042"/>
            <a:ext cx="17576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BF1765-1FC6-4B2E-978F-E2CE306D8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6" y="444484"/>
            <a:ext cx="1468729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03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2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817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21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3288611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3288611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/>
        </p:nvSpPr>
        <p:spPr>
          <a:xfrm>
            <a:off x="630290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/>
        </p:nvSpPr>
        <p:spPr>
          <a:xfrm>
            <a:off x="6302902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/>
        </p:nvSpPr>
        <p:spPr>
          <a:xfrm>
            <a:off x="9317194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/>
        </p:nvSpPr>
        <p:spPr>
          <a:xfrm>
            <a:off x="9317194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27435" indent="-16906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2pPr>
            <a:lvl3pPr marL="685800" indent="-170260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050"/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buFont typeface="Arial" panose="020B0604020202020204" pitchFamily="34" charset="0"/>
              <a:buChar char="•"/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3917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05379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72679" indent="-214313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2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29853" indent="-214313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05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900"/>
            </a:lvl4pPr>
            <a:lvl5pPr marL="1112044" indent="-166688">
              <a:lnSpc>
                <a:spcPct val="90000"/>
              </a:lnSpc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4923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72679" indent="-214313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2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29853" indent="-214313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05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2169897" y="320042"/>
            <a:ext cx="1002210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896" y="405256"/>
            <a:ext cx="9936493" cy="341632"/>
          </a:xfrm>
        </p:spPr>
        <p:txBody>
          <a:bodyPr anchor="ctr"/>
          <a:lstStyle>
            <a:lvl1pPr>
              <a:lnSpc>
                <a:spcPct val="90000"/>
              </a:lnSpc>
              <a:defRPr sz="1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0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12498" y="969264"/>
            <a:ext cx="2879503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31939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72679" indent="-214313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2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29853" indent="-214313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05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87BB4B-352F-40F3-92C4-449A98607320}"/>
              </a:ext>
            </a:extLst>
          </p:cNvPr>
          <p:cNvSpPr/>
          <p:nvPr/>
        </p:nvSpPr>
        <p:spPr>
          <a:xfrm>
            <a:off x="0" y="320042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F4C16E-1143-4307-BA5B-3A22A63363EC}"/>
              </a:ext>
            </a:extLst>
          </p:cNvPr>
          <p:cNvSpPr/>
          <p:nvPr/>
        </p:nvSpPr>
        <p:spPr>
          <a:xfrm>
            <a:off x="274320" y="320042"/>
            <a:ext cx="17576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A45BF44-A7D3-46D8-9427-D88674E3E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6" y="444484"/>
            <a:ext cx="1468729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8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1"/>
            <a:ext cx="11425236" cy="501676"/>
          </a:xfrm>
        </p:spPr>
        <p:txBody>
          <a:bodyPr/>
          <a:lstStyle>
            <a:lvl1pPr>
              <a:lnSpc>
                <a:spcPct val="95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7" y="1371601"/>
            <a:ext cx="11372771" cy="4247957"/>
          </a:xfrm>
        </p:spPr>
        <p:txBody>
          <a:bodyPr/>
          <a:lstStyle>
            <a:lvl1pPr>
              <a:lnSpc>
                <a:spcPct val="95000"/>
              </a:lnSpc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1pPr>
            <a:lvl2pPr>
              <a:lnSpc>
                <a:spcPct val="95000"/>
              </a:lnSpc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2pPr>
            <a:lvl3pPr>
              <a:lnSpc>
                <a:spcPct val="95000"/>
              </a:lnSpc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843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DB55031-6CBC-4BE4-8563-DD69C0E4F9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5" t="2732" r="4700" b="924"/>
          <a:stretch/>
        </p:blipFill>
        <p:spPr>
          <a:xfrm>
            <a:off x="6086831" y="1078994"/>
            <a:ext cx="5568919" cy="430197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6C8C473-D781-4047-9817-78BBBB4E8673}"/>
              </a:ext>
            </a:extLst>
          </p:cNvPr>
          <p:cNvSpPr/>
          <p:nvPr/>
        </p:nvSpPr>
        <p:spPr>
          <a:xfrm>
            <a:off x="6095999" y="-1"/>
            <a:ext cx="6096000" cy="6858000"/>
          </a:xfrm>
          <a:custGeom>
            <a:avLst/>
            <a:gdLst>
              <a:gd name="connsiteX0" fmla="*/ 551290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5307665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5307665 h 6858000"/>
              <a:gd name="connsiteX6" fmla="*/ 5512903 w 6096000"/>
              <a:gd name="connsiteY6" fmla="*/ 53076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5512903" y="0"/>
                </a:moveTo>
                <a:lnTo>
                  <a:pt x="6096000" y="0"/>
                </a:lnTo>
                <a:lnTo>
                  <a:pt x="6096000" y="5307665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5307665"/>
                </a:lnTo>
                <a:lnTo>
                  <a:pt x="5512903" y="5307665"/>
                </a:lnTo>
                <a:close/>
              </a:path>
            </a:pathLst>
          </a:custGeom>
          <a:solidFill>
            <a:schemeClr val="bg2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274321" y="1078994"/>
            <a:ext cx="5812511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81"/>
            <a:ext cx="5413469" cy="48013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8" y="2688199"/>
            <a:ext cx="5431021" cy="2456231"/>
          </a:xfrm>
        </p:spPr>
        <p:txBody>
          <a:bodyPr/>
          <a:lstStyle>
            <a:lvl1pPr>
              <a:buClr>
                <a:schemeClr val="tx1"/>
              </a:buClr>
              <a:defRPr sz="2000">
                <a:latin typeface="Century Gothic" panose="020B0502020202020204" pitchFamily="34" charset="0"/>
              </a:defRPr>
            </a:lvl1pPr>
            <a:lvl2pPr>
              <a:buClr>
                <a:schemeClr val="tx1"/>
              </a:buClr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/>
        </p:nvSpPr>
        <p:spPr>
          <a:xfrm>
            <a:off x="0" y="320042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CC9B5-CED7-4937-B550-93909B189247}"/>
              </a:ext>
            </a:extLst>
          </p:cNvPr>
          <p:cNvSpPr/>
          <p:nvPr/>
        </p:nvSpPr>
        <p:spPr>
          <a:xfrm>
            <a:off x="274320" y="320042"/>
            <a:ext cx="17576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C09ADF-6A42-46CF-A9A5-D7059B139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6" y="444484"/>
            <a:ext cx="1468729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2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1"/>
            <a:ext cx="11504904" cy="501676"/>
          </a:xfrm>
        </p:spPr>
        <p:txBody>
          <a:bodyPr/>
          <a:lstStyle>
            <a:lvl1pPr>
              <a:lnSpc>
                <a:spcPct val="95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1444753"/>
            <a:ext cx="5507832" cy="4194420"/>
          </a:xfrm>
        </p:spPr>
        <p:txBody>
          <a:bodyPr/>
          <a:lstStyle>
            <a:lvl1pPr>
              <a:lnSpc>
                <a:spcPct val="95000"/>
              </a:lnSpc>
              <a:buClr>
                <a:schemeClr val="tx1"/>
              </a:buClr>
              <a:defRPr sz="2000">
                <a:latin typeface="+mn-lt"/>
              </a:defRPr>
            </a:lvl1pPr>
            <a:lvl2pPr>
              <a:lnSpc>
                <a:spcPct val="95000"/>
              </a:lnSpc>
              <a:buClr>
                <a:schemeClr val="tx1"/>
              </a:buClr>
              <a:defRPr sz="1800">
                <a:latin typeface="+mn-lt"/>
              </a:defRPr>
            </a:lvl2pPr>
            <a:lvl3pPr>
              <a:lnSpc>
                <a:spcPct val="95000"/>
              </a:lnSpc>
              <a:buClr>
                <a:schemeClr val="tx1"/>
              </a:buClr>
              <a:defRPr sz="1600">
                <a:latin typeface="+mn-lt"/>
              </a:defRPr>
            </a:lvl3pPr>
            <a:lvl4pPr>
              <a:lnSpc>
                <a:spcPct val="95000"/>
              </a:lnSpc>
              <a:buClr>
                <a:schemeClr val="tx1"/>
              </a:buClr>
              <a:defRPr sz="1400">
                <a:latin typeface="+mn-lt"/>
              </a:defRPr>
            </a:lvl4pPr>
            <a:lvl5pPr marL="1482725" indent="-222250">
              <a:lnSpc>
                <a:spcPct val="9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753"/>
            <a:ext cx="5504688" cy="4194420"/>
          </a:xfrm>
        </p:spPr>
        <p:txBody>
          <a:bodyPr/>
          <a:lstStyle>
            <a:lvl1pPr>
              <a:lnSpc>
                <a:spcPct val="95000"/>
              </a:lnSpc>
              <a:buClr>
                <a:schemeClr val="tx1"/>
              </a:buClr>
              <a:defRPr sz="2000">
                <a:latin typeface="+mn-lt"/>
              </a:defRPr>
            </a:lvl1pPr>
            <a:lvl2pPr>
              <a:lnSpc>
                <a:spcPct val="95000"/>
              </a:lnSpc>
              <a:buClr>
                <a:schemeClr val="tx1"/>
              </a:buClr>
              <a:defRPr sz="1800">
                <a:latin typeface="+mn-lt"/>
              </a:defRPr>
            </a:lvl2pPr>
            <a:lvl3pPr>
              <a:lnSpc>
                <a:spcPct val="95000"/>
              </a:lnSpc>
              <a:buClr>
                <a:schemeClr val="tx1"/>
              </a:buClr>
              <a:defRPr sz="1600">
                <a:latin typeface="+mn-lt"/>
              </a:defRPr>
            </a:lvl3pPr>
            <a:lvl4pPr>
              <a:lnSpc>
                <a:spcPct val="95000"/>
              </a:lnSpc>
              <a:buClr>
                <a:schemeClr val="tx1"/>
              </a:buClr>
              <a:defRPr sz="1400">
                <a:latin typeface="+mn-lt"/>
              </a:defRPr>
            </a:lvl4pPr>
            <a:lvl5pPr marL="1482725" indent="-222250">
              <a:lnSpc>
                <a:spcPct val="95000"/>
              </a:lnSpc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1193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1"/>
            <a:ext cx="11504904" cy="501676"/>
          </a:xfrm>
        </p:spPr>
        <p:txBody>
          <a:bodyPr/>
          <a:lstStyle>
            <a:lvl1pPr>
              <a:lnSpc>
                <a:spcPct val="95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444752"/>
            <a:ext cx="5507832" cy="821190"/>
          </a:xfrm>
        </p:spPr>
        <p:txBody>
          <a:bodyPr anchor="b"/>
          <a:lstStyle>
            <a:lvl1pPr marL="0" indent="0">
              <a:lnSpc>
                <a:spcPct val="95000"/>
              </a:lnSpc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5944"/>
            <a:ext cx="5507832" cy="3373229"/>
          </a:xfrm>
        </p:spPr>
        <p:txBody>
          <a:bodyPr/>
          <a:lstStyle>
            <a:lvl1pPr>
              <a:lnSpc>
                <a:spcPct val="95000"/>
              </a:lnSpc>
              <a:buClr>
                <a:schemeClr val="tx1"/>
              </a:buClr>
              <a:defRPr sz="2000">
                <a:latin typeface="+mn-lt"/>
              </a:defRPr>
            </a:lvl1pPr>
            <a:lvl2pPr>
              <a:lnSpc>
                <a:spcPct val="95000"/>
              </a:lnSpc>
              <a:buClr>
                <a:schemeClr val="tx1"/>
              </a:buClr>
              <a:defRPr sz="1800">
                <a:latin typeface="+mn-lt"/>
              </a:defRPr>
            </a:lvl2pPr>
            <a:lvl3pPr>
              <a:lnSpc>
                <a:spcPct val="95000"/>
              </a:lnSpc>
              <a:buClr>
                <a:schemeClr val="tx1"/>
              </a:buClr>
              <a:defRPr sz="1600">
                <a:latin typeface="+mn-lt"/>
              </a:defRPr>
            </a:lvl3pPr>
            <a:lvl4pPr>
              <a:lnSpc>
                <a:spcPct val="95000"/>
              </a:lnSpc>
              <a:buClr>
                <a:schemeClr val="tx1"/>
              </a:buClr>
              <a:defRPr sz="1400">
                <a:latin typeface="+mn-lt"/>
              </a:defRPr>
            </a:lvl4pPr>
            <a:lvl5pPr marL="1482725" indent="-222250">
              <a:lnSpc>
                <a:spcPct val="9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lnSpc>
                <a:spcPct val="95000"/>
              </a:lnSpc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65944"/>
            <a:ext cx="5504688" cy="3373229"/>
          </a:xfrm>
        </p:spPr>
        <p:txBody>
          <a:bodyPr/>
          <a:lstStyle>
            <a:lvl1pPr>
              <a:lnSpc>
                <a:spcPct val="95000"/>
              </a:lnSpc>
              <a:buClr>
                <a:schemeClr val="tx1"/>
              </a:buClr>
              <a:defRPr sz="2000">
                <a:latin typeface="+mn-lt"/>
              </a:defRPr>
            </a:lvl1pPr>
            <a:lvl2pPr>
              <a:lnSpc>
                <a:spcPct val="95000"/>
              </a:lnSpc>
              <a:buClr>
                <a:schemeClr val="tx1"/>
              </a:buClr>
              <a:defRPr sz="1800">
                <a:latin typeface="+mn-lt"/>
              </a:defRPr>
            </a:lvl2pPr>
            <a:lvl3pPr>
              <a:lnSpc>
                <a:spcPct val="95000"/>
              </a:lnSpc>
              <a:buClr>
                <a:schemeClr val="tx1"/>
              </a:buClr>
              <a:defRPr sz="1600">
                <a:latin typeface="+mn-lt"/>
              </a:defRPr>
            </a:lvl3pPr>
            <a:lvl4pPr>
              <a:lnSpc>
                <a:spcPct val="95000"/>
              </a:lnSpc>
              <a:buClr>
                <a:schemeClr val="tx1"/>
              </a:buClr>
              <a:defRPr sz="1400">
                <a:latin typeface="+mn-lt"/>
              </a:defRPr>
            </a:lvl4pPr>
            <a:lvl5pPr marL="1482725" indent="-222250">
              <a:lnSpc>
                <a:spcPct val="95000"/>
              </a:lnSpc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13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1"/>
            <a:ext cx="11425236" cy="501676"/>
          </a:xfrm>
        </p:spPr>
        <p:txBody>
          <a:bodyPr/>
          <a:lstStyle>
            <a:lvl1pPr>
              <a:lnSpc>
                <a:spcPct val="95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3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3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1"/>
            <a:ext cx="11504904" cy="501676"/>
          </a:xfrm>
        </p:spPr>
        <p:txBody>
          <a:bodyPr/>
          <a:lstStyle>
            <a:lvl1pPr>
              <a:lnSpc>
                <a:spcPct val="95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425" y="1444752"/>
            <a:ext cx="5393905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425" y="2265944"/>
            <a:ext cx="5393905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>
              <a:lnSpc>
                <a:spcPct val="95000"/>
              </a:lnSpc>
              <a:buClr>
                <a:schemeClr val="tx1"/>
              </a:buClr>
              <a:defRPr sz="1800"/>
            </a:lvl1pPr>
            <a:lvl2pPr>
              <a:lnSpc>
                <a:spcPct val="95000"/>
              </a:lnSpc>
              <a:buClr>
                <a:schemeClr val="tx1"/>
              </a:buClr>
              <a:defRPr sz="1600"/>
            </a:lvl2pPr>
            <a:lvl3pPr>
              <a:lnSpc>
                <a:spcPct val="95000"/>
              </a:lnSpc>
              <a:buClr>
                <a:schemeClr val="tx1"/>
              </a:buClr>
              <a:defRPr sz="1400"/>
            </a:lvl3pPr>
            <a:lvl4pPr>
              <a:buClr>
                <a:schemeClr val="tx1"/>
              </a:buClr>
              <a:defRPr sz="1200"/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9343" y="1444752"/>
            <a:ext cx="5388864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9343" y="2270334"/>
            <a:ext cx="5388864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>
              <a:lnSpc>
                <a:spcPct val="95000"/>
              </a:lnSpc>
              <a:buClr>
                <a:schemeClr val="tx1"/>
              </a:buClr>
              <a:defRPr sz="1800"/>
            </a:lvl1pPr>
            <a:lvl2pPr>
              <a:lnSpc>
                <a:spcPct val="95000"/>
              </a:lnSpc>
              <a:buClr>
                <a:schemeClr val="tx1"/>
              </a:buClr>
              <a:defRPr sz="1600"/>
            </a:lvl2pPr>
            <a:lvl3pPr>
              <a:lnSpc>
                <a:spcPct val="95000"/>
              </a:lnSpc>
              <a:buClr>
                <a:schemeClr val="tx1"/>
              </a:buClr>
              <a:defRPr sz="1400"/>
            </a:lvl3pPr>
            <a:lvl4pPr>
              <a:buClr>
                <a:schemeClr val="tx1"/>
              </a:buClr>
              <a:defRPr sz="1200"/>
            </a:lvl4pPr>
            <a:lvl5pPr marL="1482725" indent="-222250"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970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1"/>
            <a:ext cx="11504904" cy="501676"/>
          </a:xfrm>
        </p:spPr>
        <p:txBody>
          <a:bodyPr/>
          <a:lstStyle>
            <a:lvl1pPr>
              <a:lnSpc>
                <a:spcPct val="95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265" y="1444753"/>
            <a:ext cx="3539339" cy="699145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265" y="2139507"/>
            <a:ext cx="3539339" cy="3939508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>
              <a:buClr>
                <a:schemeClr val="tx1"/>
              </a:buClr>
              <a:defRPr sz="1800"/>
            </a:lvl1pPr>
            <a:lvl2pPr>
              <a:buClr>
                <a:schemeClr val="tx1"/>
              </a:buClr>
              <a:defRPr sz="1600"/>
            </a:lvl2pPr>
            <a:lvl3pPr>
              <a:buClr>
                <a:schemeClr val="tx1"/>
              </a:buClr>
              <a:defRPr sz="1400"/>
            </a:lvl3pPr>
            <a:lvl4pPr>
              <a:buClr>
                <a:schemeClr val="tx1"/>
              </a:buClr>
              <a:defRPr sz="1200"/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6991" y="1444753"/>
            <a:ext cx="3537319" cy="699145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6991" y="2143898"/>
            <a:ext cx="3537319" cy="3939508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>
              <a:buClr>
                <a:schemeClr val="tx1"/>
              </a:buClr>
              <a:defRPr sz="1800"/>
            </a:lvl1pPr>
            <a:lvl2pPr>
              <a:buClr>
                <a:schemeClr val="tx1"/>
              </a:buClr>
              <a:defRPr sz="1600"/>
            </a:lvl2pPr>
            <a:lvl3pPr>
              <a:buClr>
                <a:schemeClr val="tx1"/>
              </a:buClr>
              <a:defRPr sz="1400"/>
            </a:lvl3pPr>
            <a:lvl4pPr>
              <a:buClr>
                <a:schemeClr val="tx1"/>
              </a:buClr>
              <a:defRPr sz="1200"/>
            </a:lvl4pPr>
            <a:lvl5pPr marL="1482725" indent="-222250"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27327" y="1444753"/>
            <a:ext cx="3537319" cy="699145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027327" y="2143898"/>
            <a:ext cx="3537319" cy="3939508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>
              <a:buClr>
                <a:schemeClr val="tx1"/>
              </a:buClr>
              <a:defRPr sz="1800"/>
            </a:lvl1pPr>
            <a:lvl2pPr>
              <a:buClr>
                <a:schemeClr val="tx1"/>
              </a:buClr>
              <a:defRPr sz="1600"/>
            </a:lvl2pPr>
            <a:lvl3pPr>
              <a:buClr>
                <a:schemeClr val="tx1"/>
              </a:buClr>
              <a:defRPr sz="1400"/>
            </a:lvl3pPr>
            <a:lvl4pPr>
              <a:buClr>
                <a:schemeClr val="tx1"/>
              </a:buClr>
              <a:defRPr sz="1200"/>
            </a:lvl4pPr>
            <a:lvl5pPr marL="1482725" indent="-222250"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63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5898EA-8E71-4515-853F-1387A5882EE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6" y="6474106"/>
            <a:ext cx="1468729" cy="26517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9" y="274321"/>
            <a:ext cx="11378099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5" y="1371600"/>
            <a:ext cx="11419468" cy="430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0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/>
        </p:nvSpPr>
        <p:spPr>
          <a:xfrm>
            <a:off x="0" y="320042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0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4C89F170-E44E-425F-916D-A6CE75BAD713}"/>
              </a:ext>
            </a:extLst>
          </p:cNvPr>
          <p:cNvSpPr txBox="1">
            <a:spLocks noChangeArrowheads="1"/>
          </p:cNvSpPr>
          <p:nvPr/>
        </p:nvSpPr>
        <p:spPr>
          <a:xfrm>
            <a:off x="6836639" y="6583680"/>
            <a:ext cx="5147733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1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</p:spTree>
    <p:extLst>
      <p:ext uri="{BB962C8B-B14F-4D97-AF65-F5344CB8AC3E}">
        <p14:creationId xmlns:p14="http://schemas.microsoft.com/office/powerpoint/2010/main" val="199585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5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25475" indent="-2794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914400" indent="-230188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NL-QCI/qc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5143-311E-4924-8A10-E2CCF676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QCOR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FAB32-D37B-472F-B99C-A69C12D5F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428" y="5953912"/>
            <a:ext cx="6253535" cy="56015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October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, 2021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8C2B78-EFFB-4A18-B006-CBB595CEEFED}"/>
              </a:ext>
            </a:extLst>
          </p:cNvPr>
          <p:cNvSpPr txBox="1">
            <a:spLocks/>
          </p:cNvSpPr>
          <p:nvPr/>
        </p:nvSpPr>
        <p:spPr bwMode="auto">
          <a:xfrm>
            <a:off x="599882" y="3081230"/>
            <a:ext cx="6253535" cy="18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Thien Nguyen</a:t>
            </a:r>
          </a:p>
          <a:p>
            <a:r>
              <a:rPr lang="en-US"/>
              <a:t>Oak Ridge National Laboratory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8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1E2-C90C-464E-9426-0C9D4764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QCOR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F4B1-7FE8-4BDD-9463-E3F34587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1" y="958363"/>
            <a:ext cx="11372771" cy="4247957"/>
          </a:xfrm>
        </p:spPr>
        <p:txBody>
          <a:bodyPr/>
          <a:lstStyle/>
          <a:p>
            <a:r>
              <a:rPr lang="en-US" dirty="0"/>
              <a:t>Quantum Compilation</a:t>
            </a:r>
          </a:p>
          <a:p>
            <a:pPr lvl="1"/>
            <a:r>
              <a:rPr lang="en-US" dirty="0" err="1"/>
              <a:t>OpenQASM</a:t>
            </a:r>
            <a:r>
              <a:rPr lang="en-US" dirty="0"/>
              <a:t> 2/3, QCOR embedded DSL (C++/Python)</a:t>
            </a:r>
          </a:p>
          <a:p>
            <a:pPr marL="346075" lvl="1" indent="0">
              <a:buNone/>
            </a:pPr>
            <a:endParaRPr lang="en-US" dirty="0"/>
          </a:p>
          <a:p>
            <a:pPr marL="293688" indent="-342900"/>
            <a:r>
              <a:rPr lang="en-US" dirty="0"/>
              <a:t>Quantum circuit optimization</a:t>
            </a:r>
          </a:p>
          <a:p>
            <a:pPr marL="0" indent="0">
              <a:buNone/>
            </a:pPr>
            <a:endParaRPr lang="en-US" dirty="0"/>
          </a:p>
          <a:p>
            <a:pPr marL="293688" indent="-342900"/>
            <a:r>
              <a:rPr lang="en-US" dirty="0"/>
              <a:t>QPU Execution &amp; simulation</a:t>
            </a:r>
          </a:p>
          <a:p>
            <a:pPr marL="688975" lvl="1" indent="-342900"/>
            <a:r>
              <a:rPr lang="en-US" dirty="0"/>
              <a:t>QPU topology placement</a:t>
            </a:r>
          </a:p>
          <a:p>
            <a:pPr marL="688975" lvl="1" indent="-342900"/>
            <a:r>
              <a:rPr lang="en-US" dirty="0"/>
              <a:t>Simulators: DM-Sim, TNQVM, </a:t>
            </a:r>
            <a:r>
              <a:rPr lang="en-US" dirty="0" err="1"/>
              <a:t>QSim</a:t>
            </a:r>
            <a:r>
              <a:rPr lang="en-US" dirty="0"/>
              <a:t>, QLM, etc.</a:t>
            </a:r>
          </a:p>
          <a:p>
            <a:pPr marL="688975" lvl="1" indent="-342900"/>
            <a:endParaRPr lang="en-US" dirty="0"/>
          </a:p>
          <a:p>
            <a:pPr marL="293688" indent="-342900"/>
            <a:r>
              <a:rPr lang="en-US" dirty="0"/>
              <a:t>Algorithms &amp; Applications</a:t>
            </a:r>
          </a:p>
          <a:p>
            <a:pPr marL="688975" lvl="1" indent="-342900"/>
            <a:r>
              <a:rPr lang="en-US" dirty="0"/>
              <a:t>Observables &amp; gradients</a:t>
            </a:r>
          </a:p>
          <a:p>
            <a:pPr marL="688975" lvl="1" indent="-342900"/>
            <a:r>
              <a:rPr lang="en-US" dirty="0"/>
              <a:t>Algorithms and workflows: VQE, QAOA, QITE, etc.</a:t>
            </a:r>
          </a:p>
          <a:p>
            <a:pPr marL="395287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2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3435-AA32-4EDB-870A-AD4433CE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QCOR Programming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266233-D0D2-471D-83ED-94A41FC56AD4}"/>
              </a:ext>
            </a:extLst>
          </p:cNvPr>
          <p:cNvSpPr/>
          <p:nvPr/>
        </p:nvSpPr>
        <p:spPr>
          <a:xfrm>
            <a:off x="368223" y="1452559"/>
            <a:ext cx="324541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__</a:t>
            </a:r>
            <a:r>
              <a:rPr lang="en-US" dirty="0" err="1">
                <a:solidFill>
                  <a:srgbClr val="E1E4E8"/>
                </a:solidFill>
                <a:latin typeface="Menlo" panose="020B0609030804020204" pitchFamily="49" charset="0"/>
              </a:rPr>
              <a:t>qpu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__ </a:t>
            </a:r>
            <a:r>
              <a:rPr lang="en-US" dirty="0">
                <a:solidFill>
                  <a:srgbClr val="F97583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392F0"/>
                </a:solidFill>
                <a:latin typeface="Menlo" panose="020B0609030804020204" pitchFamily="49" charset="0"/>
              </a:rPr>
              <a:t>adder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E1E4E8"/>
                </a:solidFill>
                <a:latin typeface="Menlo" panose="020B0609030804020204" pitchFamily="49" charset="0"/>
              </a:rPr>
              <a:t>qreg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 q) {</a:t>
            </a:r>
          </a:p>
          <a:p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…</a:t>
            </a:r>
          </a:p>
          <a:p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F9758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392F0"/>
                </a:solidFill>
                <a:latin typeface="Menlo" panose="020B0609030804020204" pitchFamily="49" charset="0"/>
              </a:rPr>
              <a:t>main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F97583"/>
                </a:solidFill>
                <a:latin typeface="Menlo" panose="020B0609030804020204" pitchFamily="49" charset="0"/>
              </a:rPr>
              <a:t>auto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 q </a:t>
            </a:r>
            <a:r>
              <a:rPr lang="en-US" dirty="0">
                <a:solidFill>
                  <a:srgbClr val="F97583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B392F0"/>
                </a:solidFill>
                <a:latin typeface="Menlo" panose="020B0609030804020204" pitchFamily="49" charset="0"/>
              </a:rPr>
              <a:t>qalloc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24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B392F0"/>
                </a:solidFill>
                <a:latin typeface="Menlo" panose="020B0609030804020204" pitchFamily="49" charset="0"/>
              </a:rPr>
              <a:t>adder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(q);</a:t>
            </a:r>
            <a:b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E1E4E8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4B814-5703-4E1A-B3B4-3A54826469C0}"/>
              </a:ext>
            </a:extLst>
          </p:cNvPr>
          <p:cNvSpPr txBox="1"/>
          <p:nvPr/>
        </p:nvSpPr>
        <p:spPr>
          <a:xfrm>
            <a:off x="486392" y="979993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latin typeface="+mn-lt"/>
              </a:rPr>
              <a:t>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A8D6B-D584-4962-9FF0-AC5009621284}"/>
              </a:ext>
            </a:extLst>
          </p:cNvPr>
          <p:cNvSpPr/>
          <p:nvPr/>
        </p:nvSpPr>
        <p:spPr>
          <a:xfrm>
            <a:off x="7414959" y="939103"/>
            <a:ext cx="96693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21205-87A7-417B-8E1C-6248229BBD34}"/>
              </a:ext>
            </a:extLst>
          </p:cNvPr>
          <p:cNvSpPr/>
          <p:nvPr/>
        </p:nvSpPr>
        <p:spPr>
          <a:xfrm>
            <a:off x="5883632" y="1443841"/>
            <a:ext cx="46101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qcor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qjit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qalloc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qreg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qjit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bell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qreg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H(q[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CX(q[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q[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q.size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Measure(q[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Allocate 2 qubits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q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qalloc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Run the bell experiment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bell(q)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DC8B00-B7D0-496A-9165-A4F76DC67814}"/>
              </a:ext>
            </a:extLst>
          </p:cNvPr>
          <p:cNvSpPr/>
          <p:nvPr/>
        </p:nvSpPr>
        <p:spPr>
          <a:xfrm>
            <a:off x="378368" y="1452559"/>
            <a:ext cx="930931" cy="482492"/>
          </a:xfrm>
          <a:prstGeom prst="ellipse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CBDCF9-8BBE-41E6-8D74-FC35413FFE0E}"/>
              </a:ext>
            </a:extLst>
          </p:cNvPr>
          <p:cNvSpPr/>
          <p:nvPr/>
        </p:nvSpPr>
        <p:spPr>
          <a:xfrm>
            <a:off x="5883632" y="1935051"/>
            <a:ext cx="930931" cy="482492"/>
          </a:xfrm>
          <a:prstGeom prst="ellipse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DE6A2-3398-40BE-AB8D-46F4B4A425A3}"/>
              </a:ext>
            </a:extLst>
          </p:cNvPr>
          <p:cNvSpPr txBox="1"/>
          <p:nvPr/>
        </p:nvSpPr>
        <p:spPr>
          <a:xfrm>
            <a:off x="3930162" y="3050930"/>
            <a:ext cx="161778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Quantum Kernel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D0742F-58B6-4641-B810-9E0E4B431DA9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309299" y="1846385"/>
            <a:ext cx="2620863" cy="15000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23E4DD-4E73-42D2-901B-B903DA924ED7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392133" y="2176297"/>
            <a:ext cx="491499" cy="1170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AE7AA7E-E94B-4B80-BB34-D8E16CD2515A}"/>
              </a:ext>
            </a:extLst>
          </p:cNvPr>
          <p:cNvSpPr/>
          <p:nvPr/>
        </p:nvSpPr>
        <p:spPr>
          <a:xfrm>
            <a:off x="1232802" y="2803717"/>
            <a:ext cx="1095619" cy="482492"/>
          </a:xfrm>
          <a:prstGeom prst="ellipse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481D75-2630-4AE0-9180-74EB0985868D}"/>
              </a:ext>
            </a:extLst>
          </p:cNvPr>
          <p:cNvSpPr/>
          <p:nvPr/>
        </p:nvSpPr>
        <p:spPr>
          <a:xfrm>
            <a:off x="6349097" y="4199212"/>
            <a:ext cx="1409163" cy="482492"/>
          </a:xfrm>
          <a:prstGeom prst="ellipse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276AE4-B1F9-4670-92C8-5382D54998B1}"/>
              </a:ext>
            </a:extLst>
          </p:cNvPr>
          <p:cNvCxnSpPr>
            <a:cxnSpLocks/>
          </p:cNvCxnSpPr>
          <p:nvPr/>
        </p:nvCxnSpPr>
        <p:spPr>
          <a:xfrm flipH="1" flipV="1">
            <a:off x="1815970" y="3286210"/>
            <a:ext cx="1622234" cy="13954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114A77-A081-443C-BE9A-6386C3AF0D95}"/>
              </a:ext>
            </a:extLst>
          </p:cNvPr>
          <p:cNvCxnSpPr>
            <a:cxnSpLocks/>
          </p:cNvCxnSpPr>
          <p:nvPr/>
        </p:nvCxnSpPr>
        <p:spPr>
          <a:xfrm flipV="1">
            <a:off x="4986426" y="4550942"/>
            <a:ext cx="1362671" cy="794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9467A8-08BB-4CC7-B37B-8B91982DE3F4}"/>
              </a:ext>
            </a:extLst>
          </p:cNvPr>
          <p:cNvSpPr txBox="1"/>
          <p:nvPr/>
        </p:nvSpPr>
        <p:spPr>
          <a:xfrm>
            <a:off x="3291235" y="4334975"/>
            <a:ext cx="161778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Buffer (data container)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6BAA0-4F9D-4525-9A63-667D5D4168F7}"/>
              </a:ext>
            </a:extLst>
          </p:cNvPr>
          <p:cNvCxnSpPr>
            <a:cxnSpLocks/>
          </p:cNvCxnSpPr>
          <p:nvPr/>
        </p:nvCxnSpPr>
        <p:spPr>
          <a:xfrm flipH="1" flipV="1">
            <a:off x="948162" y="3571792"/>
            <a:ext cx="1042769" cy="25497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3B9DBA-2613-41B6-A323-9E1A1C7B2D27}"/>
              </a:ext>
            </a:extLst>
          </p:cNvPr>
          <p:cNvCxnSpPr>
            <a:cxnSpLocks/>
          </p:cNvCxnSpPr>
          <p:nvPr/>
        </p:nvCxnSpPr>
        <p:spPr>
          <a:xfrm flipV="1">
            <a:off x="3700253" y="5342248"/>
            <a:ext cx="2249865" cy="8043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9A4AB2F-65F8-4ED2-8D7C-5BB3A2C15FCD}"/>
              </a:ext>
            </a:extLst>
          </p:cNvPr>
          <p:cNvSpPr/>
          <p:nvPr/>
        </p:nvSpPr>
        <p:spPr>
          <a:xfrm>
            <a:off x="384665" y="3075057"/>
            <a:ext cx="1095619" cy="482492"/>
          </a:xfrm>
          <a:prstGeom prst="ellipse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2FC19F-F067-4AEE-97F2-0843FA7AC2B5}"/>
              </a:ext>
            </a:extLst>
          </p:cNvPr>
          <p:cNvSpPr/>
          <p:nvPr/>
        </p:nvSpPr>
        <p:spPr>
          <a:xfrm>
            <a:off x="5883632" y="4994891"/>
            <a:ext cx="1095619" cy="482492"/>
          </a:xfrm>
          <a:prstGeom prst="ellipse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6782FB-8F53-47A3-A6E4-B2D5D350BF0F}"/>
              </a:ext>
            </a:extLst>
          </p:cNvPr>
          <p:cNvSpPr txBox="1"/>
          <p:nvPr/>
        </p:nvSpPr>
        <p:spPr>
          <a:xfrm>
            <a:off x="1977295" y="5826063"/>
            <a:ext cx="161778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Invoke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(execute)</a:t>
            </a:r>
          </a:p>
        </p:txBody>
      </p:sp>
    </p:spTree>
    <p:extLst>
      <p:ext uri="{BB962C8B-B14F-4D97-AF65-F5344CB8AC3E}">
        <p14:creationId xmlns:p14="http://schemas.microsoft.com/office/powerpoint/2010/main" val="33981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 animBg="1"/>
      <p:bldP spid="17" grpId="0" animBg="1"/>
      <p:bldP spid="22" grpId="0"/>
      <p:bldP spid="28" grpId="0" animBg="1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3435-AA32-4EDB-870A-AD4433CE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9" y="274321"/>
            <a:ext cx="11425236" cy="501676"/>
          </a:xfrm>
        </p:spPr>
        <p:txBody>
          <a:bodyPr/>
          <a:lstStyle/>
          <a:p>
            <a:r>
              <a:rPr lang="en-US" dirty="0"/>
              <a:t>Hands-on 1 - QCOR command line tool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5E37DAF-527E-48C6-9EE4-31DE0032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1" y="958363"/>
            <a:ext cx="11372771" cy="4247957"/>
          </a:xfrm>
        </p:spPr>
        <p:txBody>
          <a:bodyPr/>
          <a:lstStyle/>
          <a:p>
            <a:pPr marL="738187" lvl="1" indent="-342900">
              <a:spcBef>
                <a:spcPts val="1800"/>
              </a:spcBef>
            </a:pPr>
            <a:r>
              <a:rPr lang="en-US" dirty="0"/>
              <a:t>QPU</a:t>
            </a:r>
          </a:p>
          <a:p>
            <a:pPr marL="738187" lvl="1" indent="-342900">
              <a:spcBef>
                <a:spcPts val="1800"/>
              </a:spcBef>
            </a:pPr>
            <a:r>
              <a:rPr lang="en-US" dirty="0"/>
              <a:t>Shots</a:t>
            </a:r>
          </a:p>
          <a:p>
            <a:pPr marL="738187" lvl="1" indent="-342900">
              <a:spcBef>
                <a:spcPts val="1800"/>
              </a:spcBef>
            </a:pPr>
            <a:r>
              <a:rPr lang="en-US" dirty="0"/>
              <a:t>C++ &amp; Python</a:t>
            </a:r>
          </a:p>
          <a:p>
            <a:pPr marL="738187" lvl="1" indent="-342900">
              <a:spcBef>
                <a:spcPts val="1800"/>
              </a:spcBef>
            </a:pPr>
            <a:r>
              <a:rPr lang="en-US" dirty="0"/>
              <a:t>Kernel printing</a:t>
            </a:r>
          </a:p>
          <a:p>
            <a:pPr marL="738187" lvl="1" indent="-342900">
              <a:spcBef>
                <a:spcPts val="1800"/>
              </a:spcBef>
            </a:pPr>
            <a:r>
              <a:rPr lang="en-US" dirty="0"/>
              <a:t>Result buffer: shots vs. exp-</a:t>
            </a:r>
            <a:r>
              <a:rPr lang="en-US" dirty="0" err="1"/>
              <a:t>val</a:t>
            </a:r>
            <a:r>
              <a:rPr lang="en-US" dirty="0"/>
              <a:t>-z</a:t>
            </a:r>
          </a:p>
          <a:p>
            <a:pPr marL="738187" lvl="1" indent="-342900">
              <a:spcBef>
                <a:spcPts val="1800"/>
              </a:spcBef>
            </a:pPr>
            <a:r>
              <a:rPr lang="en-US" dirty="0"/>
              <a:t>Optimization &amp; placement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1E2-C90C-464E-9426-0C9D4764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QCOR Operators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8C80F0-2951-4EE7-AB1C-2B776DAF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995" y="775997"/>
            <a:ext cx="11372771" cy="4247957"/>
          </a:xfrm>
        </p:spPr>
        <p:txBody>
          <a:bodyPr/>
          <a:lstStyle/>
          <a:p>
            <a:r>
              <a:rPr lang="en-US" dirty="0"/>
              <a:t>Pauli and Fermion operators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import: </a:t>
            </a:r>
            <a:r>
              <a:rPr lang="en-US" dirty="0" err="1"/>
              <a:t>PySCF</a:t>
            </a:r>
            <a:r>
              <a:rPr lang="en-US" dirty="0"/>
              <a:t> and </a:t>
            </a:r>
            <a:r>
              <a:rPr lang="en-US" dirty="0" err="1"/>
              <a:t>OpenFermion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Observe (expectation calculation)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Trotter evolution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95287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E6DF0-A6A4-4D1F-8AFD-396305794328}"/>
              </a:ext>
            </a:extLst>
          </p:cNvPr>
          <p:cNvSpPr/>
          <p:nvPr/>
        </p:nvSpPr>
        <p:spPr>
          <a:xfrm>
            <a:off x="336995" y="1233311"/>
            <a:ext cx="1185500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5.907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2.1433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2.1433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.21829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6.125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664EE-AA29-4401-9AFD-97E00297A05D}"/>
              </a:ext>
            </a:extLst>
          </p:cNvPr>
          <p:cNvSpPr/>
          <p:nvPr/>
        </p:nvSpPr>
        <p:spPr>
          <a:xfrm>
            <a:off x="336995" y="1695457"/>
            <a:ext cx="110054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H = -t * 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U * 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 -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mu * 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60C6-8163-43B1-9891-9A42FCEA306D}"/>
              </a:ext>
            </a:extLst>
          </p:cNvPr>
          <p:cNvSpPr/>
          <p:nvPr/>
        </p:nvSpPr>
        <p:spPr>
          <a:xfrm>
            <a:off x="336995" y="3334792"/>
            <a:ext cx="668805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openfermion.ops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QubitOperator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QOp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observable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QOp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5.907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QOp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'Y0 Y1'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2.1433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5ED0E-A69D-4CB2-B423-0A8C91019B3E}"/>
              </a:ext>
            </a:extLst>
          </p:cNvPr>
          <p:cNvSpPr/>
          <p:nvPr/>
        </p:nvSpPr>
        <p:spPr>
          <a:xfrm>
            <a:off x="6096000" y="4377623"/>
            <a:ext cx="6136616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qpu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__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ansatz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qreg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q,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theta);</a:t>
            </a:r>
            <a:endParaRPr lang="pt-BR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ansatz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observe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observable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qalloc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1.2345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BFFD1C-F159-4513-AE86-240B8BC31F44}"/>
              </a:ext>
            </a:extLst>
          </p:cNvPr>
          <p:cNvSpPr/>
          <p:nvPr/>
        </p:nvSpPr>
        <p:spPr>
          <a:xfrm>
            <a:off x="3483189" y="5534040"/>
            <a:ext cx="487024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exp_i_theta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(q, </a:t>
            </a:r>
            <a:r>
              <a:rPr lang="sv-SE" dirty="0">
                <a:solidFill>
                  <a:srgbClr val="4EC9B0"/>
                </a:solidFill>
                <a:latin typeface="Consolas" panose="020B0609020204030204" pitchFamily="49" charset="0"/>
              </a:rPr>
              <a:t>delta_t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observable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1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3435-AA32-4EDB-870A-AD4433CE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9" y="274321"/>
            <a:ext cx="11425236" cy="501676"/>
          </a:xfrm>
        </p:spPr>
        <p:txBody>
          <a:bodyPr/>
          <a:lstStyle/>
          <a:p>
            <a:r>
              <a:rPr lang="en-US" dirty="0"/>
              <a:t>Hands-on 2 - QCOR Observable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5E37DAF-527E-48C6-9EE4-31DE0032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1" y="958363"/>
            <a:ext cx="11372771" cy="4247957"/>
          </a:xfrm>
        </p:spPr>
        <p:txBody>
          <a:bodyPr/>
          <a:lstStyle/>
          <a:p>
            <a:pPr marL="738187" lvl="1" indent="-342900">
              <a:spcBef>
                <a:spcPts val="1800"/>
              </a:spcBef>
            </a:pPr>
            <a:r>
              <a:rPr lang="en-US" dirty="0"/>
              <a:t>Observable construction</a:t>
            </a:r>
          </a:p>
          <a:p>
            <a:pPr marL="738187" lvl="1" indent="-342900">
              <a:spcBef>
                <a:spcPts val="1800"/>
              </a:spcBef>
            </a:pPr>
            <a:r>
              <a:rPr lang="en-US" dirty="0"/>
              <a:t>Observe: basis changes + post-processing.</a:t>
            </a:r>
          </a:p>
          <a:p>
            <a:pPr marL="738187" lvl="1" indent="-342900">
              <a:spcBef>
                <a:spcPts val="1800"/>
              </a:spcBef>
            </a:pPr>
            <a:r>
              <a:rPr lang="en-US" dirty="0"/>
              <a:t>Trotter circuits</a:t>
            </a:r>
          </a:p>
          <a:p>
            <a:pPr marL="738187" lvl="1" indent="-342900">
              <a:spcBef>
                <a:spcPts val="1800"/>
              </a:spcBef>
            </a:pPr>
            <a:r>
              <a:rPr lang="en-US" dirty="0"/>
              <a:t>Gradients</a:t>
            </a:r>
          </a:p>
          <a:p>
            <a:pPr marL="738187" lvl="1" indent="-342900">
              <a:spcBef>
                <a:spcPts val="1800"/>
              </a:spcBef>
            </a:pPr>
            <a:r>
              <a:rPr lang="en-US" dirty="0"/>
              <a:t>Manual VQE</a:t>
            </a:r>
          </a:p>
        </p:txBody>
      </p:sp>
    </p:spTree>
    <p:extLst>
      <p:ext uri="{BB962C8B-B14F-4D97-AF65-F5344CB8AC3E}">
        <p14:creationId xmlns:p14="http://schemas.microsoft.com/office/powerpoint/2010/main" val="186581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4EF0-ABFF-4BB5-94D9-C5717CE3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QCOR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746D-6004-4C90-877F-4029CDBE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https://github.com/ORNL-QCI/qcor</a:t>
            </a:r>
            <a:r>
              <a:rPr lang="en-US" dirty="0"/>
              <a:t> </a:t>
            </a:r>
          </a:p>
          <a:p>
            <a:r>
              <a:rPr lang="en-US" dirty="0"/>
              <a:t>Command line tool installation (native)</a:t>
            </a:r>
          </a:p>
          <a:p>
            <a:r>
              <a:rPr lang="en-US" dirty="0"/>
              <a:t>Docker-based/web IDE</a:t>
            </a:r>
          </a:p>
          <a:p>
            <a:r>
              <a:rPr lang="en-US" dirty="0"/>
              <a:t>From source</a:t>
            </a:r>
          </a:p>
        </p:txBody>
      </p:sp>
    </p:spTree>
    <p:extLst>
      <p:ext uri="{BB962C8B-B14F-4D97-AF65-F5344CB8AC3E}">
        <p14:creationId xmlns:p14="http://schemas.microsoft.com/office/powerpoint/2010/main" val="223926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1E2-C90C-464E-9426-0C9D4764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QCOR Algorithms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D572-45A8-425A-B439-50A531AD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91" y="953328"/>
            <a:ext cx="11372771" cy="4247957"/>
          </a:xfrm>
        </p:spPr>
        <p:txBody>
          <a:bodyPr/>
          <a:lstStyle/>
          <a:p>
            <a:r>
              <a:rPr lang="en-US" dirty="0" err="1"/>
              <a:t>QuaSiMo</a:t>
            </a:r>
            <a:r>
              <a:rPr lang="en-US" dirty="0"/>
              <a:t> = Quantum Simulation Modeling</a:t>
            </a:r>
          </a:p>
          <a:p>
            <a:r>
              <a:rPr lang="en-US" dirty="0"/>
              <a:t>Workflow = Pre-defined procedure for a quantum simulation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95287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CDB563-0C1F-4E39-9FC0-22C95CE005FD}"/>
              </a:ext>
            </a:extLst>
          </p:cNvPr>
          <p:cNvSpPr/>
          <p:nvPr/>
        </p:nvSpPr>
        <p:spPr>
          <a:xfrm>
            <a:off x="321691" y="2212918"/>
            <a:ext cx="923326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problemModel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QuaSiMo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ModelFactory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H);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vqpeEvaluator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QuaSiMo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getObjEvaluator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qpe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"verified"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QuaSiMo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getWorkflow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"td-evolution"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{{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3.0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"steps"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"evaluator"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vqpeEvaluator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problemModel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6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3435-AA32-4EDB-870A-AD4433CE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9" y="274321"/>
            <a:ext cx="11425236" cy="501676"/>
          </a:xfrm>
        </p:spPr>
        <p:txBody>
          <a:bodyPr/>
          <a:lstStyle/>
          <a:p>
            <a:r>
              <a:rPr lang="en-US" dirty="0"/>
              <a:t>Hands-on 3 - </a:t>
            </a:r>
            <a:r>
              <a:rPr lang="en-US" dirty="0" err="1"/>
              <a:t>QuaSiMo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5E37DAF-527E-48C6-9EE4-31DE0032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1" y="958363"/>
            <a:ext cx="11372771" cy="4247957"/>
          </a:xfrm>
        </p:spPr>
        <p:txBody>
          <a:bodyPr/>
          <a:lstStyle/>
          <a:p>
            <a:pPr marL="738187" lvl="1" indent="-342900">
              <a:spcBef>
                <a:spcPts val="1800"/>
              </a:spcBef>
            </a:pPr>
            <a:r>
              <a:rPr lang="en-US" dirty="0"/>
              <a:t>Objective (observable) evaluator</a:t>
            </a:r>
          </a:p>
          <a:p>
            <a:pPr marL="738187" lvl="1" indent="-342900">
              <a:spcBef>
                <a:spcPts val="1800"/>
              </a:spcBef>
            </a:pPr>
            <a:r>
              <a:rPr lang="en-US" dirty="0"/>
              <a:t>Problem model </a:t>
            </a:r>
            <a:r>
              <a:rPr lang="en-US"/>
              <a:t>and workflow</a:t>
            </a:r>
            <a:endParaRPr lang="en-US" dirty="0"/>
          </a:p>
          <a:p>
            <a:pPr marL="395287" lvl="1" indent="0"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65599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color palette 180726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 4x3_180808" id="{BE270949-426B-4A81-BFD7-F9E58F12EF61}" vid="{56EA0EFD-5782-40CE-9F38-7DA95D6DAA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135709D9139246BA7CF762904F7316" ma:contentTypeVersion="5" ma:contentTypeDescription="Create a new document." ma:contentTypeScope="" ma:versionID="2cd3eec4d6d11b40dc9d98d73b33c13a">
  <xsd:schema xmlns:xsd="http://www.w3.org/2001/XMLSchema" xmlns:xs="http://www.w3.org/2001/XMLSchema" xmlns:p="http://schemas.microsoft.com/office/2006/metadata/properties" xmlns:ns3="b7ece255-25ad-418c-9715-39448f062ab3" xmlns:ns4="e04a19f4-a5e1-43dd-b593-a8d79246aba9" targetNamespace="http://schemas.microsoft.com/office/2006/metadata/properties" ma:root="true" ma:fieldsID="b7edb1db9bf08170f5c9908f3e639b37" ns3:_="" ns4:_="">
    <xsd:import namespace="b7ece255-25ad-418c-9715-39448f062ab3"/>
    <xsd:import namespace="e04a19f4-a5e1-43dd-b593-a8d79246aba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ece255-25ad-418c-9715-39448f062a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a19f4-a5e1-43dd-b593-a8d79246ab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C25948-D8A0-45C8-AE9D-C806044251D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B79D8C-E259-47B2-A274-9BC02150F6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11D7EF-08CE-4E95-A5FC-AF7B0863F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ece255-25ad-418c-9715-39448f062ab3"/>
    <ds:schemaRef ds:uri="e04a19f4-a5e1-43dd-b593-a8d79246ab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XACC_QuaC_Intro</Template>
  <TotalTime>218</TotalTime>
  <Words>655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Century Gothic</vt:lpstr>
      <vt:lpstr>Consolas</vt:lpstr>
      <vt:lpstr>Menlo</vt:lpstr>
      <vt:lpstr>ORNL</vt:lpstr>
      <vt:lpstr>Introduction to QCOR </vt:lpstr>
      <vt:lpstr>QCOR Overview</vt:lpstr>
      <vt:lpstr>QCOR Programming</vt:lpstr>
      <vt:lpstr>Hands-on 1 - QCOR command line tool</vt:lpstr>
      <vt:lpstr>QCOR Operators</vt:lpstr>
      <vt:lpstr>Hands-on 2 - QCOR Observable</vt:lpstr>
      <vt:lpstr>QCOR Installation</vt:lpstr>
      <vt:lpstr>QCOR Algorithms &amp; Applications</vt:lpstr>
      <vt:lpstr>Hands-on 3 - QuaSiMo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Thien</dc:creator>
  <cp:lastModifiedBy>Nguyen, Thien</cp:lastModifiedBy>
  <cp:revision>1</cp:revision>
  <dcterms:created xsi:type="dcterms:W3CDTF">2021-10-25T14:59:37Z</dcterms:created>
  <dcterms:modified xsi:type="dcterms:W3CDTF">2021-10-27T13:54:07Z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0x01010020135709D9139246BA7CF762904F7316</vt:lpwstr>
  </property>
</Properties>
</file>