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6" r:id="rId3"/>
    <p:sldId id="309" r:id="rId4"/>
    <p:sldId id="304" r:id="rId5"/>
    <p:sldId id="315" r:id="rId6"/>
    <p:sldId id="316" r:id="rId7"/>
    <p:sldId id="276" r:id="rId8"/>
    <p:sldId id="278" r:id="rId9"/>
    <p:sldId id="317" r:id="rId10"/>
    <p:sldId id="283" r:id="rId11"/>
    <p:sldId id="318" r:id="rId12"/>
    <p:sldId id="286" r:id="rId13"/>
  </p:sldIdLst>
  <p:sldSz cx="12192000" cy="6858000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Inter Medium" panose="020B0604020202020204" charset="0"/>
      <p:regular r:id="rId17"/>
    </p:embeddedFont>
    <p:embeddedFont>
      <p:font typeface="Roboto Black" panose="020B0604020202020204" charset="0"/>
      <p:bold r:id="rId18"/>
    </p:embeddedFont>
    <p:embeddedFont>
      <p:font typeface="Inter Black" panose="020B0604020202020204" charset="0"/>
      <p:bold r:id="rId19"/>
    </p:embeddedFont>
    <p:embeddedFont>
      <p:font typeface="Inter SemiBold" panose="020B0604020202020204" charset="0"/>
      <p:regular r:id="rId20"/>
      <p:bold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63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94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pos="3863"/>
        <p:guide orient="horz" pos="27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CDB36-EA34-3A41-9513-FDF1B6181A37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1FC2-FA48-FB46-B78C-8E7871415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3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рабоч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42">
            <a:extLst>
              <a:ext uri="{FF2B5EF4-FFF2-40B4-BE49-F238E27FC236}">
                <a16:creationId xmlns:a16="http://schemas.microsoft.com/office/drawing/2014/main" id="{FE5AA3C3-C3CA-73D0-F384-F5084C6D26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2" name="Текст 142">
            <a:extLst>
              <a:ext uri="{FF2B5EF4-FFF2-40B4-BE49-F238E27FC236}">
                <a16:creationId xmlns:a16="http://schemas.microsoft.com/office/drawing/2014/main" id="{D8CFDBB2-DF0E-F226-5A4F-1D4195B781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3" name="Текст 142">
            <a:extLst>
              <a:ext uri="{FF2B5EF4-FFF2-40B4-BE49-F238E27FC236}">
                <a16:creationId xmlns:a16="http://schemas.microsoft.com/office/drawing/2014/main" id="{7EC8BCA5-E9AD-1476-766C-6161CB78F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D34C0-6482-C2EE-17BA-F18A6BE5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17036" y="-620713"/>
            <a:ext cx="5439245" cy="6207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8">
            <a:extLst>
              <a:ext uri="{FF2B5EF4-FFF2-40B4-BE49-F238E27FC236}">
                <a16:creationId xmlns:a16="http://schemas.microsoft.com/office/drawing/2014/main" id="{08B4906E-53AD-8498-AC34-6CFA9BE77F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-7117036" y="15361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70CF1692-B2F8-3EFF-DD07-B15E9CB66C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7117036" y="20351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5" name="Рисунок 10">
            <a:extLst>
              <a:ext uri="{FF2B5EF4-FFF2-40B4-BE49-F238E27FC236}">
                <a16:creationId xmlns:a16="http://schemas.microsoft.com/office/drawing/2014/main" id="{4C2F038D-4EBC-6C22-1BA8-973D1E35456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3655226" y="-587265"/>
            <a:ext cx="3222447" cy="160580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Текст 21">
            <a:extLst>
              <a:ext uri="{FF2B5EF4-FFF2-40B4-BE49-F238E27FC236}">
                <a16:creationId xmlns:a16="http://schemas.microsoft.com/office/drawing/2014/main" id="{F731C8E2-F47A-F31D-7C29-748B58947F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-7110216" y="120262"/>
            <a:ext cx="5432425" cy="439737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2pPr>
            <a:lvl3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3pPr>
            <a:lvl4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4pPr>
            <a:lvl5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" name="Текст 28">
            <a:extLst>
              <a:ext uri="{FF2B5EF4-FFF2-40B4-BE49-F238E27FC236}">
                <a16:creationId xmlns:a16="http://schemas.microsoft.com/office/drawing/2014/main" id="{B3FA275C-E5C8-D801-6226-4BCC6A0F64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-4209244" y="15361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12">
            <a:extLst>
              <a:ext uri="{FF2B5EF4-FFF2-40B4-BE49-F238E27FC236}">
                <a16:creationId xmlns:a16="http://schemas.microsoft.com/office/drawing/2014/main" id="{5408D7B7-F13C-4D20-8AAB-CAE4592E98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4209244" y="20351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2C7A92D1-03EF-F73B-6BD8-4F5CBE0317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7117036" y="29077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0536581D-89B5-6DDC-B6F8-9EE53560666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7117036" y="34067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8" name="Текст 28">
            <a:extLst>
              <a:ext uri="{FF2B5EF4-FFF2-40B4-BE49-F238E27FC236}">
                <a16:creationId xmlns:a16="http://schemas.microsoft.com/office/drawing/2014/main" id="{41F1C098-1174-3160-B4A6-2C5589BB64A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-4209244" y="29077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6B6C9B65-18F2-F288-C9A7-677367F19D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-4209244" y="34067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20" name="Текст 28">
            <a:extLst>
              <a:ext uri="{FF2B5EF4-FFF2-40B4-BE49-F238E27FC236}">
                <a16:creationId xmlns:a16="http://schemas.microsoft.com/office/drawing/2014/main" id="{358C63E6-B03B-3A86-5286-80D7CE0B49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-7117036" y="42793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59D09314-9CC3-5D45-6ACE-431F4A0A496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7117036" y="47783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22" name="Текст 28">
            <a:extLst>
              <a:ext uri="{FF2B5EF4-FFF2-40B4-BE49-F238E27FC236}">
                <a16:creationId xmlns:a16="http://schemas.microsoft.com/office/drawing/2014/main" id="{D716AFF8-E14B-797E-2050-40A790CF333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-4209244" y="42793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25B5B278-F6F4-48E8-1903-94608B9DD90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-4209244" y="47783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24" name="Текст 28">
            <a:extLst>
              <a:ext uri="{FF2B5EF4-FFF2-40B4-BE49-F238E27FC236}">
                <a16:creationId xmlns:a16="http://schemas.microsoft.com/office/drawing/2014/main" id="{30E7CBC7-642F-AFB3-158B-F863A3F86B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-7117036" y="56509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2AEA404E-FBCE-16A1-A50D-D17B33BEB2B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-7117036" y="61499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26" name="Текст 28">
            <a:extLst>
              <a:ext uri="{FF2B5EF4-FFF2-40B4-BE49-F238E27FC236}">
                <a16:creationId xmlns:a16="http://schemas.microsoft.com/office/drawing/2014/main" id="{9F13DA35-9CAC-1BFF-C3D4-3C57C81A0B5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-4209244" y="56509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5A72EAB9-8364-B059-4990-6B70EF87C64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4209244" y="61499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28" name="Текст 28">
            <a:extLst>
              <a:ext uri="{FF2B5EF4-FFF2-40B4-BE49-F238E27FC236}">
                <a16:creationId xmlns:a16="http://schemas.microsoft.com/office/drawing/2014/main" id="{3D92F7F8-2F9F-AC7E-30C6-19D40698A25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7117036" y="70225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4418E7FF-6C89-D6B0-DAC4-89AEFFC6584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-7117036" y="75215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1C8A8DC6-96A2-F431-83C9-EAE62715DE2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-4209244" y="702258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Текст 12">
            <a:extLst>
              <a:ext uri="{FF2B5EF4-FFF2-40B4-BE49-F238E27FC236}">
                <a16:creationId xmlns:a16="http://schemas.microsoft.com/office/drawing/2014/main" id="{34FF0DA3-1922-5BA3-4126-142186F32B5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-4209244" y="752153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FBE5998F-DC70-9E72-96A4-C9AB69A565F9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3655226" y="1278111"/>
            <a:ext cx="3222447" cy="160580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B09A66F3-1BE3-EB87-F65E-305ADA7A3CD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3655226" y="3143487"/>
            <a:ext cx="3222447" cy="160580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CFD6E99B-55DC-01C0-335A-FCF6125DC7D4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3655226" y="5008863"/>
            <a:ext cx="3222447" cy="160580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id="{CD11283F-0DAC-CD13-8C8E-9BF6ACBC78F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3655226" y="6874239"/>
            <a:ext cx="3222447" cy="1605802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9" name="Текст 28">
            <a:extLst>
              <a:ext uri="{FF2B5EF4-FFF2-40B4-BE49-F238E27FC236}">
                <a16:creationId xmlns:a16="http://schemas.microsoft.com/office/drawing/2014/main" id="{55E82B8C-14C4-B603-5184-233F3BD0D60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-85615" y="7160079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60B5A3B3-6516-17DD-FB81-D7EB5DEA89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-85615" y="7758021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FE01F817-9C6B-73D7-DF3D-F5AF0D08D8B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822177" y="7160079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A85FBE74-8F30-A594-3360-B084DBFF34C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22177" y="7758021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36" name="Текст 28">
            <a:extLst>
              <a:ext uri="{FF2B5EF4-FFF2-40B4-BE49-F238E27FC236}">
                <a16:creationId xmlns:a16="http://schemas.microsoft.com/office/drawing/2014/main" id="{3982C700-0CBA-2FE9-596B-A340FBB2D4A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738798" y="7160079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D662B510-1B85-FF1B-21F7-8BE1F1507D8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38798" y="7758021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38" name="Текст 28">
            <a:extLst>
              <a:ext uri="{FF2B5EF4-FFF2-40B4-BE49-F238E27FC236}">
                <a16:creationId xmlns:a16="http://schemas.microsoft.com/office/drawing/2014/main" id="{6A94D2FA-F4D3-401B-A6D3-7574E2AB401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655419" y="7160079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39" name="Текст 12">
            <a:extLst>
              <a:ext uri="{FF2B5EF4-FFF2-40B4-BE49-F238E27FC236}">
                <a16:creationId xmlns:a16="http://schemas.microsoft.com/office/drawing/2014/main" id="{045840F9-3D16-8390-257C-F224FA9EA96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655419" y="7758021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40" name="Текст 28">
            <a:extLst>
              <a:ext uri="{FF2B5EF4-FFF2-40B4-BE49-F238E27FC236}">
                <a16:creationId xmlns:a16="http://schemas.microsoft.com/office/drawing/2014/main" id="{BC03E960-E83A-11D6-4D85-76414B1011E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-85615" y="8591314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41" name="Текст 12">
            <a:extLst>
              <a:ext uri="{FF2B5EF4-FFF2-40B4-BE49-F238E27FC236}">
                <a16:creationId xmlns:a16="http://schemas.microsoft.com/office/drawing/2014/main" id="{F72FA216-FD0B-1D17-17A0-4A142ADCD23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-85615" y="9189256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42" name="Текст 28">
            <a:extLst>
              <a:ext uri="{FF2B5EF4-FFF2-40B4-BE49-F238E27FC236}">
                <a16:creationId xmlns:a16="http://schemas.microsoft.com/office/drawing/2014/main" id="{77A0D08C-12F9-63FF-DF09-0694EFF0F3A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822177" y="8591314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43" name="Текст 12">
            <a:extLst>
              <a:ext uri="{FF2B5EF4-FFF2-40B4-BE49-F238E27FC236}">
                <a16:creationId xmlns:a16="http://schemas.microsoft.com/office/drawing/2014/main" id="{C916310E-F341-F970-2D45-0435267F81A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22177" y="9189256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44" name="Текст 28">
            <a:extLst>
              <a:ext uri="{FF2B5EF4-FFF2-40B4-BE49-F238E27FC236}">
                <a16:creationId xmlns:a16="http://schemas.microsoft.com/office/drawing/2014/main" id="{F131F096-5B64-7CB4-51FA-1C5F3D8D2AD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738798" y="8591314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45" name="Текст 12">
            <a:extLst>
              <a:ext uri="{FF2B5EF4-FFF2-40B4-BE49-F238E27FC236}">
                <a16:creationId xmlns:a16="http://schemas.microsoft.com/office/drawing/2014/main" id="{989C5C50-20F7-21C5-B012-D70BDD88957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738798" y="9189256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46" name="Текст 28">
            <a:extLst>
              <a:ext uri="{FF2B5EF4-FFF2-40B4-BE49-F238E27FC236}">
                <a16:creationId xmlns:a16="http://schemas.microsoft.com/office/drawing/2014/main" id="{4188C049-8168-9D1C-F192-256692EE826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55419" y="8591314"/>
            <a:ext cx="2548035" cy="467286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Цифра</a:t>
            </a:r>
          </a:p>
        </p:txBody>
      </p:sp>
      <p:sp>
        <p:nvSpPr>
          <p:cNvPr id="47" name="Текст 12">
            <a:extLst>
              <a:ext uri="{FF2B5EF4-FFF2-40B4-BE49-F238E27FC236}">
                <a16:creationId xmlns:a16="http://schemas.microsoft.com/office/drawing/2014/main" id="{3F5C8A89-DD8A-343B-CB4A-2E2C7FA5E0E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55419" y="9189256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295381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D16A1-4EE2-BAF8-8555-77A7FA151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5" y="2580180"/>
            <a:ext cx="3681302" cy="1085927"/>
          </a:xfrm>
        </p:spPr>
        <p:txBody>
          <a:bodyPr/>
          <a:lstStyle/>
          <a:p>
            <a:r>
              <a:rPr lang="ru-RU" dirty="0"/>
              <a:t>Актуальность проекта 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99A2EC81-EFB6-C4EA-79BF-2ED42DC2716E}"/>
              </a:ext>
            </a:extLst>
          </p:cNvPr>
          <p:cNvGrpSpPr/>
          <p:nvPr userDrawn="1"/>
        </p:nvGrpSpPr>
        <p:grpSpPr>
          <a:xfrm>
            <a:off x="8968273" y="1800946"/>
            <a:ext cx="2552003" cy="3066538"/>
            <a:chOff x="8900943" y="2429105"/>
            <a:chExt cx="2552003" cy="3066538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CF7E8D3-C604-A5A5-ED16-9885B14235D8}"/>
                </a:ext>
              </a:extLst>
            </p:cNvPr>
            <p:cNvSpPr/>
            <p:nvPr userDrawn="1"/>
          </p:nvSpPr>
          <p:spPr>
            <a:xfrm>
              <a:off x="8900944" y="243360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32381DF-CD97-7F50-30C0-06AF453CC8F1}"/>
                </a:ext>
              </a:extLst>
            </p:cNvPr>
            <p:cNvSpPr/>
            <p:nvPr userDrawn="1"/>
          </p:nvSpPr>
          <p:spPr>
            <a:xfrm>
              <a:off x="9411307" y="243360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06F3695-B85F-A2B9-4FF3-19829F805F91}"/>
                </a:ext>
              </a:extLst>
            </p:cNvPr>
            <p:cNvSpPr/>
            <p:nvPr userDrawn="1"/>
          </p:nvSpPr>
          <p:spPr>
            <a:xfrm>
              <a:off x="9921670" y="243360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CA9AB37-4DCF-FB86-EDBA-4FA037F9F9BF}"/>
                </a:ext>
              </a:extLst>
            </p:cNvPr>
            <p:cNvSpPr/>
            <p:nvPr userDrawn="1"/>
          </p:nvSpPr>
          <p:spPr>
            <a:xfrm>
              <a:off x="10432033" y="243360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00B5FBA-E41A-7E11-3AB0-BC43CEFF286A}"/>
                </a:ext>
              </a:extLst>
            </p:cNvPr>
            <p:cNvSpPr/>
            <p:nvPr userDrawn="1"/>
          </p:nvSpPr>
          <p:spPr>
            <a:xfrm>
              <a:off x="9411307" y="2943963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F3D41BE-AA04-8BA6-5430-320CB889EEFD}"/>
                </a:ext>
              </a:extLst>
            </p:cNvPr>
            <p:cNvSpPr/>
            <p:nvPr userDrawn="1"/>
          </p:nvSpPr>
          <p:spPr>
            <a:xfrm>
              <a:off x="9921670" y="2943963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5DAA5AF-DAEF-3B0A-8119-80BABB210256}"/>
                </a:ext>
              </a:extLst>
            </p:cNvPr>
            <p:cNvSpPr/>
            <p:nvPr userDrawn="1"/>
          </p:nvSpPr>
          <p:spPr>
            <a:xfrm>
              <a:off x="9411307" y="3964689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BF64304C-C941-0071-43AE-2268E60842E1}"/>
                </a:ext>
              </a:extLst>
            </p:cNvPr>
            <p:cNvSpPr/>
            <p:nvPr userDrawn="1"/>
          </p:nvSpPr>
          <p:spPr>
            <a:xfrm>
              <a:off x="9921670" y="3964689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3AFAAD1-A167-77B8-7EE7-628EB27A517E}"/>
                </a:ext>
              </a:extLst>
            </p:cNvPr>
            <p:cNvSpPr/>
            <p:nvPr userDrawn="1"/>
          </p:nvSpPr>
          <p:spPr>
            <a:xfrm>
              <a:off x="10432033" y="3964689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12F1606-DDF6-6170-EF6C-B808846D8E4E}"/>
                </a:ext>
              </a:extLst>
            </p:cNvPr>
            <p:cNvSpPr/>
            <p:nvPr userDrawn="1"/>
          </p:nvSpPr>
          <p:spPr>
            <a:xfrm>
              <a:off x="10432033" y="4475052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824CE76-2522-ED5A-639A-0DB30F9B2371}"/>
                </a:ext>
              </a:extLst>
            </p:cNvPr>
            <p:cNvSpPr/>
            <p:nvPr userDrawn="1"/>
          </p:nvSpPr>
          <p:spPr>
            <a:xfrm>
              <a:off x="9921670" y="498541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2B40379-08AC-576D-7EDA-10835D6C6C19}"/>
                </a:ext>
              </a:extLst>
            </p:cNvPr>
            <p:cNvSpPr/>
            <p:nvPr userDrawn="1"/>
          </p:nvSpPr>
          <p:spPr>
            <a:xfrm>
              <a:off x="10432033" y="498541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3FCBB62E-162A-FF18-4725-11D1F91AE2F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09795" y="2429105"/>
              <a:ext cx="509859" cy="51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50B255A3-73FF-41D3-90BD-2C39B6E2F7D4}"/>
                </a:ext>
              </a:extLst>
            </p:cNvPr>
            <p:cNvSpPr/>
            <p:nvPr userDrawn="1"/>
          </p:nvSpPr>
          <p:spPr>
            <a:xfrm rot="10800000">
              <a:off x="10428505" y="3455502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8" name="Прямоугольный треугольник 27">
              <a:extLst>
                <a:ext uri="{FF2B5EF4-FFF2-40B4-BE49-F238E27FC236}">
                  <a16:creationId xmlns:a16="http://schemas.microsoft.com/office/drawing/2014/main" id="{ED35DF05-8012-1A3D-DC19-DA6526E92BB1}"/>
                </a:ext>
              </a:extLst>
            </p:cNvPr>
            <p:cNvSpPr/>
            <p:nvPr userDrawn="1"/>
          </p:nvSpPr>
          <p:spPr>
            <a:xfrm rot="5400000">
              <a:off x="8898171" y="2945727"/>
              <a:ext cx="512379" cy="506835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9" name="Прямоугольный треугольник 28">
              <a:extLst>
                <a:ext uri="{FF2B5EF4-FFF2-40B4-BE49-F238E27FC236}">
                  <a16:creationId xmlns:a16="http://schemas.microsoft.com/office/drawing/2014/main" id="{F9EA4398-2170-6345-5C14-90A0E158AE16}"/>
                </a:ext>
              </a:extLst>
            </p:cNvPr>
            <p:cNvSpPr/>
            <p:nvPr userDrawn="1"/>
          </p:nvSpPr>
          <p:spPr>
            <a:xfrm rot="10800000">
              <a:off x="9417505" y="3455333"/>
              <a:ext cx="504909" cy="51254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0930E7D-E64D-076A-388F-469AA51245E2}"/>
                </a:ext>
              </a:extLst>
            </p:cNvPr>
            <p:cNvSpPr/>
            <p:nvPr userDrawn="1"/>
          </p:nvSpPr>
          <p:spPr>
            <a:xfrm>
              <a:off x="10943087" y="4475052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Дуга 30">
              <a:extLst>
                <a:ext uri="{FF2B5EF4-FFF2-40B4-BE49-F238E27FC236}">
                  <a16:creationId xmlns:a16="http://schemas.microsoft.com/office/drawing/2014/main" id="{5C18F4AB-3EA9-66E2-83F6-06F7E371F40E}"/>
                </a:ext>
              </a:extLst>
            </p:cNvPr>
            <p:cNvSpPr/>
            <p:nvPr userDrawn="1"/>
          </p:nvSpPr>
          <p:spPr>
            <a:xfrm rot="5400000">
              <a:off x="9418501" y="3452175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FA693000-F04E-91BB-C408-C695802CBD14}"/>
                </a:ext>
              </a:extLst>
            </p:cNvPr>
            <p:cNvSpPr/>
            <p:nvPr userDrawn="1"/>
          </p:nvSpPr>
          <p:spPr>
            <a:xfrm rot="5400000">
              <a:off x="10431321" y="4475421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4-конечная звезда 32">
              <a:extLst>
                <a:ext uri="{FF2B5EF4-FFF2-40B4-BE49-F238E27FC236}">
                  <a16:creationId xmlns:a16="http://schemas.microsoft.com/office/drawing/2014/main" id="{8E7D339C-AD9E-3079-1FE4-E822D336FB14}"/>
                </a:ext>
              </a:extLst>
            </p:cNvPr>
            <p:cNvSpPr/>
            <p:nvPr userDrawn="1"/>
          </p:nvSpPr>
          <p:spPr>
            <a:xfrm>
              <a:off x="10285763" y="3810671"/>
              <a:ext cx="305920" cy="305920"/>
            </a:xfrm>
            <a:prstGeom prst="star4">
              <a:avLst>
                <a:gd name="adj" fmla="val 10302"/>
              </a:avLst>
            </a:prstGeom>
            <a:solidFill>
              <a:schemeClr val="tx1"/>
            </a:solidFill>
            <a:ln cap="rnd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0D41325-EBDD-4A1F-6CF9-B21012B2FE42}"/>
                </a:ext>
              </a:extLst>
            </p:cNvPr>
            <p:cNvSpPr/>
            <p:nvPr userDrawn="1"/>
          </p:nvSpPr>
          <p:spPr>
            <a:xfrm>
              <a:off x="9301005" y="2837614"/>
              <a:ext cx="216569" cy="2165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44F7D09-0897-3449-0B16-C0DA4876DE8B}"/>
              </a:ext>
            </a:extLst>
          </p:cNvPr>
          <p:cNvCxnSpPr>
            <a:cxnSpLocks/>
          </p:cNvCxnSpPr>
          <p:nvPr userDrawn="1"/>
        </p:nvCxnSpPr>
        <p:spPr>
          <a:xfrm>
            <a:off x="4335194" y="-172720"/>
            <a:ext cx="0" cy="7442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9062678C-CEFD-75C1-B2D5-835669679137}"/>
              </a:ext>
            </a:extLst>
          </p:cNvPr>
          <p:cNvCxnSpPr/>
          <p:nvPr userDrawn="1"/>
        </p:nvCxnSpPr>
        <p:spPr>
          <a:xfrm>
            <a:off x="8321055" y="783771"/>
            <a:ext cx="0" cy="5279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Текст 8">
            <a:extLst>
              <a:ext uri="{FF2B5EF4-FFF2-40B4-BE49-F238E27FC236}">
                <a16:creationId xmlns:a16="http://schemas.microsoft.com/office/drawing/2014/main" id="{97A72CFF-80AC-514F-B2A7-21AF97B10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07178" y="2602303"/>
            <a:ext cx="3290191" cy="2808315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Место для написания актуальности проекта</a:t>
            </a:r>
          </a:p>
        </p:txBody>
      </p:sp>
      <p:sp>
        <p:nvSpPr>
          <p:cNvPr id="44" name="4-конечная звезда 43">
            <a:extLst>
              <a:ext uri="{FF2B5EF4-FFF2-40B4-BE49-F238E27FC236}">
                <a16:creationId xmlns:a16="http://schemas.microsoft.com/office/drawing/2014/main" id="{17B36554-6416-6872-8858-73DBFD6EE2F4}"/>
              </a:ext>
            </a:extLst>
          </p:cNvPr>
          <p:cNvSpPr/>
          <p:nvPr userDrawn="1"/>
        </p:nvSpPr>
        <p:spPr>
          <a:xfrm>
            <a:off x="4182234" y="6416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4-конечная звезда 44">
            <a:extLst>
              <a:ext uri="{FF2B5EF4-FFF2-40B4-BE49-F238E27FC236}">
                <a16:creationId xmlns:a16="http://schemas.microsoft.com/office/drawing/2014/main" id="{E451D897-1378-FE51-7B41-BC37AEDA06B6}"/>
              </a:ext>
            </a:extLst>
          </p:cNvPr>
          <p:cNvSpPr/>
          <p:nvPr userDrawn="1"/>
        </p:nvSpPr>
        <p:spPr>
          <a:xfrm>
            <a:off x="8166975" y="6416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4-конечная звезда 45">
            <a:extLst>
              <a:ext uri="{FF2B5EF4-FFF2-40B4-BE49-F238E27FC236}">
                <a16:creationId xmlns:a16="http://schemas.microsoft.com/office/drawing/2014/main" id="{AA1B6AF8-B645-ABE5-46A0-24BFBF27FCD2}"/>
              </a:ext>
            </a:extLst>
          </p:cNvPr>
          <p:cNvSpPr/>
          <p:nvPr userDrawn="1"/>
        </p:nvSpPr>
        <p:spPr>
          <a:xfrm>
            <a:off x="4182234" y="58994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4-конечная звезда 46">
            <a:extLst>
              <a:ext uri="{FF2B5EF4-FFF2-40B4-BE49-F238E27FC236}">
                <a16:creationId xmlns:a16="http://schemas.microsoft.com/office/drawing/2014/main" id="{BF34BFAD-0F31-9FD6-7469-9029B5C7F5AD}"/>
              </a:ext>
            </a:extLst>
          </p:cNvPr>
          <p:cNvSpPr/>
          <p:nvPr userDrawn="1"/>
        </p:nvSpPr>
        <p:spPr>
          <a:xfrm>
            <a:off x="8166975" y="58994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142">
            <a:extLst>
              <a:ext uri="{FF2B5EF4-FFF2-40B4-BE49-F238E27FC236}">
                <a16:creationId xmlns:a16="http://schemas.microsoft.com/office/drawing/2014/main" id="{0D76E95B-6377-628F-A8CD-7825830A76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9" name="Текст 142">
            <a:extLst>
              <a:ext uri="{FF2B5EF4-FFF2-40B4-BE49-F238E27FC236}">
                <a16:creationId xmlns:a16="http://schemas.microsoft.com/office/drawing/2014/main" id="{70CD6EE3-2960-8715-FCDD-EE4E05979E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50" name="Текст 142">
            <a:extLst>
              <a:ext uri="{FF2B5EF4-FFF2-40B4-BE49-F238E27FC236}">
                <a16:creationId xmlns:a16="http://schemas.microsoft.com/office/drawing/2014/main" id="{2BCE1537-4F53-4F6F-F4D9-1687E1923D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136293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D16A1-4EE2-BAF8-8555-77A7FA151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5" y="2580180"/>
            <a:ext cx="3681302" cy="1085927"/>
          </a:xfrm>
        </p:spPr>
        <p:txBody>
          <a:bodyPr/>
          <a:lstStyle/>
          <a:p>
            <a:r>
              <a:rPr lang="ru-RU" dirty="0"/>
              <a:t>Актуальность проекта 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44F7D09-0897-3449-0B16-C0DA4876DE8B}"/>
              </a:ext>
            </a:extLst>
          </p:cNvPr>
          <p:cNvCxnSpPr>
            <a:cxnSpLocks/>
          </p:cNvCxnSpPr>
          <p:nvPr userDrawn="1"/>
        </p:nvCxnSpPr>
        <p:spPr>
          <a:xfrm>
            <a:off x="4335194" y="-172720"/>
            <a:ext cx="0" cy="7442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9062678C-CEFD-75C1-B2D5-835669679137}"/>
              </a:ext>
            </a:extLst>
          </p:cNvPr>
          <p:cNvCxnSpPr/>
          <p:nvPr userDrawn="1"/>
        </p:nvCxnSpPr>
        <p:spPr>
          <a:xfrm>
            <a:off x="8321055" y="783771"/>
            <a:ext cx="0" cy="5279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Текст 8">
            <a:extLst>
              <a:ext uri="{FF2B5EF4-FFF2-40B4-BE49-F238E27FC236}">
                <a16:creationId xmlns:a16="http://schemas.microsoft.com/office/drawing/2014/main" id="{97A72CFF-80AC-514F-B2A7-21AF97B10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07178" y="2602303"/>
            <a:ext cx="3290191" cy="2808315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Место для написания актуальности проекта</a:t>
            </a:r>
          </a:p>
        </p:txBody>
      </p:sp>
      <p:sp>
        <p:nvSpPr>
          <p:cNvPr id="44" name="4-конечная звезда 43">
            <a:extLst>
              <a:ext uri="{FF2B5EF4-FFF2-40B4-BE49-F238E27FC236}">
                <a16:creationId xmlns:a16="http://schemas.microsoft.com/office/drawing/2014/main" id="{17B36554-6416-6872-8858-73DBFD6EE2F4}"/>
              </a:ext>
            </a:extLst>
          </p:cNvPr>
          <p:cNvSpPr/>
          <p:nvPr userDrawn="1"/>
        </p:nvSpPr>
        <p:spPr>
          <a:xfrm>
            <a:off x="4182234" y="6416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4-конечная звезда 44">
            <a:extLst>
              <a:ext uri="{FF2B5EF4-FFF2-40B4-BE49-F238E27FC236}">
                <a16:creationId xmlns:a16="http://schemas.microsoft.com/office/drawing/2014/main" id="{E451D897-1378-FE51-7B41-BC37AEDA06B6}"/>
              </a:ext>
            </a:extLst>
          </p:cNvPr>
          <p:cNvSpPr/>
          <p:nvPr userDrawn="1"/>
        </p:nvSpPr>
        <p:spPr>
          <a:xfrm>
            <a:off x="8166975" y="6416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4-конечная звезда 45">
            <a:extLst>
              <a:ext uri="{FF2B5EF4-FFF2-40B4-BE49-F238E27FC236}">
                <a16:creationId xmlns:a16="http://schemas.microsoft.com/office/drawing/2014/main" id="{AA1B6AF8-B645-ABE5-46A0-24BFBF27FCD2}"/>
              </a:ext>
            </a:extLst>
          </p:cNvPr>
          <p:cNvSpPr/>
          <p:nvPr userDrawn="1"/>
        </p:nvSpPr>
        <p:spPr>
          <a:xfrm>
            <a:off x="4182234" y="58994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4-конечная звезда 46">
            <a:extLst>
              <a:ext uri="{FF2B5EF4-FFF2-40B4-BE49-F238E27FC236}">
                <a16:creationId xmlns:a16="http://schemas.microsoft.com/office/drawing/2014/main" id="{BF34BFAD-0F31-9FD6-7469-9029B5C7F5AD}"/>
              </a:ext>
            </a:extLst>
          </p:cNvPr>
          <p:cNvSpPr/>
          <p:nvPr userDrawn="1"/>
        </p:nvSpPr>
        <p:spPr>
          <a:xfrm>
            <a:off x="8166975" y="58994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142">
            <a:extLst>
              <a:ext uri="{FF2B5EF4-FFF2-40B4-BE49-F238E27FC236}">
                <a16:creationId xmlns:a16="http://schemas.microsoft.com/office/drawing/2014/main" id="{0D76E95B-6377-628F-A8CD-7825830A76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9" name="Текст 142">
            <a:extLst>
              <a:ext uri="{FF2B5EF4-FFF2-40B4-BE49-F238E27FC236}">
                <a16:creationId xmlns:a16="http://schemas.microsoft.com/office/drawing/2014/main" id="{70CD6EE3-2960-8715-FCDD-EE4E05979E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50" name="Текст 142">
            <a:extLst>
              <a:ext uri="{FF2B5EF4-FFF2-40B4-BE49-F238E27FC236}">
                <a16:creationId xmlns:a16="http://schemas.microsoft.com/office/drawing/2014/main" id="{2BCE1537-4F53-4F6F-F4D9-1687E1923D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3F7A476-3637-0894-B1EE-B702FD6A4D5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34438" y="1282700"/>
            <a:ext cx="2949575" cy="42926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3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етоды реализации решения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A4378-CD0D-230A-E849-AF0B2AA057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272" y="1462519"/>
            <a:ext cx="5588863" cy="1052516"/>
          </a:xfrm>
        </p:spPr>
        <p:txBody>
          <a:bodyPr/>
          <a:lstStyle/>
          <a:p>
            <a:r>
              <a:rPr lang="ru-RU" dirty="0"/>
              <a:t>Методы реализации проектной задачи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19BFC4FA-631E-BA91-91F8-E18239A8D2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92571" y="3060700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04.</a:t>
            </a:r>
          </a:p>
        </p:txBody>
      </p:sp>
      <p:sp>
        <p:nvSpPr>
          <p:cNvPr id="6" name="Текст 28">
            <a:extLst>
              <a:ext uri="{FF2B5EF4-FFF2-40B4-BE49-F238E27FC236}">
                <a16:creationId xmlns:a16="http://schemas.microsoft.com/office/drawing/2014/main" id="{C1DA60FC-D82B-9BAB-A65E-B6FBBF6BB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16058" y="3060700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" name="Текст 28">
            <a:extLst>
              <a:ext uri="{FF2B5EF4-FFF2-40B4-BE49-F238E27FC236}">
                <a16:creationId xmlns:a16="http://schemas.microsoft.com/office/drawing/2014/main" id="{6A4088CC-3DB2-D7DF-40DE-7634318AC16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13376" y="3060700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01.</a:t>
            </a:r>
          </a:p>
        </p:txBody>
      </p:sp>
      <p:sp>
        <p:nvSpPr>
          <p:cNvPr id="8" name="Текст 28">
            <a:extLst>
              <a:ext uri="{FF2B5EF4-FFF2-40B4-BE49-F238E27FC236}">
                <a16:creationId xmlns:a16="http://schemas.microsoft.com/office/drawing/2014/main" id="{A8B6C705-2762-C1FB-1BE3-C1E593D0A7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36863" y="3060700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9" name="Текст 28">
            <a:extLst>
              <a:ext uri="{FF2B5EF4-FFF2-40B4-BE49-F238E27FC236}">
                <a16:creationId xmlns:a16="http://schemas.microsoft.com/office/drawing/2014/main" id="{75067046-4E28-09D4-E533-478B31D481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92571" y="4160157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05.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E5061369-7D3F-F021-7522-73822DAD369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16058" y="4160157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F7FDF7DB-1035-A86C-9F05-267DAD2E5F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13376" y="4160157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02.</a:t>
            </a:r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EC96E156-FBE4-00C2-D5A6-EE09C2ACD4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36863" y="4160157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AEB91317-0670-5AB3-ED0D-E5BB73C422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92571" y="5259614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06.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7F20E2C8-2B14-3C08-98F6-9ADD941BBB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16058" y="5259614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31C8ADFD-D5A7-A2C1-C65F-219E61CA63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13376" y="5259614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03.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897E076F-47B4-5685-C51C-FC7392C2DA0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36863" y="5259614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F6A06C1-C2CB-2829-68D9-BA3F63AEB317}"/>
              </a:ext>
            </a:extLst>
          </p:cNvPr>
          <p:cNvGrpSpPr/>
          <p:nvPr userDrawn="1"/>
        </p:nvGrpSpPr>
        <p:grpSpPr>
          <a:xfrm rot="10800000">
            <a:off x="421942" y="3203758"/>
            <a:ext cx="3575715" cy="2055856"/>
            <a:chOff x="6751829" y="2284370"/>
            <a:chExt cx="3575715" cy="2055856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138BC0D-6219-4884-5E17-1CD951DEFA6D}"/>
                </a:ext>
              </a:extLst>
            </p:cNvPr>
            <p:cNvSpPr/>
            <p:nvPr userDrawn="1"/>
          </p:nvSpPr>
          <p:spPr>
            <a:xfrm rot="16200000">
              <a:off x="7776233" y="2800518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5A4890A-659F-7720-5E7F-6C77BCFC93E3}"/>
                </a:ext>
              </a:extLst>
            </p:cNvPr>
            <p:cNvSpPr/>
            <p:nvPr userDrawn="1"/>
          </p:nvSpPr>
          <p:spPr>
            <a:xfrm rot="16200000">
              <a:off x="9307322" y="2800518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21601AC-476C-B2FD-2400-03969E85D052}"/>
                </a:ext>
              </a:extLst>
            </p:cNvPr>
            <p:cNvSpPr/>
            <p:nvPr userDrawn="1"/>
          </p:nvSpPr>
          <p:spPr>
            <a:xfrm rot="16200000">
              <a:off x="9307322" y="229015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E7E52605-80B5-EF5B-A986-846A3E17D103}"/>
                </a:ext>
              </a:extLst>
            </p:cNvPr>
            <p:cNvSpPr/>
            <p:nvPr userDrawn="1"/>
          </p:nvSpPr>
          <p:spPr>
            <a:xfrm rot="16200000">
              <a:off x="9817685" y="229015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A3B007-D8F3-D3E2-6A0F-2F186427C0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267782" y="3310592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DB216D7-E738-379C-A2EB-E2731FBCFBA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7773733" y="3310397"/>
              <a:ext cx="509859" cy="51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ый треугольник 23">
              <a:extLst>
                <a:ext uri="{FF2B5EF4-FFF2-40B4-BE49-F238E27FC236}">
                  <a16:creationId xmlns:a16="http://schemas.microsoft.com/office/drawing/2014/main" id="{3C3F2B81-987C-4A4E-6321-F704CA6DD76A}"/>
                </a:ext>
              </a:extLst>
            </p:cNvPr>
            <p:cNvSpPr/>
            <p:nvPr userDrawn="1"/>
          </p:nvSpPr>
          <p:spPr>
            <a:xfrm rot="5400000">
              <a:off x="7776030" y="3830619"/>
              <a:ext cx="512379" cy="506835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5" name="Прямоугольный треугольник 24">
              <a:extLst>
                <a:ext uri="{FF2B5EF4-FFF2-40B4-BE49-F238E27FC236}">
                  <a16:creationId xmlns:a16="http://schemas.microsoft.com/office/drawing/2014/main" id="{D987370C-B7AE-C71F-907E-E04E7B8F33EC}"/>
                </a:ext>
              </a:extLst>
            </p:cNvPr>
            <p:cNvSpPr/>
            <p:nvPr userDrawn="1"/>
          </p:nvSpPr>
          <p:spPr>
            <a:xfrm rot="10800000">
              <a:off x="6751829" y="2284370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6" name="Дуга 25">
              <a:extLst>
                <a:ext uri="{FF2B5EF4-FFF2-40B4-BE49-F238E27FC236}">
                  <a16:creationId xmlns:a16="http://schemas.microsoft.com/office/drawing/2014/main" id="{8BD909E4-510B-E2E5-2576-06F822091536}"/>
                </a:ext>
              </a:extLst>
            </p:cNvPr>
            <p:cNvSpPr/>
            <p:nvPr userDrawn="1"/>
          </p:nvSpPr>
          <p:spPr>
            <a:xfrm>
              <a:off x="6753227" y="2803542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7223EF44-F4E4-80B3-F32C-B31073DFA1EF}"/>
                </a:ext>
              </a:extLst>
            </p:cNvPr>
            <p:cNvSpPr/>
            <p:nvPr userDrawn="1"/>
          </p:nvSpPr>
          <p:spPr>
            <a:xfrm rot="10800000">
              <a:off x="7776426" y="2284370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8" name="Дуга 27">
              <a:extLst>
                <a:ext uri="{FF2B5EF4-FFF2-40B4-BE49-F238E27FC236}">
                  <a16:creationId xmlns:a16="http://schemas.microsoft.com/office/drawing/2014/main" id="{75D8F621-A549-7CEA-038B-54AF0F30D3B8}"/>
                </a:ext>
              </a:extLst>
            </p:cNvPr>
            <p:cNvSpPr/>
            <p:nvPr userDrawn="1"/>
          </p:nvSpPr>
          <p:spPr>
            <a:xfrm>
              <a:off x="7778838" y="2799998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05964B4-95E0-A2E7-03DD-63E2C02DC1B1}"/>
                </a:ext>
              </a:extLst>
            </p:cNvPr>
            <p:cNvSpPr/>
            <p:nvPr userDrawn="1"/>
          </p:nvSpPr>
          <p:spPr>
            <a:xfrm rot="16200000">
              <a:off x="8796122" y="3310881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ый треугольник 29">
              <a:extLst>
                <a:ext uri="{FF2B5EF4-FFF2-40B4-BE49-F238E27FC236}">
                  <a16:creationId xmlns:a16="http://schemas.microsoft.com/office/drawing/2014/main" id="{01F72054-2599-4967-A4ED-652DD89BED84}"/>
                </a:ext>
              </a:extLst>
            </p:cNvPr>
            <p:cNvSpPr/>
            <p:nvPr userDrawn="1"/>
          </p:nvSpPr>
          <p:spPr>
            <a:xfrm rot="10800000">
              <a:off x="9303327" y="3310519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31" name="Дуга 30">
              <a:extLst>
                <a:ext uri="{FF2B5EF4-FFF2-40B4-BE49-F238E27FC236}">
                  <a16:creationId xmlns:a16="http://schemas.microsoft.com/office/drawing/2014/main" id="{5D3ECA57-7D54-35E7-1200-82D83D986891}"/>
                </a:ext>
              </a:extLst>
            </p:cNvPr>
            <p:cNvSpPr/>
            <p:nvPr userDrawn="1"/>
          </p:nvSpPr>
          <p:spPr>
            <a:xfrm rot="5400000">
              <a:off x="9306874" y="2288663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4-конечная звезда 31">
              <a:extLst>
                <a:ext uri="{FF2B5EF4-FFF2-40B4-BE49-F238E27FC236}">
                  <a16:creationId xmlns:a16="http://schemas.microsoft.com/office/drawing/2014/main" id="{27056FBF-7325-7199-CADC-19CC6A8C6EAE}"/>
                </a:ext>
              </a:extLst>
            </p:cNvPr>
            <p:cNvSpPr/>
            <p:nvPr userDrawn="1"/>
          </p:nvSpPr>
          <p:spPr>
            <a:xfrm>
              <a:off x="8135842" y="3157559"/>
              <a:ext cx="305920" cy="305920"/>
            </a:xfrm>
            <a:prstGeom prst="star4">
              <a:avLst>
                <a:gd name="adj" fmla="val 10302"/>
              </a:avLst>
            </a:prstGeom>
            <a:solidFill>
              <a:schemeClr val="tx1"/>
            </a:solidFill>
            <a:ln cap="rnd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BAB0FF-36B2-09A5-5C2A-712F8E179FDF}"/>
                </a:ext>
              </a:extLst>
            </p:cNvPr>
            <p:cNvSpPr/>
            <p:nvPr userDrawn="1"/>
          </p:nvSpPr>
          <p:spPr>
            <a:xfrm>
              <a:off x="9710889" y="2690576"/>
              <a:ext cx="216569" cy="2165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82D8F8-5AF9-52B7-80A2-16E027B19E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88816" y="3317344"/>
              <a:ext cx="1478" cy="508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6AC75B95-6EFD-57DA-250E-75F82654EAB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302255" y="3310592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634E8A3-77C0-6374-767E-796BA9EB4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7676" y="2801438"/>
              <a:ext cx="0" cy="515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Текст 142">
            <a:extLst>
              <a:ext uri="{FF2B5EF4-FFF2-40B4-BE49-F238E27FC236}">
                <a16:creationId xmlns:a16="http://schemas.microsoft.com/office/drawing/2014/main" id="{479304AA-2267-5BA1-6613-71070EECF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1" name="Текст 142">
            <a:extLst>
              <a:ext uri="{FF2B5EF4-FFF2-40B4-BE49-F238E27FC236}">
                <a16:creationId xmlns:a16="http://schemas.microsoft.com/office/drawing/2014/main" id="{C6034002-1B5D-C1BF-8FF5-55A7F803CB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2" name="Текст 142">
            <a:extLst>
              <a:ext uri="{FF2B5EF4-FFF2-40B4-BE49-F238E27FC236}">
                <a16:creationId xmlns:a16="http://schemas.microsoft.com/office/drawing/2014/main" id="{01A7FC59-0A05-9909-28CD-1026311B2A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3933608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3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етоды реализации решения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A4378-CD0D-230A-E849-AF0B2AA057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272" y="1462519"/>
            <a:ext cx="5588863" cy="1052516"/>
          </a:xfrm>
        </p:spPr>
        <p:txBody>
          <a:bodyPr/>
          <a:lstStyle/>
          <a:p>
            <a:r>
              <a:rPr lang="ru-RU" dirty="0"/>
              <a:t>Методы реализации проектной задачи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19BFC4FA-631E-BA91-91F8-E18239A8D2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92571" y="3060700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04.</a:t>
            </a:r>
          </a:p>
        </p:txBody>
      </p:sp>
      <p:sp>
        <p:nvSpPr>
          <p:cNvPr id="6" name="Текст 28">
            <a:extLst>
              <a:ext uri="{FF2B5EF4-FFF2-40B4-BE49-F238E27FC236}">
                <a16:creationId xmlns:a16="http://schemas.microsoft.com/office/drawing/2014/main" id="{C1DA60FC-D82B-9BAB-A65E-B6FBBF6BBE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16058" y="3060700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" name="Текст 28">
            <a:extLst>
              <a:ext uri="{FF2B5EF4-FFF2-40B4-BE49-F238E27FC236}">
                <a16:creationId xmlns:a16="http://schemas.microsoft.com/office/drawing/2014/main" id="{6A4088CC-3DB2-D7DF-40DE-7634318AC16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13376" y="3060700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01.</a:t>
            </a:r>
          </a:p>
        </p:txBody>
      </p:sp>
      <p:sp>
        <p:nvSpPr>
          <p:cNvPr id="8" name="Текст 28">
            <a:extLst>
              <a:ext uri="{FF2B5EF4-FFF2-40B4-BE49-F238E27FC236}">
                <a16:creationId xmlns:a16="http://schemas.microsoft.com/office/drawing/2014/main" id="{A8B6C705-2762-C1FB-1BE3-C1E593D0A7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36863" y="3060700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9" name="Текст 28">
            <a:extLst>
              <a:ext uri="{FF2B5EF4-FFF2-40B4-BE49-F238E27FC236}">
                <a16:creationId xmlns:a16="http://schemas.microsoft.com/office/drawing/2014/main" id="{75067046-4E28-09D4-E533-478B31D481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92571" y="4160157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05.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E5061369-7D3F-F021-7522-73822DAD369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16058" y="4160157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F7FDF7DB-1035-A86C-9F05-267DAD2E5F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13376" y="4160157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02.</a:t>
            </a:r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EC96E156-FBE4-00C2-D5A6-EE09C2ACD4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36863" y="4160157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AEB91317-0670-5AB3-ED0D-E5BB73C422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92571" y="5259614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06.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7F20E2C8-2B14-3C08-98F6-9ADD941BBB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16058" y="5259614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31C8ADFD-D5A7-A2C1-C65F-219E61CA63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13376" y="5259614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03.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897E076F-47B4-5685-C51C-FC7392C2DA0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36863" y="5259614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0" name="Текст 142">
            <a:extLst>
              <a:ext uri="{FF2B5EF4-FFF2-40B4-BE49-F238E27FC236}">
                <a16:creationId xmlns:a16="http://schemas.microsoft.com/office/drawing/2014/main" id="{479304AA-2267-5BA1-6613-71070EECF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1" name="Текст 142">
            <a:extLst>
              <a:ext uri="{FF2B5EF4-FFF2-40B4-BE49-F238E27FC236}">
                <a16:creationId xmlns:a16="http://schemas.microsoft.com/office/drawing/2014/main" id="{C6034002-1B5D-C1BF-8FF5-55A7F803CB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2" name="Текст 142">
            <a:extLst>
              <a:ext uri="{FF2B5EF4-FFF2-40B4-BE49-F238E27FC236}">
                <a16:creationId xmlns:a16="http://schemas.microsoft.com/office/drawing/2014/main" id="{01A7FC59-0A05-9909-28CD-1026311B2A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3A310A6A-A6E3-1DAD-11BA-2BA9C675EB3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7988" y="3045202"/>
            <a:ext cx="3760787" cy="2689225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  <p:sp>
        <p:nvSpPr>
          <p:cNvPr id="37" name="Рисунок 3">
            <a:extLst>
              <a:ext uri="{FF2B5EF4-FFF2-40B4-BE49-F238E27FC236}">
                <a16:creationId xmlns:a16="http://schemas.microsoft.com/office/drawing/2014/main" id="{F64249A3-56B9-500F-351E-7159878E516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21331" y="1319436"/>
            <a:ext cx="5362682" cy="1361824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1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3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ан реализации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28">
            <a:extLst>
              <a:ext uri="{FF2B5EF4-FFF2-40B4-BE49-F238E27FC236}">
                <a16:creationId xmlns:a16="http://schemas.microsoft.com/office/drawing/2014/main" id="{C93C8AD2-1B67-E05D-B868-5FAA6C381D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796" y="2597546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62D1E-4B55-3AD6-978D-B8AE78008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4" y="1623317"/>
            <a:ext cx="6423609" cy="620713"/>
          </a:xfrm>
        </p:spPr>
        <p:txBody>
          <a:bodyPr/>
          <a:lstStyle/>
          <a:p>
            <a:r>
              <a:rPr lang="ru-RU" dirty="0"/>
              <a:t>План реализации проекта </a:t>
            </a:r>
          </a:p>
        </p:txBody>
      </p:sp>
      <p:sp>
        <p:nvSpPr>
          <p:cNvPr id="47" name="Текст 142">
            <a:extLst>
              <a:ext uri="{FF2B5EF4-FFF2-40B4-BE49-F238E27FC236}">
                <a16:creationId xmlns:a16="http://schemas.microsoft.com/office/drawing/2014/main" id="{B4FA5E2D-FB94-4E76-5092-E57A8B5C32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8" name="Текст 142">
            <a:extLst>
              <a:ext uri="{FF2B5EF4-FFF2-40B4-BE49-F238E27FC236}">
                <a16:creationId xmlns:a16="http://schemas.microsoft.com/office/drawing/2014/main" id="{1C663007-15B9-D44D-23FF-4A835A497B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9" name="Текст 142">
            <a:extLst>
              <a:ext uri="{FF2B5EF4-FFF2-40B4-BE49-F238E27FC236}">
                <a16:creationId xmlns:a16="http://schemas.microsoft.com/office/drawing/2014/main" id="{EAEC00F7-1BE8-640F-9F2A-3EC6503F34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C3F0179-4B6B-C912-4024-E5FE73F00BF0}"/>
              </a:ext>
            </a:extLst>
          </p:cNvPr>
          <p:cNvCxnSpPr/>
          <p:nvPr userDrawn="1"/>
        </p:nvCxnSpPr>
        <p:spPr>
          <a:xfrm>
            <a:off x="13269913" y="2896899"/>
            <a:ext cx="0" cy="1784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Текст 28">
            <a:extLst>
              <a:ext uri="{FF2B5EF4-FFF2-40B4-BE49-F238E27FC236}">
                <a16:creationId xmlns:a16="http://schemas.microsoft.com/office/drawing/2014/main" id="{46D51D9E-86FE-B6CC-5D07-D93AE15EE3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796" y="3109779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9" name="Текст 28">
            <a:extLst>
              <a:ext uri="{FF2B5EF4-FFF2-40B4-BE49-F238E27FC236}">
                <a16:creationId xmlns:a16="http://schemas.microsoft.com/office/drawing/2014/main" id="{C799D813-F9D2-50CC-911D-8108D9187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8796" y="362201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0" name="Текст 28">
            <a:extLst>
              <a:ext uri="{FF2B5EF4-FFF2-40B4-BE49-F238E27FC236}">
                <a16:creationId xmlns:a16="http://schemas.microsoft.com/office/drawing/2014/main" id="{D71AE83A-A861-6CD2-65E4-82EC235EF6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8796" y="4134245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1" name="Текст 28">
            <a:extLst>
              <a:ext uri="{FF2B5EF4-FFF2-40B4-BE49-F238E27FC236}">
                <a16:creationId xmlns:a16="http://schemas.microsoft.com/office/drawing/2014/main" id="{22CA87C6-4C83-2A55-F697-C04F28C9C5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796" y="4646478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2" name="Текст 28">
            <a:extLst>
              <a:ext uri="{FF2B5EF4-FFF2-40B4-BE49-F238E27FC236}">
                <a16:creationId xmlns:a16="http://schemas.microsoft.com/office/drawing/2014/main" id="{CDC88157-12FE-5089-A63A-B6B9C4D19A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8796" y="5158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4845E5E-3556-6E41-388C-53E0B08E7D36}"/>
              </a:ext>
            </a:extLst>
          </p:cNvPr>
          <p:cNvCxnSpPr>
            <a:cxnSpLocks/>
          </p:cNvCxnSpPr>
          <p:nvPr userDrawn="1"/>
        </p:nvCxnSpPr>
        <p:spPr>
          <a:xfrm>
            <a:off x="7391559" y="800100"/>
            <a:ext cx="0" cy="52720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F95F0B02-AEEE-8A93-9667-FE1F314EBC7B}"/>
              </a:ext>
            </a:extLst>
          </p:cNvPr>
          <p:cNvGrpSpPr/>
          <p:nvPr userDrawn="1"/>
        </p:nvGrpSpPr>
        <p:grpSpPr>
          <a:xfrm rot="5400000">
            <a:off x="7656160" y="2378272"/>
            <a:ext cx="4084680" cy="2049506"/>
            <a:chOff x="419839" y="3610974"/>
            <a:chExt cx="4084680" cy="2049506"/>
          </a:xfrm>
        </p:grpSpPr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D58B049A-8B76-E5D7-9124-90C8EE324051}"/>
                </a:ext>
              </a:extLst>
            </p:cNvPr>
            <p:cNvSpPr/>
            <p:nvPr userDrawn="1"/>
          </p:nvSpPr>
          <p:spPr>
            <a:xfrm rot="16200000">
              <a:off x="422119" y="412852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DED24AB8-191A-B850-44A2-66F35518220F}"/>
                </a:ext>
              </a:extLst>
            </p:cNvPr>
            <p:cNvSpPr/>
            <p:nvPr userDrawn="1"/>
          </p:nvSpPr>
          <p:spPr>
            <a:xfrm rot="16200000">
              <a:off x="1442845" y="5147848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4941FB2A-8229-D0C2-5605-8B6EB4D08186}"/>
                </a:ext>
              </a:extLst>
            </p:cNvPr>
            <p:cNvSpPr/>
            <p:nvPr userDrawn="1"/>
          </p:nvSpPr>
          <p:spPr>
            <a:xfrm rot="16200000">
              <a:off x="1442845" y="4127122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2B76515E-CD83-0DBF-FEBA-D0EED1D44C63}"/>
                </a:ext>
              </a:extLst>
            </p:cNvPr>
            <p:cNvSpPr/>
            <p:nvPr userDrawn="1"/>
          </p:nvSpPr>
          <p:spPr>
            <a:xfrm rot="16200000">
              <a:off x="1953208" y="463748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5EC38769-437F-7D12-0D58-994C4E7B9631}"/>
                </a:ext>
              </a:extLst>
            </p:cNvPr>
            <p:cNvSpPr/>
            <p:nvPr userDrawn="1"/>
          </p:nvSpPr>
          <p:spPr>
            <a:xfrm rot="16200000">
              <a:off x="2973934" y="4127122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CE85417A-76A3-2BEC-F525-C372306A7E9A}"/>
                </a:ext>
              </a:extLst>
            </p:cNvPr>
            <p:cNvSpPr/>
            <p:nvPr userDrawn="1"/>
          </p:nvSpPr>
          <p:spPr>
            <a:xfrm rot="16200000">
              <a:off x="2973934" y="3616759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1394B8D2-1713-AAAC-BB0A-0AD27C5F41CB}"/>
                </a:ext>
              </a:extLst>
            </p:cNvPr>
            <p:cNvSpPr/>
            <p:nvPr userDrawn="1"/>
          </p:nvSpPr>
          <p:spPr>
            <a:xfrm rot="16200000">
              <a:off x="3484297" y="3616759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3B5A3ACC-58F3-5711-B280-FF6C45E298BE}"/>
                </a:ext>
              </a:extLst>
            </p:cNvPr>
            <p:cNvSpPr/>
            <p:nvPr userDrawn="1"/>
          </p:nvSpPr>
          <p:spPr>
            <a:xfrm rot="16200000">
              <a:off x="3994660" y="4127121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C7E7B233-58C7-591D-85A8-D5A8D75D3728}"/>
                </a:ext>
              </a:extLst>
            </p:cNvPr>
            <p:cNvSpPr/>
            <p:nvPr userDrawn="1"/>
          </p:nvSpPr>
          <p:spPr>
            <a:xfrm rot="16200000">
              <a:off x="3994660" y="3616758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01095A10-4103-0294-A55C-B7A883CBABA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4394" y="4637196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55DDF30B-993A-EEC1-D7C3-EE039A83FCD5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1440345" y="4637001"/>
              <a:ext cx="509859" cy="51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Прямоугольный треугольник 88">
              <a:extLst>
                <a:ext uri="{FF2B5EF4-FFF2-40B4-BE49-F238E27FC236}">
                  <a16:creationId xmlns:a16="http://schemas.microsoft.com/office/drawing/2014/main" id="{16225938-4CB8-A74F-9A28-CA81912FF600}"/>
                </a:ext>
              </a:extLst>
            </p:cNvPr>
            <p:cNvSpPr/>
            <p:nvPr userDrawn="1"/>
          </p:nvSpPr>
          <p:spPr>
            <a:xfrm rot="5400000">
              <a:off x="2464747" y="3616444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90" name="Прямоугольный треугольник 89">
              <a:extLst>
                <a:ext uri="{FF2B5EF4-FFF2-40B4-BE49-F238E27FC236}">
                  <a16:creationId xmlns:a16="http://schemas.microsoft.com/office/drawing/2014/main" id="{6126BF2E-616E-6724-3B0A-A4FE4E7515AB}"/>
                </a:ext>
              </a:extLst>
            </p:cNvPr>
            <p:cNvSpPr/>
            <p:nvPr userDrawn="1"/>
          </p:nvSpPr>
          <p:spPr>
            <a:xfrm rot="5400000">
              <a:off x="933133" y="5150873"/>
              <a:ext cx="512379" cy="506835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91" name="Прямоугольный треугольник 90">
              <a:extLst>
                <a:ext uri="{FF2B5EF4-FFF2-40B4-BE49-F238E27FC236}">
                  <a16:creationId xmlns:a16="http://schemas.microsoft.com/office/drawing/2014/main" id="{141C6B5A-6F24-144F-1A06-FB44196E5F04}"/>
                </a:ext>
              </a:extLst>
            </p:cNvPr>
            <p:cNvSpPr/>
            <p:nvPr userDrawn="1"/>
          </p:nvSpPr>
          <p:spPr>
            <a:xfrm rot="10800000">
              <a:off x="423130" y="3610974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92" name="Дуга 91">
              <a:extLst>
                <a:ext uri="{FF2B5EF4-FFF2-40B4-BE49-F238E27FC236}">
                  <a16:creationId xmlns:a16="http://schemas.microsoft.com/office/drawing/2014/main" id="{1FC19C02-488A-622E-ACAB-70EA41D5FA8E}"/>
                </a:ext>
              </a:extLst>
            </p:cNvPr>
            <p:cNvSpPr/>
            <p:nvPr userDrawn="1"/>
          </p:nvSpPr>
          <p:spPr>
            <a:xfrm>
              <a:off x="419839" y="4130146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ый треугольник 92">
              <a:extLst>
                <a:ext uri="{FF2B5EF4-FFF2-40B4-BE49-F238E27FC236}">
                  <a16:creationId xmlns:a16="http://schemas.microsoft.com/office/drawing/2014/main" id="{E43943D3-F222-86E6-9847-4C2C8F8EFD28}"/>
                </a:ext>
              </a:extLst>
            </p:cNvPr>
            <p:cNvSpPr/>
            <p:nvPr userDrawn="1"/>
          </p:nvSpPr>
          <p:spPr>
            <a:xfrm rot="10800000">
              <a:off x="1443038" y="3610974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94" name="Дуга 93">
              <a:extLst>
                <a:ext uri="{FF2B5EF4-FFF2-40B4-BE49-F238E27FC236}">
                  <a16:creationId xmlns:a16="http://schemas.microsoft.com/office/drawing/2014/main" id="{804584C1-B394-2E32-A4C5-A93EB1FAE0B5}"/>
                </a:ext>
              </a:extLst>
            </p:cNvPr>
            <p:cNvSpPr/>
            <p:nvPr userDrawn="1"/>
          </p:nvSpPr>
          <p:spPr>
            <a:xfrm>
              <a:off x="1445450" y="4126602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81507C15-D7B9-10DC-0AF5-87517451304C}"/>
                </a:ext>
              </a:extLst>
            </p:cNvPr>
            <p:cNvSpPr/>
            <p:nvPr userDrawn="1"/>
          </p:nvSpPr>
          <p:spPr>
            <a:xfrm rot="16200000">
              <a:off x="2462734" y="463748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ый треугольник 95">
              <a:extLst>
                <a:ext uri="{FF2B5EF4-FFF2-40B4-BE49-F238E27FC236}">
                  <a16:creationId xmlns:a16="http://schemas.microsoft.com/office/drawing/2014/main" id="{7AA1BD3B-F2CD-E9D9-D96B-5011B47E673B}"/>
                </a:ext>
              </a:extLst>
            </p:cNvPr>
            <p:cNvSpPr/>
            <p:nvPr userDrawn="1"/>
          </p:nvSpPr>
          <p:spPr>
            <a:xfrm rot="10800000">
              <a:off x="2969939" y="4637123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97" name="Дуга 96">
              <a:extLst>
                <a:ext uri="{FF2B5EF4-FFF2-40B4-BE49-F238E27FC236}">
                  <a16:creationId xmlns:a16="http://schemas.microsoft.com/office/drawing/2014/main" id="{65FD6B1E-0C30-C42D-373B-B558A77A012D}"/>
                </a:ext>
              </a:extLst>
            </p:cNvPr>
            <p:cNvSpPr/>
            <p:nvPr userDrawn="1"/>
          </p:nvSpPr>
          <p:spPr>
            <a:xfrm rot="5400000">
              <a:off x="2973486" y="3615267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4-конечная звезда 97">
              <a:extLst>
                <a:ext uri="{FF2B5EF4-FFF2-40B4-BE49-F238E27FC236}">
                  <a16:creationId xmlns:a16="http://schemas.microsoft.com/office/drawing/2014/main" id="{A4238D8C-68C1-9582-DFF4-07114AD72D14}"/>
                </a:ext>
              </a:extLst>
            </p:cNvPr>
            <p:cNvSpPr/>
            <p:nvPr userDrawn="1"/>
          </p:nvSpPr>
          <p:spPr>
            <a:xfrm>
              <a:off x="1802454" y="4484163"/>
              <a:ext cx="305920" cy="305920"/>
            </a:xfrm>
            <a:prstGeom prst="star4">
              <a:avLst>
                <a:gd name="adj" fmla="val 10302"/>
              </a:avLst>
            </a:prstGeom>
            <a:solidFill>
              <a:schemeClr val="tx1"/>
            </a:solidFill>
            <a:ln cap="rnd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A3819CCC-B77E-5366-9B97-BB6246A093D3}"/>
                </a:ext>
              </a:extLst>
            </p:cNvPr>
            <p:cNvSpPr/>
            <p:nvPr userDrawn="1"/>
          </p:nvSpPr>
          <p:spPr>
            <a:xfrm>
              <a:off x="3377501" y="4017180"/>
              <a:ext cx="216569" cy="2165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0" name="4-конечная звезда 99">
            <a:extLst>
              <a:ext uri="{FF2B5EF4-FFF2-40B4-BE49-F238E27FC236}">
                <a16:creationId xmlns:a16="http://schemas.microsoft.com/office/drawing/2014/main" id="{3F70D390-1061-DF00-8802-5E9EE5CCE77C}"/>
              </a:ext>
            </a:extLst>
          </p:cNvPr>
          <p:cNvSpPr/>
          <p:nvPr userDrawn="1"/>
        </p:nvSpPr>
        <p:spPr>
          <a:xfrm>
            <a:off x="7238599" y="58994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4-конечная звезда 100">
            <a:extLst>
              <a:ext uri="{FF2B5EF4-FFF2-40B4-BE49-F238E27FC236}">
                <a16:creationId xmlns:a16="http://schemas.microsoft.com/office/drawing/2014/main" id="{38ECA546-09B9-C27C-133D-30F1A6F6804E}"/>
              </a:ext>
            </a:extLst>
          </p:cNvPr>
          <p:cNvSpPr/>
          <p:nvPr userDrawn="1"/>
        </p:nvSpPr>
        <p:spPr>
          <a:xfrm>
            <a:off x="7238599" y="655984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8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реализации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28">
            <a:extLst>
              <a:ext uri="{FF2B5EF4-FFF2-40B4-BE49-F238E27FC236}">
                <a16:creationId xmlns:a16="http://schemas.microsoft.com/office/drawing/2014/main" id="{C93C8AD2-1B67-E05D-B868-5FAA6C381D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8796" y="2597546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62D1E-4B55-3AD6-978D-B8AE78008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4" y="1623317"/>
            <a:ext cx="6423609" cy="620713"/>
          </a:xfrm>
        </p:spPr>
        <p:txBody>
          <a:bodyPr/>
          <a:lstStyle/>
          <a:p>
            <a:r>
              <a:rPr lang="ru-RU" dirty="0"/>
              <a:t>План реализации проекта </a:t>
            </a:r>
          </a:p>
        </p:txBody>
      </p:sp>
      <p:sp>
        <p:nvSpPr>
          <p:cNvPr id="47" name="Текст 142">
            <a:extLst>
              <a:ext uri="{FF2B5EF4-FFF2-40B4-BE49-F238E27FC236}">
                <a16:creationId xmlns:a16="http://schemas.microsoft.com/office/drawing/2014/main" id="{B4FA5E2D-FB94-4E76-5092-E57A8B5C32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8" name="Текст 142">
            <a:extLst>
              <a:ext uri="{FF2B5EF4-FFF2-40B4-BE49-F238E27FC236}">
                <a16:creationId xmlns:a16="http://schemas.microsoft.com/office/drawing/2014/main" id="{1C663007-15B9-D44D-23FF-4A835A497B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9" name="Текст 142">
            <a:extLst>
              <a:ext uri="{FF2B5EF4-FFF2-40B4-BE49-F238E27FC236}">
                <a16:creationId xmlns:a16="http://schemas.microsoft.com/office/drawing/2014/main" id="{EAEC00F7-1BE8-640F-9F2A-3EC6503F34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C3F0179-4B6B-C912-4024-E5FE73F00BF0}"/>
              </a:ext>
            </a:extLst>
          </p:cNvPr>
          <p:cNvCxnSpPr/>
          <p:nvPr userDrawn="1"/>
        </p:nvCxnSpPr>
        <p:spPr>
          <a:xfrm>
            <a:off x="13269913" y="2896899"/>
            <a:ext cx="0" cy="1784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Текст 28">
            <a:extLst>
              <a:ext uri="{FF2B5EF4-FFF2-40B4-BE49-F238E27FC236}">
                <a16:creationId xmlns:a16="http://schemas.microsoft.com/office/drawing/2014/main" id="{46D51D9E-86FE-B6CC-5D07-D93AE15EE3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796" y="3109779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9" name="Текст 28">
            <a:extLst>
              <a:ext uri="{FF2B5EF4-FFF2-40B4-BE49-F238E27FC236}">
                <a16:creationId xmlns:a16="http://schemas.microsoft.com/office/drawing/2014/main" id="{C799D813-F9D2-50CC-911D-8108D9187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8796" y="362201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0" name="Текст 28">
            <a:extLst>
              <a:ext uri="{FF2B5EF4-FFF2-40B4-BE49-F238E27FC236}">
                <a16:creationId xmlns:a16="http://schemas.microsoft.com/office/drawing/2014/main" id="{D71AE83A-A861-6CD2-65E4-82EC235EF6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8796" y="4134245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1" name="Текст 28">
            <a:extLst>
              <a:ext uri="{FF2B5EF4-FFF2-40B4-BE49-F238E27FC236}">
                <a16:creationId xmlns:a16="http://schemas.microsoft.com/office/drawing/2014/main" id="{22CA87C6-4C83-2A55-F697-C04F28C9C5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796" y="4646478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2" name="Текст 28">
            <a:extLst>
              <a:ext uri="{FF2B5EF4-FFF2-40B4-BE49-F238E27FC236}">
                <a16:creationId xmlns:a16="http://schemas.microsoft.com/office/drawing/2014/main" id="{CDC88157-12FE-5089-A63A-B6B9C4D19A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8796" y="5158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4845E5E-3556-6E41-388C-53E0B08E7D36}"/>
              </a:ext>
            </a:extLst>
          </p:cNvPr>
          <p:cNvCxnSpPr>
            <a:cxnSpLocks/>
          </p:cNvCxnSpPr>
          <p:nvPr userDrawn="1"/>
        </p:nvCxnSpPr>
        <p:spPr>
          <a:xfrm>
            <a:off x="7391559" y="800100"/>
            <a:ext cx="0" cy="52720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4-конечная звезда 99">
            <a:extLst>
              <a:ext uri="{FF2B5EF4-FFF2-40B4-BE49-F238E27FC236}">
                <a16:creationId xmlns:a16="http://schemas.microsoft.com/office/drawing/2014/main" id="{3F70D390-1061-DF00-8802-5E9EE5CCE77C}"/>
              </a:ext>
            </a:extLst>
          </p:cNvPr>
          <p:cNvSpPr/>
          <p:nvPr userDrawn="1"/>
        </p:nvSpPr>
        <p:spPr>
          <a:xfrm>
            <a:off x="7238599" y="5899497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4-конечная звезда 100">
            <a:extLst>
              <a:ext uri="{FF2B5EF4-FFF2-40B4-BE49-F238E27FC236}">
                <a16:creationId xmlns:a16="http://schemas.microsoft.com/office/drawing/2014/main" id="{38ECA546-09B9-C27C-133D-30F1A6F6804E}"/>
              </a:ext>
            </a:extLst>
          </p:cNvPr>
          <p:cNvSpPr/>
          <p:nvPr userDrawn="1"/>
        </p:nvSpPr>
        <p:spPr>
          <a:xfrm>
            <a:off x="7238599" y="655984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3">
            <a:extLst>
              <a:ext uri="{FF2B5EF4-FFF2-40B4-BE49-F238E27FC236}">
                <a16:creationId xmlns:a16="http://schemas.microsoft.com/office/drawing/2014/main" id="{3DFA1DCC-9838-93C3-E083-BFAABA87788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42145" y="1282700"/>
            <a:ext cx="3941869" cy="42926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2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жидаемы и фактические результ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269-AD34-5089-0121-5E89CECF2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2212" y="1442746"/>
            <a:ext cx="9886159" cy="620713"/>
          </a:xfrm>
        </p:spPr>
        <p:txBody>
          <a:bodyPr/>
          <a:lstStyle/>
          <a:p>
            <a:r>
              <a:rPr lang="ru-RU" dirty="0"/>
              <a:t>Ожидаемые и фактические результаты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8FD7D697-E733-1601-EC56-EA0609E474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2212" y="2751759"/>
            <a:ext cx="1990862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Ожидание</a:t>
            </a:r>
          </a:p>
        </p:txBody>
      </p:sp>
      <p:sp>
        <p:nvSpPr>
          <p:cNvPr id="6" name="Текст 28">
            <a:extLst>
              <a:ext uri="{FF2B5EF4-FFF2-40B4-BE49-F238E27FC236}">
                <a16:creationId xmlns:a16="http://schemas.microsoft.com/office/drawing/2014/main" id="{8C7127CD-37FC-8DB5-DA27-E834F6EBD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28597" y="2751759"/>
            <a:ext cx="1141774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Факт</a:t>
            </a:r>
          </a:p>
        </p:txBody>
      </p:sp>
      <p:sp>
        <p:nvSpPr>
          <p:cNvPr id="7" name="Текст 12">
            <a:extLst>
              <a:ext uri="{FF2B5EF4-FFF2-40B4-BE49-F238E27FC236}">
                <a16:creationId xmlns:a16="http://schemas.microsoft.com/office/drawing/2014/main" id="{675EF39E-4302-D913-8EB9-D05AE04677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9177" y="3316345"/>
            <a:ext cx="3597251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ожидаемого результата</a:t>
            </a:r>
          </a:p>
        </p:txBody>
      </p:sp>
      <p:sp>
        <p:nvSpPr>
          <p:cNvPr id="8" name="Текст 12">
            <a:extLst>
              <a:ext uri="{FF2B5EF4-FFF2-40B4-BE49-F238E27FC236}">
                <a16:creationId xmlns:a16="http://schemas.microsoft.com/office/drawing/2014/main" id="{6578E778-08D2-1023-CD50-7C7CE6ED944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177" y="4078345"/>
            <a:ext cx="3597251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ожидаемого результата</a:t>
            </a:r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7633BA80-CF09-6C25-5EE2-0542BCFD3C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177" y="4840345"/>
            <a:ext cx="3597251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ожидаемого результата</a:t>
            </a:r>
          </a:p>
        </p:txBody>
      </p:sp>
      <p:sp>
        <p:nvSpPr>
          <p:cNvPr id="11" name="Текст 12">
            <a:extLst>
              <a:ext uri="{FF2B5EF4-FFF2-40B4-BE49-F238E27FC236}">
                <a16:creationId xmlns:a16="http://schemas.microsoft.com/office/drawing/2014/main" id="{95F212E0-43DC-7F15-F317-DC0DB5E6BD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22405" y="3316345"/>
            <a:ext cx="3597251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фактического результата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99DCB737-CC4E-F49E-AAC9-2A75BAD0C97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722405" y="4078345"/>
            <a:ext cx="3597251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фактического результата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B4F793C-1910-1F93-F1EA-E6711957A1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22405" y="4840345"/>
            <a:ext cx="3597251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фактического результата</a:t>
            </a:r>
          </a:p>
        </p:txBody>
      </p:sp>
      <p:sp>
        <p:nvSpPr>
          <p:cNvPr id="14" name="Текст 142">
            <a:extLst>
              <a:ext uri="{FF2B5EF4-FFF2-40B4-BE49-F238E27FC236}">
                <a16:creationId xmlns:a16="http://schemas.microsoft.com/office/drawing/2014/main" id="{68F2F89F-A887-9FFA-8761-CFED2AB496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5" name="Текст 142">
            <a:extLst>
              <a:ext uri="{FF2B5EF4-FFF2-40B4-BE49-F238E27FC236}">
                <a16:creationId xmlns:a16="http://schemas.microsoft.com/office/drawing/2014/main" id="{2AAC52F2-322C-246C-C530-71D356DF08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6" name="Текст 142">
            <a:extLst>
              <a:ext uri="{FF2B5EF4-FFF2-40B4-BE49-F238E27FC236}">
                <a16:creationId xmlns:a16="http://schemas.microsoft.com/office/drawing/2014/main" id="{90B11BB1-2414-F773-E97B-B46916426F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420521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00F61-BC81-008D-ED4C-9C05F8F2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4" y="2248288"/>
            <a:ext cx="5439245" cy="6207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5F2994CA-9C3F-765E-8A0B-823F6C6F4B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1984" y="4405183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12">
            <a:extLst>
              <a:ext uri="{FF2B5EF4-FFF2-40B4-BE49-F238E27FC236}">
                <a16:creationId xmlns:a16="http://schemas.microsoft.com/office/drawing/2014/main" id="{673CE819-8AE3-1086-1D65-575AE0182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1984" y="4904139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7" name="Текст 28">
            <a:extLst>
              <a:ext uri="{FF2B5EF4-FFF2-40B4-BE49-F238E27FC236}">
                <a16:creationId xmlns:a16="http://schemas.microsoft.com/office/drawing/2014/main" id="{E7025A2B-B03A-9B45-7795-FFB558F37C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6378" y="4405183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12">
            <a:extLst>
              <a:ext uri="{FF2B5EF4-FFF2-40B4-BE49-F238E27FC236}">
                <a16:creationId xmlns:a16="http://schemas.microsoft.com/office/drawing/2014/main" id="{10EC9538-D7D4-7EAC-B06C-88126DF8521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76378" y="4904139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9" name="Текст 28">
            <a:extLst>
              <a:ext uri="{FF2B5EF4-FFF2-40B4-BE49-F238E27FC236}">
                <a16:creationId xmlns:a16="http://schemas.microsoft.com/office/drawing/2014/main" id="{45297A67-C3D4-1FFC-6D86-8C63BF6206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0772" y="4405183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AC8E38B0-5052-C9CD-2D95-E5D827D639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60772" y="4904139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E3C3DFAE-8D30-E116-B4A4-F1BFCFA7A38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60772" y="1459281"/>
            <a:ext cx="4718050" cy="2351088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BD67B385-2586-DE75-5B72-A6F2985134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8804" y="2989263"/>
            <a:ext cx="5432425" cy="439737"/>
          </a:xfrm>
        </p:spPr>
        <p:txBody>
          <a:bodyPr/>
          <a:lstStyle>
            <a:lvl1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2pPr>
            <a:lvl3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3pPr>
            <a:lvl4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4pPr>
            <a:lvl5pPr>
              <a:defRPr sz="2800" b="1" i="0">
                <a:latin typeface="Inter SemiBold" panose="02000503000000020004" pitchFamily="2" charset="0"/>
                <a:ea typeface="Inter SemiBold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725619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проекта (при наличи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30773-A575-1372-8DDB-5681F4CED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48288"/>
            <a:ext cx="2949526" cy="1071687"/>
          </a:xfrm>
        </p:spPr>
        <p:txBody>
          <a:bodyPr/>
          <a:lstStyle/>
          <a:p>
            <a:r>
              <a:rPr lang="ru-RU" dirty="0"/>
              <a:t>Схема проекта</a:t>
            </a:r>
          </a:p>
        </p:txBody>
      </p:sp>
      <p:sp>
        <p:nvSpPr>
          <p:cNvPr id="7" name="Текст 28">
            <a:extLst>
              <a:ext uri="{FF2B5EF4-FFF2-40B4-BE49-F238E27FC236}">
                <a16:creationId xmlns:a16="http://schemas.microsoft.com/office/drawing/2014/main" id="{A7210F46-FE38-19B3-B62E-1220D586A02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4081626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12">
            <a:extLst>
              <a:ext uri="{FF2B5EF4-FFF2-40B4-BE49-F238E27FC236}">
                <a16:creationId xmlns:a16="http://schemas.microsoft.com/office/drawing/2014/main" id="{D514CEB7-4702-27FB-DD81-73126FAABC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4580582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схемы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012F49FD-1A72-E96E-279F-D18E66D3FC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1685006"/>
            <a:ext cx="3994150" cy="3994150"/>
          </a:xfrm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80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ADB80-DDD7-0378-C71A-385EDA486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5" y="1770616"/>
            <a:ext cx="4375549" cy="1122709"/>
          </a:xfrm>
        </p:spPr>
        <p:txBody>
          <a:bodyPr/>
          <a:lstStyle/>
          <a:p>
            <a:r>
              <a:rPr lang="ru-RU" dirty="0"/>
              <a:t>Взаимодействия </a:t>
            </a:r>
            <a:br>
              <a:rPr lang="ru-RU" dirty="0"/>
            </a:br>
            <a:r>
              <a:rPr lang="ru-RU" dirty="0"/>
              <a:t>с партнерами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A4F55D63-1F45-3ABC-DBAC-EB15AB86B2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38444" y="1760038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12">
            <a:extLst>
              <a:ext uri="{FF2B5EF4-FFF2-40B4-BE49-F238E27FC236}">
                <a16:creationId xmlns:a16="http://schemas.microsoft.com/office/drawing/2014/main" id="{C05C2B5F-1F9E-9AF7-D6DB-B85BA69B5E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38444" y="2258994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9" name="Текст 28">
            <a:extLst>
              <a:ext uri="{FF2B5EF4-FFF2-40B4-BE49-F238E27FC236}">
                <a16:creationId xmlns:a16="http://schemas.microsoft.com/office/drawing/2014/main" id="{A140C79D-E052-92E2-FD0B-768BB92E3A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38444" y="3111167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6D360CA1-389F-26D3-365C-97CDB0305F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38444" y="3610123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E5C7FEC4-8053-F29C-53DD-549A52DD1E6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38444" y="4462296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6F65A9C1-1163-7501-C143-B48D6BD218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38444" y="4961252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3F03C5DA-4D2B-2525-39EA-4926AD404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988" y="3479466"/>
            <a:ext cx="3994150" cy="2199689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8A4E308-B34B-697F-B781-C9F6CBE2B7F6}"/>
              </a:ext>
            </a:extLst>
          </p:cNvPr>
          <p:cNvCxnSpPr>
            <a:cxnSpLocks/>
          </p:cNvCxnSpPr>
          <p:nvPr userDrawn="1"/>
        </p:nvCxnSpPr>
        <p:spPr>
          <a:xfrm>
            <a:off x="8080496" y="800100"/>
            <a:ext cx="0" cy="60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3C44DDA2-B171-BE24-E072-7E7F10EA3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971" y="1830127"/>
            <a:ext cx="6661777" cy="1514652"/>
          </a:xfrm>
        </p:spPr>
        <p:txBody>
          <a:bodyPr/>
          <a:lstStyle/>
          <a:p>
            <a:r>
              <a:rPr lang="ru-RU" dirty="0"/>
              <a:t>Место для заголовка всей предстоящей презентации на инженерных играх</a:t>
            </a:r>
          </a:p>
        </p:txBody>
      </p:sp>
      <p:sp>
        <p:nvSpPr>
          <p:cNvPr id="31" name="Объект 30">
            <a:extLst>
              <a:ext uri="{FF2B5EF4-FFF2-40B4-BE49-F238E27FC236}">
                <a16:creationId xmlns:a16="http://schemas.microsoft.com/office/drawing/2014/main" id="{0C28760B-C341-579B-55A3-C2023DFE065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85095" y="4913008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4" name="Объект 30">
            <a:extLst>
              <a:ext uri="{FF2B5EF4-FFF2-40B4-BE49-F238E27FC236}">
                <a16:creationId xmlns:a16="http://schemas.microsoft.com/office/drawing/2014/main" id="{83452112-B75C-E8D5-60C0-4D599CD4C6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85095" y="5225990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5" name="Объект 30">
            <a:extLst>
              <a:ext uri="{FF2B5EF4-FFF2-40B4-BE49-F238E27FC236}">
                <a16:creationId xmlns:a16="http://schemas.microsoft.com/office/drawing/2014/main" id="{C2E514A7-6148-8002-D87C-13C3B4C7705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85095" y="5538972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6" name="Объект 30">
            <a:extLst>
              <a:ext uri="{FF2B5EF4-FFF2-40B4-BE49-F238E27FC236}">
                <a16:creationId xmlns:a16="http://schemas.microsoft.com/office/drawing/2014/main" id="{709F7EBC-9B78-5B67-95FD-958D5C2A7C1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844" y="4913008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7" name="Объект 30">
            <a:extLst>
              <a:ext uri="{FF2B5EF4-FFF2-40B4-BE49-F238E27FC236}">
                <a16:creationId xmlns:a16="http://schemas.microsoft.com/office/drawing/2014/main" id="{FE019ED2-7D42-D679-7CA0-3F6702CF9D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6844" y="5225990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8" name="Объект 30">
            <a:extLst>
              <a:ext uri="{FF2B5EF4-FFF2-40B4-BE49-F238E27FC236}">
                <a16:creationId xmlns:a16="http://schemas.microsoft.com/office/drawing/2014/main" id="{D39E076B-B722-F752-CCC4-6DEE78F8C7D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6844" y="5538972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136" name="Полилиния 135">
            <a:extLst>
              <a:ext uri="{FF2B5EF4-FFF2-40B4-BE49-F238E27FC236}">
                <a16:creationId xmlns:a16="http://schemas.microsoft.com/office/drawing/2014/main" id="{4B4FC301-7FA0-216C-075D-C3E0354C7850}"/>
              </a:ext>
            </a:extLst>
          </p:cNvPr>
          <p:cNvSpPr/>
          <p:nvPr userDrawn="1"/>
        </p:nvSpPr>
        <p:spPr>
          <a:xfrm>
            <a:off x="7927536" y="800100"/>
            <a:ext cx="305920" cy="152961"/>
          </a:xfrm>
          <a:custGeom>
            <a:avLst/>
            <a:gdLst>
              <a:gd name="connsiteX0" fmla="*/ 6 w 305920"/>
              <a:gd name="connsiteY0" fmla="*/ 0 h 152961"/>
              <a:gd name="connsiteX1" fmla="*/ 305914 w 305920"/>
              <a:gd name="connsiteY1" fmla="*/ 0 h 152961"/>
              <a:gd name="connsiteX2" fmla="*/ 305920 w 305920"/>
              <a:gd name="connsiteY2" fmla="*/ 1 h 152961"/>
              <a:gd name="connsiteX3" fmla="*/ 175245 w 305920"/>
              <a:gd name="connsiteY3" fmla="*/ 22286 h 152961"/>
              <a:gd name="connsiteX4" fmla="*/ 152960 w 305920"/>
              <a:gd name="connsiteY4" fmla="*/ 152961 h 152961"/>
              <a:gd name="connsiteX5" fmla="*/ 130675 w 305920"/>
              <a:gd name="connsiteY5" fmla="*/ 22286 h 152961"/>
              <a:gd name="connsiteX6" fmla="*/ 0 w 305920"/>
              <a:gd name="connsiteY6" fmla="*/ 1 h 1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20" h="152961">
                <a:moveTo>
                  <a:pt x="6" y="0"/>
                </a:moveTo>
                <a:lnTo>
                  <a:pt x="305914" y="0"/>
                </a:lnTo>
                <a:lnTo>
                  <a:pt x="305920" y="1"/>
                </a:lnTo>
                <a:lnTo>
                  <a:pt x="175245" y="22286"/>
                </a:lnTo>
                <a:lnTo>
                  <a:pt x="152960" y="152961"/>
                </a:lnTo>
                <a:lnTo>
                  <a:pt x="130675" y="22286"/>
                </a:lnTo>
                <a:lnTo>
                  <a:pt x="0" y="1"/>
                </a:lnTo>
                <a:close/>
              </a:path>
            </a:pathLst>
          </a:cu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2" name="4-конечная звезда 51">
            <a:extLst>
              <a:ext uri="{FF2B5EF4-FFF2-40B4-BE49-F238E27FC236}">
                <a16:creationId xmlns:a16="http://schemas.microsoft.com/office/drawing/2014/main" id="{B1BC5808-6E13-A89D-C7AC-FD58DCDD3987}"/>
              </a:ext>
            </a:extLst>
          </p:cNvPr>
          <p:cNvSpPr/>
          <p:nvPr userDrawn="1"/>
        </p:nvSpPr>
        <p:spPr>
          <a:xfrm>
            <a:off x="7927536" y="5904940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Текст 142">
            <a:extLst>
              <a:ext uri="{FF2B5EF4-FFF2-40B4-BE49-F238E27FC236}">
                <a16:creationId xmlns:a16="http://schemas.microsoft.com/office/drawing/2014/main" id="{EAE6534D-EAC6-8C6C-1650-2FDE854CE79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44" name="Текст 142">
            <a:extLst>
              <a:ext uri="{FF2B5EF4-FFF2-40B4-BE49-F238E27FC236}">
                <a16:creationId xmlns:a16="http://schemas.microsoft.com/office/drawing/2014/main" id="{EE68153A-7028-A657-74F0-052FE922A3F3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45" name="Текст 142">
            <a:extLst>
              <a:ext uri="{FF2B5EF4-FFF2-40B4-BE49-F238E27FC236}">
                <a16:creationId xmlns:a16="http://schemas.microsoft.com/office/drawing/2014/main" id="{424CA40C-66BF-51B1-B079-CEFA75CF500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98C196-14D7-BBB8-3DAD-50B764E8A33C}"/>
              </a:ext>
            </a:extLst>
          </p:cNvPr>
          <p:cNvSpPr/>
          <p:nvPr userDrawn="1"/>
        </p:nvSpPr>
        <p:spPr>
          <a:xfrm>
            <a:off x="407988" y="4984154"/>
            <a:ext cx="45719" cy="835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82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226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ыводы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C7056-F394-F7CD-A8D9-F9C0F059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5" y="2248288"/>
            <a:ext cx="4339010" cy="620713"/>
          </a:xfrm>
        </p:spPr>
        <p:txBody>
          <a:bodyPr/>
          <a:lstStyle/>
          <a:p>
            <a:r>
              <a:rPr lang="ru-RU" dirty="0"/>
              <a:t>Выводы проекта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24F69D2F-9DA5-6F15-AD4B-518E51E1A1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1481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12">
            <a:extLst>
              <a:ext uri="{FF2B5EF4-FFF2-40B4-BE49-F238E27FC236}">
                <a16:creationId xmlns:a16="http://schemas.microsoft.com/office/drawing/2014/main" id="{07BF6C74-BFD0-1A24-6870-EC855E9E36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1481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87C03B1F-D722-3475-7550-33AC7F7211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92978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04794A42-4682-1CCA-720D-EC64C1DB7F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92973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3C2CC09-6B01-930C-54BE-C4A4450CF4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475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4BA8308-68C1-214F-DDE6-F3A49F913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64470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id="{EA2B00B7-756E-CF9D-380E-1CABBC9DD9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35973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ED8049A6-8869-3EDF-17E4-16BBB6AF3E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5973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B7ABA25-71B1-5B30-7225-1963735B3038}"/>
              </a:ext>
            </a:extLst>
          </p:cNvPr>
          <p:cNvSpPr/>
          <p:nvPr userDrawn="1"/>
        </p:nvSpPr>
        <p:spPr>
          <a:xfrm rot="5400000">
            <a:off x="8745660" y="1842994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05E554-A030-465C-6E0D-3470AAE1ED3C}"/>
              </a:ext>
            </a:extLst>
          </p:cNvPr>
          <p:cNvSpPr/>
          <p:nvPr userDrawn="1"/>
        </p:nvSpPr>
        <p:spPr>
          <a:xfrm rot="5400000">
            <a:off x="7214571" y="1842994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9A43CF1-B001-01B1-9924-0BC022A1E16C}"/>
              </a:ext>
            </a:extLst>
          </p:cNvPr>
          <p:cNvSpPr/>
          <p:nvPr userDrawn="1"/>
        </p:nvSpPr>
        <p:spPr>
          <a:xfrm rot="5400000">
            <a:off x="7214571" y="2353357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34546E2-A6D7-93A4-75F3-269D92A09BE6}"/>
              </a:ext>
            </a:extLst>
          </p:cNvPr>
          <p:cNvSpPr/>
          <p:nvPr userDrawn="1"/>
        </p:nvSpPr>
        <p:spPr>
          <a:xfrm rot="5400000">
            <a:off x="6704208" y="2353357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5B31C3C-3CAA-50B9-0961-B2744A27DE70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9256274" y="1841153"/>
            <a:ext cx="507696" cy="1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ACD146D-CD03-3D7F-70AC-A8F84C79B7D1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8748160" y="1329124"/>
            <a:ext cx="509859" cy="513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ый треугольник 28">
            <a:extLst>
              <a:ext uri="{FF2B5EF4-FFF2-40B4-BE49-F238E27FC236}">
                <a16:creationId xmlns:a16="http://schemas.microsoft.com/office/drawing/2014/main" id="{EAC6323A-D638-CC5A-42AA-DAB5FB998B20}"/>
              </a:ext>
            </a:extLst>
          </p:cNvPr>
          <p:cNvSpPr/>
          <p:nvPr userDrawn="1"/>
        </p:nvSpPr>
        <p:spPr>
          <a:xfrm>
            <a:off x="9767544" y="2356622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0180EE12-2314-885D-8CFA-A22A4945C943}"/>
              </a:ext>
            </a:extLst>
          </p:cNvPr>
          <p:cNvSpPr/>
          <p:nvPr userDrawn="1"/>
        </p:nvSpPr>
        <p:spPr>
          <a:xfrm rot="10800000">
            <a:off x="9258303" y="1329607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ый треугольник 30">
            <a:extLst>
              <a:ext uri="{FF2B5EF4-FFF2-40B4-BE49-F238E27FC236}">
                <a16:creationId xmlns:a16="http://schemas.microsoft.com/office/drawing/2014/main" id="{C6A94771-CF70-FE76-8E2D-1719A6B703E9}"/>
              </a:ext>
            </a:extLst>
          </p:cNvPr>
          <p:cNvSpPr/>
          <p:nvPr userDrawn="1"/>
        </p:nvSpPr>
        <p:spPr>
          <a:xfrm>
            <a:off x="8742947" y="2356622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2ED40360-B3AE-53E7-C75D-B1E16FD417D5}"/>
              </a:ext>
            </a:extLst>
          </p:cNvPr>
          <p:cNvSpPr/>
          <p:nvPr userDrawn="1"/>
        </p:nvSpPr>
        <p:spPr>
          <a:xfrm rot="10800000">
            <a:off x="8232692" y="1333151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B8205DA-B09A-76A2-90D5-63FE38BD9E99}"/>
              </a:ext>
            </a:extLst>
          </p:cNvPr>
          <p:cNvSpPr/>
          <p:nvPr userDrawn="1"/>
        </p:nvSpPr>
        <p:spPr>
          <a:xfrm rot="5400000">
            <a:off x="7725771" y="1332631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ый треугольник 33">
            <a:extLst>
              <a:ext uri="{FF2B5EF4-FFF2-40B4-BE49-F238E27FC236}">
                <a16:creationId xmlns:a16="http://schemas.microsoft.com/office/drawing/2014/main" id="{AFECB885-56E9-28A1-AAFF-14A99B04F7A1}"/>
              </a:ext>
            </a:extLst>
          </p:cNvPr>
          <p:cNvSpPr/>
          <p:nvPr userDrawn="1"/>
        </p:nvSpPr>
        <p:spPr>
          <a:xfrm>
            <a:off x="7216046" y="1330473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035F237E-86A9-E459-8C2B-4845449E58C6}"/>
              </a:ext>
            </a:extLst>
          </p:cNvPr>
          <p:cNvSpPr/>
          <p:nvPr userDrawn="1"/>
        </p:nvSpPr>
        <p:spPr>
          <a:xfrm rot="16200000">
            <a:off x="6704656" y="1844486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4-конечная звезда 35">
            <a:extLst>
              <a:ext uri="{FF2B5EF4-FFF2-40B4-BE49-F238E27FC236}">
                <a16:creationId xmlns:a16="http://schemas.microsoft.com/office/drawing/2014/main" id="{FA6F75D9-5407-F0C0-0502-3E016D83B8FC}"/>
              </a:ext>
            </a:extLst>
          </p:cNvPr>
          <p:cNvSpPr/>
          <p:nvPr userDrawn="1"/>
        </p:nvSpPr>
        <p:spPr>
          <a:xfrm rot="10800000">
            <a:off x="8589990" y="1689892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7C3EB3E0-84EA-802F-0915-2F1967E3A858}"/>
              </a:ext>
            </a:extLst>
          </p:cNvPr>
          <p:cNvSpPr/>
          <p:nvPr userDrawn="1"/>
        </p:nvSpPr>
        <p:spPr>
          <a:xfrm rot="10800000">
            <a:off x="7104294" y="2246226"/>
            <a:ext cx="216569" cy="216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9F0C127-79B5-53CC-BA0D-3EE803FD9D69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8741458" y="1327351"/>
            <a:ext cx="1478" cy="508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13BFA9B-A447-D475-CC60-5E35DEE6431A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8221801" y="1841153"/>
            <a:ext cx="507696" cy="1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292CB26-9761-EDCA-1EA9-7E1FFA18DF38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9764076" y="1836464"/>
            <a:ext cx="0" cy="515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19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ыводы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C7056-F394-F7CD-A8D9-F9C0F059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985" y="2248288"/>
            <a:ext cx="4339010" cy="620713"/>
          </a:xfrm>
        </p:spPr>
        <p:txBody>
          <a:bodyPr/>
          <a:lstStyle/>
          <a:p>
            <a:r>
              <a:rPr lang="ru-RU" dirty="0"/>
              <a:t>Выводы проекта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24F69D2F-9DA5-6F15-AD4B-518E51E1A1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1481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12">
            <a:extLst>
              <a:ext uri="{FF2B5EF4-FFF2-40B4-BE49-F238E27FC236}">
                <a16:creationId xmlns:a16="http://schemas.microsoft.com/office/drawing/2014/main" id="{07BF6C74-BFD0-1A24-6870-EC855E9E36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1481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87C03B1F-D722-3475-7550-33AC7F7211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92978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04794A42-4682-1CCA-720D-EC64C1DB7F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92973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3C2CC09-6B01-930C-54BE-C4A4450CF4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475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4BA8308-68C1-214F-DDE6-F3A49F913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64470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id="{EA2B00B7-756E-CF9D-380E-1CABBC9DD9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35973" y="4178772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ED8049A6-8869-3EDF-17E4-16BBB6AF3E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5973" y="4677728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3" name="Рисунок 3">
            <a:extLst>
              <a:ext uri="{FF2B5EF4-FFF2-40B4-BE49-F238E27FC236}">
                <a16:creationId xmlns:a16="http://schemas.microsoft.com/office/drawing/2014/main" id="{D6DB0993-6228-478D-37D8-26495D4972D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64470" y="1545940"/>
            <a:ext cx="5519544" cy="1883059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03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ыводы проект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C7056-F394-F7CD-A8D9-F9C0F059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9052" y="2247903"/>
            <a:ext cx="5549028" cy="1020223"/>
          </a:xfrm>
        </p:spPr>
        <p:txBody>
          <a:bodyPr/>
          <a:lstStyle/>
          <a:p>
            <a:r>
              <a:rPr lang="ru-RU" dirty="0"/>
              <a:t>Перспективы дальнейшей работы</a:t>
            </a:r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24F69D2F-9DA5-6F15-AD4B-518E51E1A1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1481" y="2259829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12">
            <a:extLst>
              <a:ext uri="{FF2B5EF4-FFF2-40B4-BE49-F238E27FC236}">
                <a16:creationId xmlns:a16="http://schemas.microsoft.com/office/drawing/2014/main" id="{07BF6C74-BFD0-1A24-6870-EC855E9E36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1481" y="2758785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87C03B1F-D722-3475-7550-33AC7F7211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92978" y="2259829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04794A42-4682-1CCA-720D-EC64C1DB7F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92973" y="2758785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3C2CC09-6B01-930C-54BE-C4A4450CF4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1475" y="408274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4BA8308-68C1-214F-DDE6-F3A49F913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1470" y="458169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id="{EA2B00B7-756E-CF9D-380E-1CABBC9DD9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2973" y="408274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ED8049A6-8869-3EDF-17E4-16BBB6AF3E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92973" y="458169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1B2720C-B6A2-CBDA-752E-00364F1CAE3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878638" y="3703638"/>
            <a:ext cx="4905375" cy="1736725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3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8A4E308-B34B-697F-B781-C9F6CBE2B7F6}"/>
              </a:ext>
            </a:extLst>
          </p:cNvPr>
          <p:cNvCxnSpPr>
            <a:cxnSpLocks/>
          </p:cNvCxnSpPr>
          <p:nvPr userDrawn="1"/>
        </p:nvCxnSpPr>
        <p:spPr>
          <a:xfrm>
            <a:off x="8080496" y="800100"/>
            <a:ext cx="0" cy="60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3C44DDA2-B171-BE24-E072-7E7F10EA3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971" y="1830127"/>
            <a:ext cx="6661777" cy="1514652"/>
          </a:xfrm>
        </p:spPr>
        <p:txBody>
          <a:bodyPr/>
          <a:lstStyle/>
          <a:p>
            <a:r>
              <a:rPr lang="ru-RU" dirty="0"/>
              <a:t>Место для заголовка всей предстоящей презентации на инженерных играх</a:t>
            </a:r>
          </a:p>
        </p:txBody>
      </p:sp>
      <p:sp>
        <p:nvSpPr>
          <p:cNvPr id="31" name="Объект 30">
            <a:extLst>
              <a:ext uri="{FF2B5EF4-FFF2-40B4-BE49-F238E27FC236}">
                <a16:creationId xmlns:a16="http://schemas.microsoft.com/office/drawing/2014/main" id="{0C28760B-C341-579B-55A3-C2023DFE065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85095" y="4913008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4" name="Объект 30">
            <a:extLst>
              <a:ext uri="{FF2B5EF4-FFF2-40B4-BE49-F238E27FC236}">
                <a16:creationId xmlns:a16="http://schemas.microsoft.com/office/drawing/2014/main" id="{83452112-B75C-E8D5-60C0-4D599CD4C6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85095" y="5225990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5" name="Объект 30">
            <a:extLst>
              <a:ext uri="{FF2B5EF4-FFF2-40B4-BE49-F238E27FC236}">
                <a16:creationId xmlns:a16="http://schemas.microsoft.com/office/drawing/2014/main" id="{C2E514A7-6148-8002-D87C-13C3B4C7705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85095" y="5538972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6" name="Объект 30">
            <a:extLst>
              <a:ext uri="{FF2B5EF4-FFF2-40B4-BE49-F238E27FC236}">
                <a16:creationId xmlns:a16="http://schemas.microsoft.com/office/drawing/2014/main" id="{709F7EBC-9B78-5B67-95FD-958D5C2A7C1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6844" y="4913008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7" name="Объект 30">
            <a:extLst>
              <a:ext uri="{FF2B5EF4-FFF2-40B4-BE49-F238E27FC236}">
                <a16:creationId xmlns:a16="http://schemas.microsoft.com/office/drawing/2014/main" id="{FE019ED2-7D42-D679-7CA0-3F6702CF9D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6844" y="5225990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38" name="Объект 30">
            <a:extLst>
              <a:ext uri="{FF2B5EF4-FFF2-40B4-BE49-F238E27FC236}">
                <a16:creationId xmlns:a16="http://schemas.microsoft.com/office/drawing/2014/main" id="{D39E076B-B722-F752-CCC4-6DEE78F8C7D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6844" y="5538972"/>
            <a:ext cx="2794458" cy="302557"/>
          </a:xfrm>
        </p:spPr>
        <p:txBody>
          <a:bodyPr/>
          <a:lstStyle>
            <a:lvl1pPr>
              <a:defRPr sz="16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ФИ участника проекта</a:t>
            </a:r>
          </a:p>
        </p:txBody>
      </p:sp>
      <p:sp>
        <p:nvSpPr>
          <p:cNvPr id="136" name="Полилиния 135">
            <a:extLst>
              <a:ext uri="{FF2B5EF4-FFF2-40B4-BE49-F238E27FC236}">
                <a16:creationId xmlns:a16="http://schemas.microsoft.com/office/drawing/2014/main" id="{4B4FC301-7FA0-216C-075D-C3E0354C7850}"/>
              </a:ext>
            </a:extLst>
          </p:cNvPr>
          <p:cNvSpPr/>
          <p:nvPr userDrawn="1"/>
        </p:nvSpPr>
        <p:spPr>
          <a:xfrm>
            <a:off x="7927536" y="800100"/>
            <a:ext cx="305920" cy="152961"/>
          </a:xfrm>
          <a:custGeom>
            <a:avLst/>
            <a:gdLst>
              <a:gd name="connsiteX0" fmla="*/ 6 w 305920"/>
              <a:gd name="connsiteY0" fmla="*/ 0 h 152961"/>
              <a:gd name="connsiteX1" fmla="*/ 305914 w 305920"/>
              <a:gd name="connsiteY1" fmla="*/ 0 h 152961"/>
              <a:gd name="connsiteX2" fmla="*/ 305920 w 305920"/>
              <a:gd name="connsiteY2" fmla="*/ 1 h 152961"/>
              <a:gd name="connsiteX3" fmla="*/ 175245 w 305920"/>
              <a:gd name="connsiteY3" fmla="*/ 22286 h 152961"/>
              <a:gd name="connsiteX4" fmla="*/ 152960 w 305920"/>
              <a:gd name="connsiteY4" fmla="*/ 152961 h 152961"/>
              <a:gd name="connsiteX5" fmla="*/ 130675 w 305920"/>
              <a:gd name="connsiteY5" fmla="*/ 22286 h 152961"/>
              <a:gd name="connsiteX6" fmla="*/ 0 w 305920"/>
              <a:gd name="connsiteY6" fmla="*/ 1 h 1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20" h="152961">
                <a:moveTo>
                  <a:pt x="6" y="0"/>
                </a:moveTo>
                <a:lnTo>
                  <a:pt x="305914" y="0"/>
                </a:lnTo>
                <a:lnTo>
                  <a:pt x="305920" y="1"/>
                </a:lnTo>
                <a:lnTo>
                  <a:pt x="175245" y="22286"/>
                </a:lnTo>
                <a:lnTo>
                  <a:pt x="152960" y="152961"/>
                </a:lnTo>
                <a:lnTo>
                  <a:pt x="130675" y="22286"/>
                </a:lnTo>
                <a:lnTo>
                  <a:pt x="0" y="1"/>
                </a:lnTo>
                <a:close/>
              </a:path>
            </a:pathLst>
          </a:cu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2" name="4-конечная звезда 51">
            <a:extLst>
              <a:ext uri="{FF2B5EF4-FFF2-40B4-BE49-F238E27FC236}">
                <a16:creationId xmlns:a16="http://schemas.microsoft.com/office/drawing/2014/main" id="{B1BC5808-6E13-A89D-C7AC-FD58DCDD3987}"/>
              </a:ext>
            </a:extLst>
          </p:cNvPr>
          <p:cNvSpPr/>
          <p:nvPr userDrawn="1"/>
        </p:nvSpPr>
        <p:spPr>
          <a:xfrm>
            <a:off x="7927536" y="5904940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Текст 142">
            <a:extLst>
              <a:ext uri="{FF2B5EF4-FFF2-40B4-BE49-F238E27FC236}">
                <a16:creationId xmlns:a16="http://schemas.microsoft.com/office/drawing/2014/main" id="{EAE6534D-EAC6-8C6C-1650-2FDE854CE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44" name="Текст 142">
            <a:extLst>
              <a:ext uri="{FF2B5EF4-FFF2-40B4-BE49-F238E27FC236}">
                <a16:creationId xmlns:a16="http://schemas.microsoft.com/office/drawing/2014/main" id="{EE68153A-7028-A657-74F0-052FE922A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45" name="Текст 142">
            <a:extLst>
              <a:ext uri="{FF2B5EF4-FFF2-40B4-BE49-F238E27FC236}">
                <a16:creationId xmlns:a16="http://schemas.microsoft.com/office/drawing/2014/main" id="{424CA40C-66BF-51B1-B079-CEFA75CF50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98C196-14D7-BBB8-3DAD-50B764E8A33C}"/>
              </a:ext>
            </a:extLst>
          </p:cNvPr>
          <p:cNvSpPr/>
          <p:nvPr userDrawn="1"/>
        </p:nvSpPr>
        <p:spPr>
          <a:xfrm>
            <a:off x="407988" y="4984154"/>
            <a:ext cx="45719" cy="835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9B71C3DE-340C-18FE-9F4D-F2DCE6CA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78838" y="1308100"/>
            <a:ext cx="3305175" cy="42418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33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226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B625-3904-FA94-9C0A-129ED3E66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237" y="1872091"/>
            <a:ext cx="2900666" cy="99085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ru-RU" dirty="0"/>
              <a:t>Проблемы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5" name="Текст 142">
            <a:extLst>
              <a:ext uri="{FF2B5EF4-FFF2-40B4-BE49-F238E27FC236}">
                <a16:creationId xmlns:a16="http://schemas.microsoft.com/office/drawing/2014/main" id="{539806DB-4CA1-3BF3-EC61-DD90A37C8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6" name="Текст 142">
            <a:extLst>
              <a:ext uri="{FF2B5EF4-FFF2-40B4-BE49-F238E27FC236}">
                <a16:creationId xmlns:a16="http://schemas.microsoft.com/office/drawing/2014/main" id="{C0BC04F8-6843-A169-DCFF-32F73C2B6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7" name="Текст 142">
            <a:extLst>
              <a:ext uri="{FF2B5EF4-FFF2-40B4-BE49-F238E27FC236}">
                <a16:creationId xmlns:a16="http://schemas.microsoft.com/office/drawing/2014/main" id="{7E4746B4-57F2-E3EE-B2D9-951AF0088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99FE32D-833A-EAF7-2B96-18A79FB18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40754" y="1872092"/>
            <a:ext cx="4843463" cy="460292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 проблемы №1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156316A-D727-6090-4EF0-0C20E561D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41469" y="2438400"/>
            <a:ext cx="4843463" cy="423863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проблемы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CC3D6036-7BAA-26F5-210A-778BDE3D80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40754" y="3237066"/>
            <a:ext cx="4843463" cy="460292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 проблемы №2</a:t>
            </a:r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501162FE-66D6-A0DC-2F7F-53254E55D1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41469" y="3803374"/>
            <a:ext cx="4843463" cy="423863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проблемы</a:t>
            </a:r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6D2E4C97-F0AE-7E77-C84F-7225C9122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40754" y="4602040"/>
            <a:ext cx="4843463" cy="460292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 проблемы №3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8AC26550-1525-311D-9995-CD710DB1D82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41469" y="5168348"/>
            <a:ext cx="4843463" cy="423863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проблемы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C3364F-2D0D-8708-DFDB-4D678170C9F5}"/>
              </a:ext>
            </a:extLst>
          </p:cNvPr>
          <p:cNvSpPr/>
          <p:nvPr userDrawn="1"/>
        </p:nvSpPr>
        <p:spPr>
          <a:xfrm rot="16200000">
            <a:off x="422119" y="4128520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35F01A-9F1D-37BE-E7F9-1ACB0BEE05AA}"/>
              </a:ext>
            </a:extLst>
          </p:cNvPr>
          <p:cNvSpPr/>
          <p:nvPr userDrawn="1"/>
        </p:nvSpPr>
        <p:spPr>
          <a:xfrm rot="16200000">
            <a:off x="1442845" y="5147848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73574A3-25E8-BFE9-D975-96ABBC58A21E}"/>
              </a:ext>
            </a:extLst>
          </p:cNvPr>
          <p:cNvSpPr/>
          <p:nvPr userDrawn="1"/>
        </p:nvSpPr>
        <p:spPr>
          <a:xfrm rot="16200000">
            <a:off x="1442845" y="4127122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0CA80E0-793F-043D-5481-A9CF9DF5C957}"/>
              </a:ext>
            </a:extLst>
          </p:cNvPr>
          <p:cNvSpPr/>
          <p:nvPr userDrawn="1"/>
        </p:nvSpPr>
        <p:spPr>
          <a:xfrm rot="16200000">
            <a:off x="1953208" y="4637485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ACB1994-5785-B4B6-532F-A525BCDA23AC}"/>
              </a:ext>
            </a:extLst>
          </p:cNvPr>
          <p:cNvSpPr/>
          <p:nvPr userDrawn="1"/>
        </p:nvSpPr>
        <p:spPr>
          <a:xfrm rot="16200000">
            <a:off x="2973934" y="4127122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0771D38-E42B-D899-7DCB-0B66D1C623D8}"/>
              </a:ext>
            </a:extLst>
          </p:cNvPr>
          <p:cNvSpPr/>
          <p:nvPr userDrawn="1"/>
        </p:nvSpPr>
        <p:spPr>
          <a:xfrm rot="16200000">
            <a:off x="2973934" y="3616759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DF8E9D7-9638-2981-E84B-A852D93D3631}"/>
              </a:ext>
            </a:extLst>
          </p:cNvPr>
          <p:cNvSpPr/>
          <p:nvPr userDrawn="1"/>
        </p:nvSpPr>
        <p:spPr>
          <a:xfrm rot="16200000">
            <a:off x="3484297" y="3616759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252CE-D05A-323C-1F72-CE33250BE925}"/>
              </a:ext>
            </a:extLst>
          </p:cNvPr>
          <p:cNvSpPr/>
          <p:nvPr userDrawn="1"/>
        </p:nvSpPr>
        <p:spPr>
          <a:xfrm rot="16200000">
            <a:off x="3994660" y="4127121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65872FE-CF46-829B-FEE5-15714C2A99E3}"/>
              </a:ext>
            </a:extLst>
          </p:cNvPr>
          <p:cNvSpPr/>
          <p:nvPr userDrawn="1"/>
        </p:nvSpPr>
        <p:spPr>
          <a:xfrm rot="16200000">
            <a:off x="3994660" y="3616758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70765F3-1E8A-11DB-01E1-A2108E802C98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394" y="4637196"/>
            <a:ext cx="507696" cy="1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95AF2518-071B-C507-C114-D165233392D6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440345" y="4637001"/>
            <a:ext cx="509859" cy="513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ый треугольник 42">
            <a:extLst>
              <a:ext uri="{FF2B5EF4-FFF2-40B4-BE49-F238E27FC236}">
                <a16:creationId xmlns:a16="http://schemas.microsoft.com/office/drawing/2014/main" id="{8D5AFA17-46BC-8B88-1162-AF34D362E5CF}"/>
              </a:ext>
            </a:extLst>
          </p:cNvPr>
          <p:cNvSpPr/>
          <p:nvPr userDrawn="1"/>
        </p:nvSpPr>
        <p:spPr>
          <a:xfrm rot="5400000">
            <a:off x="2464747" y="3616444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4" name="Прямоугольный треугольник 43">
            <a:extLst>
              <a:ext uri="{FF2B5EF4-FFF2-40B4-BE49-F238E27FC236}">
                <a16:creationId xmlns:a16="http://schemas.microsoft.com/office/drawing/2014/main" id="{4A824862-F957-B127-4AAA-941BB8D262BB}"/>
              </a:ext>
            </a:extLst>
          </p:cNvPr>
          <p:cNvSpPr/>
          <p:nvPr userDrawn="1"/>
        </p:nvSpPr>
        <p:spPr>
          <a:xfrm rot="5400000">
            <a:off x="933133" y="5150873"/>
            <a:ext cx="512379" cy="506835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7" name="Прямоугольный треугольник 46">
            <a:extLst>
              <a:ext uri="{FF2B5EF4-FFF2-40B4-BE49-F238E27FC236}">
                <a16:creationId xmlns:a16="http://schemas.microsoft.com/office/drawing/2014/main" id="{A85C130B-A5DA-A3D5-5C50-F87B1052A615}"/>
              </a:ext>
            </a:extLst>
          </p:cNvPr>
          <p:cNvSpPr/>
          <p:nvPr userDrawn="1"/>
        </p:nvSpPr>
        <p:spPr>
          <a:xfrm rot="10800000">
            <a:off x="423130" y="3610974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8" name="Дуга 47">
            <a:extLst>
              <a:ext uri="{FF2B5EF4-FFF2-40B4-BE49-F238E27FC236}">
                <a16:creationId xmlns:a16="http://schemas.microsoft.com/office/drawing/2014/main" id="{84B33952-7828-9151-09D1-1195B97417BF}"/>
              </a:ext>
            </a:extLst>
          </p:cNvPr>
          <p:cNvSpPr/>
          <p:nvPr userDrawn="1"/>
        </p:nvSpPr>
        <p:spPr>
          <a:xfrm>
            <a:off x="419839" y="4130146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ый треугольник 50">
            <a:extLst>
              <a:ext uri="{FF2B5EF4-FFF2-40B4-BE49-F238E27FC236}">
                <a16:creationId xmlns:a16="http://schemas.microsoft.com/office/drawing/2014/main" id="{DA8D9DC4-EE2B-1437-2EBD-E3DB90910EDE}"/>
              </a:ext>
            </a:extLst>
          </p:cNvPr>
          <p:cNvSpPr/>
          <p:nvPr userDrawn="1"/>
        </p:nvSpPr>
        <p:spPr>
          <a:xfrm rot="10800000">
            <a:off x="1443038" y="3610974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52" name="Дуга 51">
            <a:extLst>
              <a:ext uri="{FF2B5EF4-FFF2-40B4-BE49-F238E27FC236}">
                <a16:creationId xmlns:a16="http://schemas.microsoft.com/office/drawing/2014/main" id="{991016C1-91FF-D787-DC79-DD47F5FD4842}"/>
              </a:ext>
            </a:extLst>
          </p:cNvPr>
          <p:cNvSpPr/>
          <p:nvPr userDrawn="1"/>
        </p:nvSpPr>
        <p:spPr>
          <a:xfrm>
            <a:off x="1445450" y="4126602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7B650D4-DFDF-D70F-1C1D-16D6BA13E58A}"/>
              </a:ext>
            </a:extLst>
          </p:cNvPr>
          <p:cNvSpPr/>
          <p:nvPr userDrawn="1"/>
        </p:nvSpPr>
        <p:spPr>
          <a:xfrm rot="16200000">
            <a:off x="2462734" y="4637485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ый треугольник 53">
            <a:extLst>
              <a:ext uri="{FF2B5EF4-FFF2-40B4-BE49-F238E27FC236}">
                <a16:creationId xmlns:a16="http://schemas.microsoft.com/office/drawing/2014/main" id="{06CC3285-188A-6FE6-D70E-111BFEC88D70}"/>
              </a:ext>
            </a:extLst>
          </p:cNvPr>
          <p:cNvSpPr/>
          <p:nvPr userDrawn="1"/>
        </p:nvSpPr>
        <p:spPr>
          <a:xfrm rot="10800000">
            <a:off x="2969939" y="4637123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55" name="Дуга 54">
            <a:extLst>
              <a:ext uri="{FF2B5EF4-FFF2-40B4-BE49-F238E27FC236}">
                <a16:creationId xmlns:a16="http://schemas.microsoft.com/office/drawing/2014/main" id="{82365E08-5DF6-F907-BD28-36771A788CD7}"/>
              </a:ext>
            </a:extLst>
          </p:cNvPr>
          <p:cNvSpPr/>
          <p:nvPr userDrawn="1"/>
        </p:nvSpPr>
        <p:spPr>
          <a:xfrm rot="5400000">
            <a:off x="2973486" y="3615267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4-конечная звезда 55">
            <a:extLst>
              <a:ext uri="{FF2B5EF4-FFF2-40B4-BE49-F238E27FC236}">
                <a16:creationId xmlns:a16="http://schemas.microsoft.com/office/drawing/2014/main" id="{A368A7F3-001D-AD48-D8BD-E271A1A0D358}"/>
              </a:ext>
            </a:extLst>
          </p:cNvPr>
          <p:cNvSpPr/>
          <p:nvPr userDrawn="1"/>
        </p:nvSpPr>
        <p:spPr>
          <a:xfrm>
            <a:off x="1802454" y="4484163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EF65D7E-2CD1-77FE-2D53-A6B0AA47A683}"/>
              </a:ext>
            </a:extLst>
          </p:cNvPr>
          <p:cNvSpPr/>
          <p:nvPr userDrawn="1"/>
        </p:nvSpPr>
        <p:spPr>
          <a:xfrm>
            <a:off x="3377501" y="4017180"/>
            <a:ext cx="216569" cy="2165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49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43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робл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B625-3904-FA94-9C0A-129ED3E66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237" y="1872091"/>
            <a:ext cx="2900666" cy="99085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ru-RU" dirty="0"/>
              <a:t>Проблемы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5" name="Текст 142">
            <a:extLst>
              <a:ext uri="{FF2B5EF4-FFF2-40B4-BE49-F238E27FC236}">
                <a16:creationId xmlns:a16="http://schemas.microsoft.com/office/drawing/2014/main" id="{539806DB-4CA1-3BF3-EC61-DD90A37C8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6" name="Текст 142">
            <a:extLst>
              <a:ext uri="{FF2B5EF4-FFF2-40B4-BE49-F238E27FC236}">
                <a16:creationId xmlns:a16="http://schemas.microsoft.com/office/drawing/2014/main" id="{C0BC04F8-6843-A169-DCFF-32F73C2B6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7" name="Текст 142">
            <a:extLst>
              <a:ext uri="{FF2B5EF4-FFF2-40B4-BE49-F238E27FC236}">
                <a16:creationId xmlns:a16="http://schemas.microsoft.com/office/drawing/2014/main" id="{7E4746B4-57F2-E3EE-B2D9-951AF0088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99FE32D-833A-EAF7-2B96-18A79FB18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40754" y="1872092"/>
            <a:ext cx="4843463" cy="460292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 проблемы №1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156316A-D727-6090-4EF0-0C20E561D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41469" y="2438400"/>
            <a:ext cx="4843463" cy="423863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проблемы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CC3D6036-7BAA-26F5-210A-778BDE3D80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40754" y="3237066"/>
            <a:ext cx="4843463" cy="460292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 проблемы №2</a:t>
            </a:r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501162FE-66D6-A0DC-2F7F-53254E55D1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41469" y="3803374"/>
            <a:ext cx="4843463" cy="423863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проблемы</a:t>
            </a:r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6D2E4C97-F0AE-7E77-C84F-7225C9122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40754" y="4602040"/>
            <a:ext cx="4843463" cy="460292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 проблемы №3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8AC26550-1525-311D-9995-CD710DB1D82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41469" y="5168348"/>
            <a:ext cx="4843463" cy="423863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проблемы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3DF07C70-A355-5342-0EF6-B7E4BBFDE70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4613" y="3429000"/>
            <a:ext cx="5260975" cy="17399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6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43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ель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593A-06BE-FACA-1220-B297811444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918" y="2373742"/>
            <a:ext cx="3602682" cy="62071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Текст 142">
            <a:extLst>
              <a:ext uri="{FF2B5EF4-FFF2-40B4-BE49-F238E27FC236}">
                <a16:creationId xmlns:a16="http://schemas.microsoft.com/office/drawing/2014/main" id="{8D4D0205-6468-93D1-37D0-CE5B8F12B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" name="Текст 142">
            <a:extLst>
              <a:ext uri="{FF2B5EF4-FFF2-40B4-BE49-F238E27FC236}">
                <a16:creationId xmlns:a16="http://schemas.microsoft.com/office/drawing/2014/main" id="{9078FC44-149D-88C2-B468-70E8A25A86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5" name="Текст 142">
            <a:extLst>
              <a:ext uri="{FF2B5EF4-FFF2-40B4-BE49-F238E27FC236}">
                <a16:creationId xmlns:a16="http://schemas.microsoft.com/office/drawing/2014/main" id="{8F2F97CD-856C-8F27-B901-EB14356777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7E465FF-052D-C42A-3693-B168F4B825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398841"/>
            <a:ext cx="5030787" cy="2032000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Место для написания цели проекта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F65B262-DC2A-6210-7AF0-19E19D924A41}"/>
              </a:ext>
            </a:extLst>
          </p:cNvPr>
          <p:cNvGrpSpPr/>
          <p:nvPr userDrawn="1"/>
        </p:nvGrpSpPr>
        <p:grpSpPr>
          <a:xfrm>
            <a:off x="6751829" y="2401072"/>
            <a:ext cx="3575715" cy="2055856"/>
            <a:chOff x="6751829" y="2284370"/>
            <a:chExt cx="3575715" cy="2055856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BC4F0723-C83A-5791-8315-23050A485670}"/>
                </a:ext>
              </a:extLst>
            </p:cNvPr>
            <p:cNvSpPr/>
            <p:nvPr userDrawn="1"/>
          </p:nvSpPr>
          <p:spPr>
            <a:xfrm rot="16200000">
              <a:off x="7776233" y="2800518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29B97F2-DCBB-A249-D949-1A95AC56E554}"/>
                </a:ext>
              </a:extLst>
            </p:cNvPr>
            <p:cNvSpPr/>
            <p:nvPr userDrawn="1"/>
          </p:nvSpPr>
          <p:spPr>
            <a:xfrm rot="16200000">
              <a:off x="9307322" y="2800518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448FDD3-A471-C672-EEE8-9AF3EAC8F8DB}"/>
                </a:ext>
              </a:extLst>
            </p:cNvPr>
            <p:cNvSpPr/>
            <p:nvPr userDrawn="1"/>
          </p:nvSpPr>
          <p:spPr>
            <a:xfrm rot="16200000">
              <a:off x="9307322" y="229015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BF6B2F9-F1BD-B2A2-9ADE-2606391DAD60}"/>
                </a:ext>
              </a:extLst>
            </p:cNvPr>
            <p:cNvSpPr/>
            <p:nvPr userDrawn="1"/>
          </p:nvSpPr>
          <p:spPr>
            <a:xfrm rot="16200000">
              <a:off x="9817685" y="2290155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792AE29E-6B51-94AB-6F63-0AF2563309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267782" y="3310592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A4614932-C534-313D-BEB3-70A99C06579F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7773733" y="3310397"/>
              <a:ext cx="509859" cy="51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ый треугольник 22">
              <a:extLst>
                <a:ext uri="{FF2B5EF4-FFF2-40B4-BE49-F238E27FC236}">
                  <a16:creationId xmlns:a16="http://schemas.microsoft.com/office/drawing/2014/main" id="{09443D75-F978-4AC0-EF11-D92773B79AC8}"/>
                </a:ext>
              </a:extLst>
            </p:cNvPr>
            <p:cNvSpPr/>
            <p:nvPr userDrawn="1"/>
          </p:nvSpPr>
          <p:spPr>
            <a:xfrm rot="5400000">
              <a:off x="7776030" y="3830619"/>
              <a:ext cx="512379" cy="506835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4" name="Прямоугольный треугольник 23">
              <a:extLst>
                <a:ext uri="{FF2B5EF4-FFF2-40B4-BE49-F238E27FC236}">
                  <a16:creationId xmlns:a16="http://schemas.microsoft.com/office/drawing/2014/main" id="{B12CE1F7-8EEC-EA11-6F33-61BAAE079B9B}"/>
                </a:ext>
              </a:extLst>
            </p:cNvPr>
            <p:cNvSpPr/>
            <p:nvPr userDrawn="1"/>
          </p:nvSpPr>
          <p:spPr>
            <a:xfrm rot="10800000">
              <a:off x="6751829" y="2284370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5" name="Дуга 24">
              <a:extLst>
                <a:ext uri="{FF2B5EF4-FFF2-40B4-BE49-F238E27FC236}">
                  <a16:creationId xmlns:a16="http://schemas.microsoft.com/office/drawing/2014/main" id="{9F8FF7DC-2CCA-F23D-4DF7-E932FFA16565}"/>
                </a:ext>
              </a:extLst>
            </p:cNvPr>
            <p:cNvSpPr/>
            <p:nvPr userDrawn="1"/>
          </p:nvSpPr>
          <p:spPr>
            <a:xfrm>
              <a:off x="6753227" y="2803542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ый треугольник 25">
              <a:extLst>
                <a:ext uri="{FF2B5EF4-FFF2-40B4-BE49-F238E27FC236}">
                  <a16:creationId xmlns:a16="http://schemas.microsoft.com/office/drawing/2014/main" id="{91507434-012C-0662-2006-AF1407A35C95}"/>
                </a:ext>
              </a:extLst>
            </p:cNvPr>
            <p:cNvSpPr/>
            <p:nvPr userDrawn="1"/>
          </p:nvSpPr>
          <p:spPr>
            <a:xfrm rot="10800000">
              <a:off x="7776426" y="2284370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27" name="Дуга 26">
              <a:extLst>
                <a:ext uri="{FF2B5EF4-FFF2-40B4-BE49-F238E27FC236}">
                  <a16:creationId xmlns:a16="http://schemas.microsoft.com/office/drawing/2014/main" id="{1AE92294-7F25-72B4-7D19-1F85B55FB43D}"/>
                </a:ext>
              </a:extLst>
            </p:cNvPr>
            <p:cNvSpPr/>
            <p:nvPr userDrawn="1"/>
          </p:nvSpPr>
          <p:spPr>
            <a:xfrm>
              <a:off x="7778838" y="2799998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2A2AA9BC-E36B-30C6-2EF3-89D5E345BCF8}"/>
                </a:ext>
              </a:extLst>
            </p:cNvPr>
            <p:cNvSpPr/>
            <p:nvPr userDrawn="1"/>
          </p:nvSpPr>
          <p:spPr>
            <a:xfrm rot="16200000">
              <a:off x="8796122" y="3310881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ый треугольник 28">
              <a:extLst>
                <a:ext uri="{FF2B5EF4-FFF2-40B4-BE49-F238E27FC236}">
                  <a16:creationId xmlns:a16="http://schemas.microsoft.com/office/drawing/2014/main" id="{5E354831-BF89-13C2-D727-634DBBD71D1E}"/>
                </a:ext>
              </a:extLst>
            </p:cNvPr>
            <p:cNvSpPr/>
            <p:nvPr userDrawn="1"/>
          </p:nvSpPr>
          <p:spPr>
            <a:xfrm rot="10800000">
              <a:off x="9303327" y="3310519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C376C8C3-97ED-B582-322E-0267C623B896}"/>
                </a:ext>
              </a:extLst>
            </p:cNvPr>
            <p:cNvSpPr/>
            <p:nvPr userDrawn="1"/>
          </p:nvSpPr>
          <p:spPr>
            <a:xfrm rot="5400000">
              <a:off x="9306874" y="2288663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4-конечная звезда 30">
              <a:extLst>
                <a:ext uri="{FF2B5EF4-FFF2-40B4-BE49-F238E27FC236}">
                  <a16:creationId xmlns:a16="http://schemas.microsoft.com/office/drawing/2014/main" id="{5C8FEC0B-35FD-7708-D6D8-A70537059725}"/>
                </a:ext>
              </a:extLst>
            </p:cNvPr>
            <p:cNvSpPr/>
            <p:nvPr userDrawn="1"/>
          </p:nvSpPr>
          <p:spPr>
            <a:xfrm>
              <a:off x="8135842" y="3157559"/>
              <a:ext cx="305920" cy="305920"/>
            </a:xfrm>
            <a:prstGeom prst="star4">
              <a:avLst>
                <a:gd name="adj" fmla="val 10302"/>
              </a:avLst>
            </a:prstGeom>
            <a:solidFill>
              <a:schemeClr val="tx1"/>
            </a:solidFill>
            <a:ln cap="rnd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D82B0F9-423F-A8F7-4C7A-8C18AF63B169}"/>
                </a:ext>
              </a:extLst>
            </p:cNvPr>
            <p:cNvSpPr/>
            <p:nvPr userDrawn="1"/>
          </p:nvSpPr>
          <p:spPr>
            <a:xfrm>
              <a:off x="9710889" y="2690576"/>
              <a:ext cx="216569" cy="2165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23CE9E5-2D05-7092-D257-E4F309035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88816" y="3317344"/>
              <a:ext cx="1478" cy="508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27606016-654F-16B3-F02D-9605F94929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302255" y="3310592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6E80EFC7-D11A-77C3-7B1E-C2AC1E1017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7676" y="2801438"/>
              <a:ext cx="0" cy="515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Цель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593A-06BE-FACA-1220-B297811444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918" y="2373742"/>
            <a:ext cx="3602682" cy="62071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Текст 142">
            <a:extLst>
              <a:ext uri="{FF2B5EF4-FFF2-40B4-BE49-F238E27FC236}">
                <a16:creationId xmlns:a16="http://schemas.microsoft.com/office/drawing/2014/main" id="{8D4D0205-6468-93D1-37D0-CE5B8F12B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" name="Текст 142">
            <a:extLst>
              <a:ext uri="{FF2B5EF4-FFF2-40B4-BE49-F238E27FC236}">
                <a16:creationId xmlns:a16="http://schemas.microsoft.com/office/drawing/2014/main" id="{9078FC44-149D-88C2-B468-70E8A25A86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5" name="Текст 142">
            <a:extLst>
              <a:ext uri="{FF2B5EF4-FFF2-40B4-BE49-F238E27FC236}">
                <a16:creationId xmlns:a16="http://schemas.microsoft.com/office/drawing/2014/main" id="{8F2F97CD-856C-8F27-B901-EB14356777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7E465FF-052D-C42A-3693-B168F4B825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398841"/>
            <a:ext cx="5030787" cy="2032000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Место для написания цели проекта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C990461-0823-CC49-F20D-1B00A249AE7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1813" y="1519241"/>
            <a:ext cx="3201987" cy="39116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2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дачи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6CB67-2A26-1184-C9F0-316BA6AAD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5973" y="1757634"/>
            <a:ext cx="2484670" cy="1169561"/>
          </a:xfrm>
        </p:spPr>
        <p:txBody>
          <a:bodyPr/>
          <a:lstStyle/>
          <a:p>
            <a:r>
              <a:rPr lang="ru-RU" dirty="0"/>
              <a:t>Задачи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3" name="Текст 142">
            <a:extLst>
              <a:ext uri="{FF2B5EF4-FFF2-40B4-BE49-F238E27FC236}">
                <a16:creationId xmlns:a16="http://schemas.microsoft.com/office/drawing/2014/main" id="{66C692A5-A0A0-18E1-8CB0-17B53DCB11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" name="Текст 142">
            <a:extLst>
              <a:ext uri="{FF2B5EF4-FFF2-40B4-BE49-F238E27FC236}">
                <a16:creationId xmlns:a16="http://schemas.microsoft.com/office/drawing/2014/main" id="{4B1C5387-B144-5A4C-0C95-25CDA8ED39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5" name="Текст 142">
            <a:extLst>
              <a:ext uri="{FF2B5EF4-FFF2-40B4-BE49-F238E27FC236}">
                <a16:creationId xmlns:a16="http://schemas.microsoft.com/office/drawing/2014/main" id="{CFCAFA48-B2F1-4700-356C-212BD8F164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C8F75C73-E1BF-A4CE-C33A-5A482600C1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691" y="1881218"/>
            <a:ext cx="63884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01.</a:t>
            </a: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8A5BBF95-AA19-503E-CDF7-31C618858F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9178" y="1881218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Текст 12">
            <a:extLst>
              <a:ext uri="{FF2B5EF4-FFF2-40B4-BE49-F238E27FC236}">
                <a16:creationId xmlns:a16="http://schemas.microsoft.com/office/drawing/2014/main" id="{60057967-1069-09DD-C5C8-4320AD7BAD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9178" y="2380174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F2628BDF-2B68-12E1-6C22-A5C7BB7D66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691" y="4061711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02.</a:t>
            </a:r>
          </a:p>
        </p:txBody>
      </p:sp>
      <p:sp>
        <p:nvSpPr>
          <p:cNvPr id="33" name="Текст 28">
            <a:extLst>
              <a:ext uri="{FF2B5EF4-FFF2-40B4-BE49-F238E27FC236}">
                <a16:creationId xmlns:a16="http://schemas.microsoft.com/office/drawing/2014/main" id="{4559302B-EE9F-5C46-FC9C-AF7470F469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9178" y="4061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CF732B52-B9C6-8129-4F6D-112E612431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9178" y="456066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5BA08266-22A0-3C5B-28AD-B02F6A7B51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5177" y="4061711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03.</a:t>
            </a:r>
          </a:p>
        </p:txBody>
      </p:sp>
      <p:sp>
        <p:nvSpPr>
          <p:cNvPr id="36" name="Текст 28">
            <a:extLst>
              <a:ext uri="{FF2B5EF4-FFF2-40B4-BE49-F238E27FC236}">
                <a16:creationId xmlns:a16="http://schemas.microsoft.com/office/drawing/2014/main" id="{409FE2C3-D365-D179-575E-481A35178D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8664" y="4061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FF321483-E123-77EA-795F-3834C3D78B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78664" y="456066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38" name="Текст 28">
            <a:extLst>
              <a:ext uri="{FF2B5EF4-FFF2-40B4-BE49-F238E27FC236}">
                <a16:creationId xmlns:a16="http://schemas.microsoft.com/office/drawing/2014/main" id="{2FF811DF-8E13-5C7B-AECC-0734672D9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04663" y="4061711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04.</a:t>
            </a:r>
          </a:p>
        </p:txBody>
      </p:sp>
      <p:sp>
        <p:nvSpPr>
          <p:cNvPr id="39" name="Текст 28">
            <a:extLst>
              <a:ext uri="{FF2B5EF4-FFF2-40B4-BE49-F238E27FC236}">
                <a16:creationId xmlns:a16="http://schemas.microsoft.com/office/drawing/2014/main" id="{C253B176-838B-EF4E-9E07-BE8E3D88AA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150" y="4061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4D5B8DD4-B396-C5F4-1860-D1803E4DAAB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28150" y="456066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3F6462A4-3DD6-1A1D-77F8-1E00F2C71B55}"/>
              </a:ext>
            </a:extLst>
          </p:cNvPr>
          <p:cNvGrpSpPr/>
          <p:nvPr userDrawn="1"/>
        </p:nvGrpSpPr>
        <p:grpSpPr>
          <a:xfrm>
            <a:off x="4508015" y="1644730"/>
            <a:ext cx="3060471" cy="1543759"/>
            <a:chOff x="12678927" y="1644730"/>
            <a:chExt cx="3060471" cy="154375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9BEFB2F-4405-D324-15BA-4791A1227619}"/>
                </a:ext>
              </a:extLst>
            </p:cNvPr>
            <p:cNvSpPr/>
            <p:nvPr userDrawn="1"/>
          </p:nvSpPr>
          <p:spPr>
            <a:xfrm rot="16200000">
              <a:off x="13187484" y="2162987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D3D2407-2F68-5707-0FDE-48F36F5857D8}"/>
                </a:ext>
              </a:extLst>
            </p:cNvPr>
            <p:cNvSpPr/>
            <p:nvPr userDrawn="1"/>
          </p:nvSpPr>
          <p:spPr>
            <a:xfrm rot="16200000">
              <a:off x="14718573" y="2162987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C5E370D-4203-812C-B736-7F97857D7C64}"/>
                </a:ext>
              </a:extLst>
            </p:cNvPr>
            <p:cNvSpPr/>
            <p:nvPr userDrawn="1"/>
          </p:nvSpPr>
          <p:spPr>
            <a:xfrm rot="16200000">
              <a:off x="14718573" y="1652624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0037B29-15CE-FD13-0295-32AD463D7E3D}"/>
                </a:ext>
              </a:extLst>
            </p:cNvPr>
            <p:cNvSpPr/>
            <p:nvPr userDrawn="1"/>
          </p:nvSpPr>
          <p:spPr>
            <a:xfrm rot="16200000">
              <a:off x="13700726" y="164473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6BEB4FFB-158B-8B69-16D3-F4687FD8C3B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679033" y="2673061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46DD7FD1-FD64-9EEA-9970-2F8A71A51FDB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13184984" y="2672866"/>
              <a:ext cx="509859" cy="513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Прямоугольный треугольник 41">
              <a:extLst>
                <a:ext uri="{FF2B5EF4-FFF2-40B4-BE49-F238E27FC236}">
                  <a16:creationId xmlns:a16="http://schemas.microsoft.com/office/drawing/2014/main" id="{4B847D1A-1852-A04A-32A8-55ADC5442314}"/>
                </a:ext>
              </a:extLst>
            </p:cNvPr>
            <p:cNvSpPr/>
            <p:nvPr userDrawn="1"/>
          </p:nvSpPr>
          <p:spPr>
            <a:xfrm rot="10800000">
              <a:off x="15227019" y="2166997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43" name="Прямоугольный треугольник 42">
              <a:extLst>
                <a:ext uri="{FF2B5EF4-FFF2-40B4-BE49-F238E27FC236}">
                  <a16:creationId xmlns:a16="http://schemas.microsoft.com/office/drawing/2014/main" id="{3B12EAE1-B05F-5813-AD03-B1CE7DFE5550}"/>
                </a:ext>
              </a:extLst>
            </p:cNvPr>
            <p:cNvSpPr/>
            <p:nvPr userDrawn="1"/>
          </p:nvSpPr>
          <p:spPr>
            <a:xfrm rot="10800000">
              <a:off x="13187677" y="1646839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44" name="Дуга 43">
              <a:extLst>
                <a:ext uri="{FF2B5EF4-FFF2-40B4-BE49-F238E27FC236}">
                  <a16:creationId xmlns:a16="http://schemas.microsoft.com/office/drawing/2014/main" id="{809C7A64-C3D7-A86A-E11C-49EC8DE76F52}"/>
                </a:ext>
              </a:extLst>
            </p:cNvPr>
            <p:cNvSpPr/>
            <p:nvPr userDrawn="1"/>
          </p:nvSpPr>
          <p:spPr>
            <a:xfrm>
              <a:off x="13190089" y="2162467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E6DBAC6A-9E43-03B2-7291-D2CE14CE4BA7}"/>
                </a:ext>
              </a:extLst>
            </p:cNvPr>
            <p:cNvSpPr/>
            <p:nvPr userDrawn="1"/>
          </p:nvSpPr>
          <p:spPr>
            <a:xfrm rot="16200000">
              <a:off x="14207373" y="2673350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ый треугольник 45">
              <a:extLst>
                <a:ext uri="{FF2B5EF4-FFF2-40B4-BE49-F238E27FC236}">
                  <a16:creationId xmlns:a16="http://schemas.microsoft.com/office/drawing/2014/main" id="{EDFE3E8C-2B82-296A-8358-48D96598F3D6}"/>
                </a:ext>
              </a:extLst>
            </p:cNvPr>
            <p:cNvSpPr/>
            <p:nvPr userDrawn="1"/>
          </p:nvSpPr>
          <p:spPr>
            <a:xfrm rot="10800000">
              <a:off x="14714578" y="2672988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47" name="Дуга 46">
              <a:extLst>
                <a:ext uri="{FF2B5EF4-FFF2-40B4-BE49-F238E27FC236}">
                  <a16:creationId xmlns:a16="http://schemas.microsoft.com/office/drawing/2014/main" id="{D41F28C0-ADC0-1EA3-E061-3149BAE72562}"/>
                </a:ext>
              </a:extLst>
            </p:cNvPr>
            <p:cNvSpPr/>
            <p:nvPr userDrawn="1"/>
          </p:nvSpPr>
          <p:spPr>
            <a:xfrm rot="5400000">
              <a:off x="13698441" y="1651132"/>
              <a:ext cx="1020222" cy="102022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4-конечная звезда 47">
              <a:extLst>
                <a:ext uri="{FF2B5EF4-FFF2-40B4-BE49-F238E27FC236}">
                  <a16:creationId xmlns:a16="http://schemas.microsoft.com/office/drawing/2014/main" id="{D7F8677B-2638-9602-FF74-82B4953FC801}"/>
                </a:ext>
              </a:extLst>
            </p:cNvPr>
            <p:cNvSpPr/>
            <p:nvPr userDrawn="1"/>
          </p:nvSpPr>
          <p:spPr>
            <a:xfrm>
              <a:off x="13547093" y="2001736"/>
              <a:ext cx="305920" cy="305920"/>
            </a:xfrm>
            <a:prstGeom prst="star4">
              <a:avLst>
                <a:gd name="adj" fmla="val 10302"/>
              </a:avLst>
            </a:prstGeom>
            <a:solidFill>
              <a:schemeClr val="tx1"/>
            </a:solidFill>
            <a:ln cap="rnd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7EB35618-8D66-E0F6-5646-59146776D55E}"/>
                </a:ext>
              </a:extLst>
            </p:cNvPr>
            <p:cNvSpPr/>
            <p:nvPr userDrawn="1"/>
          </p:nvSpPr>
          <p:spPr>
            <a:xfrm>
              <a:off x="15122140" y="2053045"/>
              <a:ext cx="216569" cy="2165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EADD6B4-3937-667F-A0FA-0B64F0CC61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00067" y="2679813"/>
              <a:ext cx="1478" cy="508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AE940974-D807-9B64-F141-97F3F1DEC90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3713506" y="2673061"/>
              <a:ext cx="507696" cy="1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D2FAB75-3735-C45D-65FE-6D0D0E38FE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78927" y="2163907"/>
              <a:ext cx="0" cy="515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266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2" pos="2842" userDrawn="1">
          <p15:clr>
            <a:srgbClr val="FBAE40"/>
          </p15:clr>
        </p15:guide>
        <p15:guide id="3" pos="5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дачи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6CB67-2A26-1184-C9F0-316BA6AAD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5973" y="1757634"/>
            <a:ext cx="2484670" cy="1169561"/>
          </a:xfrm>
        </p:spPr>
        <p:txBody>
          <a:bodyPr/>
          <a:lstStyle/>
          <a:p>
            <a:r>
              <a:rPr lang="ru-RU" dirty="0"/>
              <a:t>Задачи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3" name="Текст 142">
            <a:extLst>
              <a:ext uri="{FF2B5EF4-FFF2-40B4-BE49-F238E27FC236}">
                <a16:creationId xmlns:a16="http://schemas.microsoft.com/office/drawing/2014/main" id="{66C692A5-A0A0-18E1-8CB0-17B53DCB11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98500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4" name="Текст 142">
            <a:extLst>
              <a:ext uri="{FF2B5EF4-FFF2-40B4-BE49-F238E27FC236}">
                <a16:creationId xmlns:a16="http://schemas.microsoft.com/office/drawing/2014/main" id="{4B1C5387-B144-5A4C-0C95-25CDA8ED39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8486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5" name="Текст 142">
            <a:extLst>
              <a:ext uri="{FF2B5EF4-FFF2-40B4-BE49-F238E27FC236}">
                <a16:creationId xmlns:a16="http://schemas.microsoft.com/office/drawing/2014/main" id="{CFCAFA48-B2F1-4700-356C-212BD8F164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8472" y="318729"/>
            <a:ext cx="1655762" cy="269550"/>
          </a:xfrm>
        </p:spPr>
        <p:txBody>
          <a:bodyPr/>
          <a:lstStyle>
            <a:lvl1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14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Навигация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C8F75C73-E1BF-A4CE-C33A-5A482600C1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691" y="1881218"/>
            <a:ext cx="63884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01.</a:t>
            </a: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8A5BBF95-AA19-503E-CDF7-31C618858F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9178" y="1881218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Текст 12">
            <a:extLst>
              <a:ext uri="{FF2B5EF4-FFF2-40B4-BE49-F238E27FC236}">
                <a16:creationId xmlns:a16="http://schemas.microsoft.com/office/drawing/2014/main" id="{60057967-1069-09DD-C5C8-4320AD7BAD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9178" y="2380174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F2628BDF-2B68-12E1-6C22-A5C7BB7D66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691" y="4061711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02.</a:t>
            </a:r>
          </a:p>
        </p:txBody>
      </p:sp>
      <p:sp>
        <p:nvSpPr>
          <p:cNvPr id="33" name="Текст 28">
            <a:extLst>
              <a:ext uri="{FF2B5EF4-FFF2-40B4-BE49-F238E27FC236}">
                <a16:creationId xmlns:a16="http://schemas.microsoft.com/office/drawing/2014/main" id="{4559302B-EE9F-5C46-FC9C-AF7470F469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9178" y="4061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CF732B52-B9C6-8129-4F6D-112E612431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9178" y="456066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5BA08266-22A0-3C5B-28AD-B02F6A7B51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5177" y="4061711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03.</a:t>
            </a:r>
          </a:p>
        </p:txBody>
      </p:sp>
      <p:sp>
        <p:nvSpPr>
          <p:cNvPr id="36" name="Текст 28">
            <a:extLst>
              <a:ext uri="{FF2B5EF4-FFF2-40B4-BE49-F238E27FC236}">
                <a16:creationId xmlns:a16="http://schemas.microsoft.com/office/drawing/2014/main" id="{409FE2C3-D365-D179-575E-481A35178D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8664" y="4061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FF321483-E123-77EA-795F-3834C3D78B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78664" y="456066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38" name="Текст 28">
            <a:extLst>
              <a:ext uri="{FF2B5EF4-FFF2-40B4-BE49-F238E27FC236}">
                <a16:creationId xmlns:a16="http://schemas.microsoft.com/office/drawing/2014/main" id="{2FF811DF-8E13-5C7B-AECC-0734672D9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04663" y="4061711"/>
            <a:ext cx="723487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04.</a:t>
            </a:r>
          </a:p>
        </p:txBody>
      </p:sp>
      <p:sp>
        <p:nvSpPr>
          <p:cNvPr id="39" name="Текст 28">
            <a:extLst>
              <a:ext uri="{FF2B5EF4-FFF2-40B4-BE49-F238E27FC236}">
                <a16:creationId xmlns:a16="http://schemas.microsoft.com/office/drawing/2014/main" id="{C253B176-838B-EF4E-9E07-BE8E3D88AA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150" y="4061711"/>
            <a:ext cx="2548035" cy="368300"/>
          </a:xfrm>
        </p:spPr>
        <p:txBody>
          <a:bodyPr/>
          <a:lstStyle>
            <a:lvl1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1pPr>
            <a:lvl2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2pPr>
            <a:lvl3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3pPr>
            <a:lvl4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4pPr>
            <a:lvl5pPr>
              <a:defRPr sz="2400" b="0" i="0">
                <a:latin typeface="Inter Medium" panose="02000503000000020004" pitchFamily="2" charset="0"/>
                <a:ea typeface="Inter Medium" panose="02000503000000020004" pitchFamily="2" charset="0"/>
              </a:defRPr>
            </a:lvl5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4D5B8DD4-B396-C5F4-1860-D1803E4DAAB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28150" y="4560667"/>
            <a:ext cx="2548040" cy="634331"/>
          </a:xfrm>
        </p:spPr>
        <p:txBody>
          <a:bodyPr/>
          <a:lstStyle>
            <a:lvl1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1pPr>
            <a:lvl2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2pPr>
            <a:lvl3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3pPr>
            <a:lvl4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4pPr>
            <a:lvl5pPr>
              <a:defRPr sz="2000" b="0" i="0">
                <a:latin typeface="Inter" panose="02000503000000020004" pitchFamily="2" charset="0"/>
                <a:ea typeface="Inter" panose="02000503000000020004" pitchFamily="2" charset="0"/>
              </a:defRPr>
            </a:lvl5pPr>
          </a:lstStyle>
          <a:p>
            <a:pPr lvl="0"/>
            <a:r>
              <a:rPr lang="ru-RU" dirty="0"/>
              <a:t>Краткое описание задачи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6A6F090-C1CE-BF69-D1B1-5E5F23B7B2F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511675" y="1757363"/>
            <a:ext cx="3392488" cy="12573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7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2" pos="2842" userDrawn="1">
          <p15:clr>
            <a:srgbClr val="FBAE40"/>
          </p15:clr>
        </p15:guide>
        <p15:guide id="3" pos="53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DE02E-F455-4639-C702-7BA22E19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4" y="2248288"/>
            <a:ext cx="11476041" cy="6207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FC37EC-231A-2775-F0E7-D734537A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71" y="3543374"/>
            <a:ext cx="11476041" cy="14819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Подзаголовок для абзацев</a:t>
            </a:r>
          </a:p>
          <a:p>
            <a:pPr lvl="2"/>
            <a:r>
              <a:rPr lang="ru-RU" dirty="0"/>
              <a:t>Основной текст</a:t>
            </a:r>
          </a:p>
          <a:p>
            <a:pPr lvl="3"/>
            <a:r>
              <a:rPr lang="ru-RU" dirty="0"/>
              <a:t>Примечания</a:t>
            </a:r>
          </a:p>
        </p:txBody>
      </p:sp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F0B655A9-1E0C-7D96-92CC-27318CE22A62}"/>
              </a:ext>
            </a:extLst>
          </p:cNvPr>
          <p:cNvSpPr txBox="1">
            <a:spLocks/>
          </p:cNvSpPr>
          <p:nvPr userDrawn="1"/>
        </p:nvSpPr>
        <p:spPr>
          <a:xfrm>
            <a:off x="9146302" y="6239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88D8F1-84D5-2841-9AC2-37FD3AE877EF}" type="slidenum">
              <a:rPr lang="ru-RU" sz="1600" b="1" smtClean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pPr/>
              <a:t>‹#›</a:t>
            </a:fld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ru-RU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12</a:t>
            </a:r>
            <a:endParaRPr lang="ru-RU" sz="16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F4F917-75D7-4F1D-BE80-F4380809BA0E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94540" y="302080"/>
            <a:ext cx="284623" cy="26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DD2B5-7703-68C9-733B-DEA902C0884A}"/>
              </a:ext>
            </a:extLst>
          </p:cNvPr>
          <p:cNvSpPr txBox="1"/>
          <p:nvPr userDrawn="1"/>
        </p:nvSpPr>
        <p:spPr>
          <a:xfrm>
            <a:off x="644801" y="285228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Inter" panose="02000503000000020004" pitchFamily="2" charset="0"/>
                <a:ea typeface="Inter" panose="02000503000000020004" pitchFamily="2" charset="0"/>
              </a:rPr>
              <a:t>Лицей «Технический»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9C917A7-E39B-6E1F-EC82-2E487665F8BE}"/>
              </a:ext>
            </a:extLst>
          </p:cNvPr>
          <p:cNvCxnSpPr>
            <a:cxnSpLocks/>
          </p:cNvCxnSpPr>
          <p:nvPr userDrawn="1"/>
        </p:nvCxnSpPr>
        <p:spPr>
          <a:xfrm>
            <a:off x="11541125" y="376768"/>
            <a:ext cx="242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CF20DF5-E426-17AD-9CD7-100649B237DA}"/>
              </a:ext>
            </a:extLst>
          </p:cNvPr>
          <p:cNvCxnSpPr>
            <a:cxnSpLocks/>
          </p:cNvCxnSpPr>
          <p:nvPr userDrawn="1"/>
        </p:nvCxnSpPr>
        <p:spPr>
          <a:xfrm>
            <a:off x="11541125" y="510118"/>
            <a:ext cx="242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E1DAE89-5EBB-7E21-1109-FD3C79DAF308}"/>
              </a:ext>
            </a:extLst>
          </p:cNvPr>
          <p:cNvCxnSpPr>
            <a:cxnSpLocks/>
          </p:cNvCxnSpPr>
          <p:nvPr userDrawn="1"/>
        </p:nvCxnSpPr>
        <p:spPr>
          <a:xfrm>
            <a:off x="11541125" y="443443"/>
            <a:ext cx="242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BE4AE7-764E-4206-82DC-F5BBBF2B8FEA}"/>
              </a:ext>
            </a:extLst>
          </p:cNvPr>
          <p:cNvCxnSpPr/>
          <p:nvPr userDrawn="1"/>
        </p:nvCxnSpPr>
        <p:spPr>
          <a:xfrm>
            <a:off x="0" y="800099"/>
            <a:ext cx="124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2D11CA1-361A-48A0-0612-71705DA7C11A}"/>
              </a:ext>
            </a:extLst>
          </p:cNvPr>
          <p:cNvCxnSpPr/>
          <p:nvPr userDrawn="1"/>
        </p:nvCxnSpPr>
        <p:spPr>
          <a:xfrm>
            <a:off x="0" y="6057900"/>
            <a:ext cx="124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FB83D21-750E-14A3-A06C-9D534CFEA4DC}"/>
              </a:ext>
            </a:extLst>
          </p:cNvPr>
          <p:cNvCxnSpPr>
            <a:cxnSpLocks/>
          </p:cNvCxnSpPr>
          <p:nvPr userDrawn="1"/>
        </p:nvCxnSpPr>
        <p:spPr>
          <a:xfrm>
            <a:off x="4335332" y="0"/>
            <a:ext cx="0" cy="800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7260506-BC3C-CD66-D82D-785692A04BA5}"/>
              </a:ext>
            </a:extLst>
          </p:cNvPr>
          <p:cNvCxnSpPr>
            <a:cxnSpLocks/>
          </p:cNvCxnSpPr>
          <p:nvPr userDrawn="1"/>
        </p:nvCxnSpPr>
        <p:spPr>
          <a:xfrm>
            <a:off x="10806699" y="6057900"/>
            <a:ext cx="0" cy="800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7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4" r:id="rId5"/>
    <p:sldLayoutId id="2147483652" r:id="rId6"/>
    <p:sldLayoutId id="2147483665" r:id="rId7"/>
    <p:sldLayoutId id="2147483653" r:id="rId8"/>
    <p:sldLayoutId id="2147483666" r:id="rId9"/>
    <p:sldLayoutId id="2147483654" r:id="rId10"/>
    <p:sldLayoutId id="2147483667" r:id="rId11"/>
    <p:sldLayoutId id="2147483655" r:id="rId12"/>
    <p:sldLayoutId id="2147483668" r:id="rId13"/>
    <p:sldLayoutId id="2147483656" r:id="rId14"/>
    <p:sldLayoutId id="2147483669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70" r:id="rId21"/>
    <p:sldLayoutId id="2147483662" r:id="rId22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ru-RU" sz="3600" b="1" kern="1200" dirty="0">
          <a:solidFill>
            <a:schemeClr val="tx1"/>
          </a:solidFill>
          <a:latin typeface="Inter Black" panose="02000503000000020004" pitchFamily="2" charset="0"/>
          <a:ea typeface="Inter Black" panose="02000503000000020004" pitchFamily="2" charset="0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b="1" kern="1200" dirty="0" smtClean="0">
          <a:solidFill>
            <a:schemeClr val="tx1"/>
          </a:solidFill>
          <a:latin typeface="Inter SemiBold" panose="02000503000000020004" pitchFamily="2" charset="0"/>
          <a:ea typeface="Inter SemiBold" panose="02000503000000020004" pitchFamily="2" charset="0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ru-RU" sz="2400" kern="1200" dirty="0" smtClean="0">
          <a:solidFill>
            <a:schemeClr val="tx1"/>
          </a:solidFill>
          <a:latin typeface="Inter Medium" panose="02000503000000020004" pitchFamily="2" charset="0"/>
          <a:ea typeface="Inter Medium" panose="02000503000000020004" pitchFamily="2" charset="0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ru-RU" sz="2000" kern="1200" dirty="0" smtClean="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ru-RU" sz="1400" kern="1200" dirty="0" smtClean="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1684" userDrawn="1">
          <p15:clr>
            <a:srgbClr val="F26B43"/>
          </p15:clr>
        </p15:guide>
        <p15:guide id="7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24E1F-83A0-04EC-ECBD-5D208995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Автоматизация процесса проверки знаний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1AD2D5-CC6C-0327-40F0-A052D8E1C1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83046" y="4636187"/>
            <a:ext cx="2794458" cy="302557"/>
          </a:xfrm>
        </p:spPr>
        <p:txBody>
          <a:bodyPr/>
          <a:lstStyle/>
          <a:p>
            <a:r>
              <a:rPr lang="ru-RU" dirty="0" err="1">
                <a:latin typeface="Inter" panose="020B0604020202020204" charset="0"/>
                <a:ea typeface="Inter" panose="020B0604020202020204" charset="0"/>
              </a:rPr>
              <a:t>Сордонов</a:t>
            </a:r>
            <a:r>
              <a:rPr lang="ru-RU" dirty="0">
                <a:latin typeface="Inter" panose="020B0604020202020204" charset="0"/>
                <a:ea typeface="Inter" panose="020B0604020202020204" charset="0"/>
              </a:rPr>
              <a:t> Евгений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A76B18-53B4-22F0-C053-3AF400111C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83046" y="5539223"/>
            <a:ext cx="2794458" cy="302557"/>
          </a:xfrm>
        </p:spPr>
        <p:txBody>
          <a:bodyPr/>
          <a:lstStyle/>
          <a:p>
            <a:r>
              <a:rPr lang="ru-RU" dirty="0" err="1">
                <a:latin typeface="Inter" panose="020B0604020202020204" charset="0"/>
                <a:ea typeface="Inter" panose="020B0604020202020204" charset="0"/>
              </a:rPr>
              <a:t>Бабанский</a:t>
            </a:r>
            <a:r>
              <a:rPr lang="ru-RU" dirty="0">
                <a:latin typeface="Inter" panose="020B0604020202020204" charset="0"/>
                <a:ea typeface="Inter" panose="020B0604020202020204" charset="0"/>
              </a:rPr>
              <a:t> Максим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24FD438-364C-ABB2-E822-8C0057E314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95" y="4636188"/>
            <a:ext cx="2794458" cy="302557"/>
          </a:xfrm>
        </p:spPr>
        <p:txBody>
          <a:bodyPr/>
          <a:lstStyle/>
          <a:p>
            <a:r>
              <a:rPr lang="ru-RU" dirty="0" err="1">
                <a:latin typeface="Inter" panose="020B0604020202020204" charset="0"/>
                <a:ea typeface="Inter" panose="020B0604020202020204" charset="0"/>
              </a:rPr>
              <a:t>Подоксик</a:t>
            </a:r>
            <a:r>
              <a:rPr lang="ru-RU" dirty="0">
                <a:latin typeface="Inter" panose="020B0604020202020204" charset="0"/>
                <a:ea typeface="Inter" panose="020B0604020202020204" charset="0"/>
              </a:rPr>
              <a:t> Кирилл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47245CB-24EA-DE8D-A4F9-DDC99B757E7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7995" y="4949170"/>
            <a:ext cx="2794458" cy="302557"/>
          </a:xfrm>
        </p:spPr>
        <p:txBody>
          <a:bodyPr/>
          <a:lstStyle/>
          <a:p>
            <a:r>
              <a:rPr lang="ru-RU" dirty="0">
                <a:latin typeface="Inter" panose="020B0604020202020204" charset="0"/>
                <a:ea typeface="Inter" panose="020B0604020202020204" charset="0"/>
              </a:rPr>
              <a:t>Первушин Кирилл	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CB5E2AD-185B-499A-B3C4-3A0B67124D8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995" y="5262152"/>
            <a:ext cx="2794458" cy="302557"/>
          </a:xfrm>
        </p:spPr>
        <p:txBody>
          <a:bodyPr/>
          <a:lstStyle/>
          <a:p>
            <a:r>
              <a:rPr lang="ru-RU" dirty="0">
                <a:latin typeface="Inter" panose="020B0604020202020204" charset="0"/>
                <a:ea typeface="Inter" panose="020B0604020202020204" charset="0"/>
              </a:rPr>
              <a:t>Бабурин Артём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D1D66-9BC9-3191-3D33-C35512E4708B}"/>
              </a:ext>
            </a:extLst>
          </p:cNvPr>
          <p:cNvSpPr txBox="1"/>
          <p:nvPr/>
        </p:nvSpPr>
        <p:spPr>
          <a:xfrm>
            <a:off x="527995" y="4186517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kern="1200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+mn-cs"/>
              </a:rPr>
              <a:t>Участники проекта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8B2FA6F6-B01B-5268-C04A-5F17BE918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7995" y="5575134"/>
            <a:ext cx="2794458" cy="302557"/>
          </a:xfrm>
        </p:spPr>
        <p:txBody>
          <a:bodyPr/>
          <a:lstStyle/>
          <a:p>
            <a:r>
              <a:rPr lang="ru-RU" dirty="0" err="1">
                <a:latin typeface="Inter" panose="020B0604020202020204" charset="0"/>
                <a:ea typeface="Inter" panose="020B0604020202020204" charset="0"/>
              </a:rPr>
              <a:t>Исайченко</a:t>
            </a:r>
            <a:r>
              <a:rPr lang="ru-RU" dirty="0">
                <a:latin typeface="Inter" panose="020B0604020202020204" charset="0"/>
                <a:ea typeface="Inter" panose="020B0604020202020204" charset="0"/>
              </a:rPr>
              <a:t> Александр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3046" y="4918230"/>
            <a:ext cx="279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Inter" panose="020B0604020202020204" charset="0"/>
                <a:ea typeface="Inter" panose="020B0604020202020204" charset="0"/>
              </a:rPr>
              <a:t>Пугачёв Артём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3046" y="5220787"/>
            <a:ext cx="279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latin typeface="Inter" panose="020B0604020202020204" charset="0"/>
                <a:ea typeface="Inter" panose="020B0604020202020204" charset="0"/>
              </a:rPr>
              <a:t>Хитрин</a:t>
            </a:r>
            <a:r>
              <a:rPr lang="ru-RU" sz="1600" dirty="0">
                <a:latin typeface="Inter" panose="020B0604020202020204" charset="0"/>
                <a:ea typeface="Inter" panose="020B0604020202020204" charset="0"/>
              </a:rPr>
              <a:t> Степан</a:t>
            </a:r>
          </a:p>
        </p:txBody>
      </p:sp>
      <p:grpSp>
        <p:nvGrpSpPr>
          <p:cNvPr id="20" name="Рисунок 51">
            <a:extLst>
              <a:ext uri="{FF2B5EF4-FFF2-40B4-BE49-F238E27FC236}">
                <a16:creationId xmlns:a16="http://schemas.microsoft.com/office/drawing/2014/main" id="{C2CB48C4-C1A1-49CB-ACBC-D8FE8632AB5F}"/>
              </a:ext>
            </a:extLst>
          </p:cNvPr>
          <p:cNvGrpSpPr/>
          <p:nvPr/>
        </p:nvGrpSpPr>
        <p:grpSpPr>
          <a:xfrm>
            <a:off x="8869407" y="2150121"/>
            <a:ext cx="2484855" cy="2484855"/>
            <a:chOff x="9471288" y="3036094"/>
            <a:chExt cx="720000" cy="720000"/>
          </a:xfrm>
        </p:grpSpPr>
        <p:sp>
          <p:nvSpPr>
            <p:cNvPr id="21" name="Полилиния: фигура 357">
              <a:extLst>
                <a:ext uri="{FF2B5EF4-FFF2-40B4-BE49-F238E27FC236}">
                  <a16:creationId xmlns:a16="http://schemas.microsoft.com/office/drawing/2014/main" id="{F5EA3B4E-2D74-4B6E-B71C-F7FE31762F66}"/>
                </a:ext>
              </a:extLst>
            </p:cNvPr>
            <p:cNvSpPr/>
            <p:nvPr/>
          </p:nvSpPr>
          <p:spPr>
            <a:xfrm>
              <a:off x="9470233" y="3035039"/>
              <a:ext cx="721406" cy="721406"/>
            </a:xfrm>
            <a:custGeom>
              <a:avLst/>
              <a:gdLst>
                <a:gd name="connsiteX0" fmla="*/ 709687 w 721406"/>
                <a:gd name="connsiteY0" fmla="*/ 388339 h 721406"/>
                <a:gd name="connsiteX1" fmla="*/ 721055 w 721406"/>
                <a:gd name="connsiteY1" fmla="*/ 376971 h 721406"/>
                <a:gd name="connsiteX2" fmla="*/ 721055 w 721406"/>
                <a:gd name="connsiteY2" fmla="*/ 278466 h 721406"/>
                <a:gd name="connsiteX3" fmla="*/ 709687 w 721406"/>
                <a:gd name="connsiteY3" fmla="*/ 267098 h 721406"/>
                <a:gd name="connsiteX4" fmla="*/ 634667 w 721406"/>
                <a:gd name="connsiteY4" fmla="*/ 267098 h 721406"/>
                <a:gd name="connsiteX5" fmla="*/ 623299 w 721406"/>
                <a:gd name="connsiteY5" fmla="*/ 278466 h 721406"/>
                <a:gd name="connsiteX6" fmla="*/ 623299 w 721406"/>
                <a:gd name="connsiteY6" fmla="*/ 282253 h 721406"/>
                <a:gd name="connsiteX7" fmla="*/ 597218 w 721406"/>
                <a:gd name="connsiteY7" fmla="*/ 282253 h 721406"/>
                <a:gd name="connsiteX8" fmla="*/ 508888 w 721406"/>
                <a:gd name="connsiteY8" fmla="*/ 259784 h 721406"/>
                <a:gd name="connsiteX9" fmla="*/ 461441 w 721406"/>
                <a:gd name="connsiteY9" fmla="*/ 259784 h 721406"/>
                <a:gd name="connsiteX10" fmla="*/ 433547 w 721406"/>
                <a:gd name="connsiteY10" fmla="*/ 287677 h 721406"/>
                <a:gd name="connsiteX11" fmla="*/ 433547 w 721406"/>
                <a:gd name="connsiteY11" fmla="*/ 288346 h 721406"/>
                <a:gd name="connsiteX12" fmla="*/ 434025 w 721406"/>
                <a:gd name="connsiteY12" fmla="*/ 293507 h 721406"/>
                <a:gd name="connsiteX13" fmla="*/ 421817 w 721406"/>
                <a:gd name="connsiteY13" fmla="*/ 293507 h 721406"/>
                <a:gd name="connsiteX14" fmla="*/ 421817 w 721406"/>
                <a:gd name="connsiteY14" fmla="*/ 252745 h 721406"/>
                <a:gd name="connsiteX15" fmla="*/ 421817 w 721406"/>
                <a:gd name="connsiteY15" fmla="*/ 246911 h 721406"/>
                <a:gd name="connsiteX16" fmla="*/ 441090 w 721406"/>
                <a:gd name="connsiteY16" fmla="*/ 257517 h 721406"/>
                <a:gd name="connsiteX17" fmla="*/ 447507 w 721406"/>
                <a:gd name="connsiteY17" fmla="*/ 258213 h 721406"/>
                <a:gd name="connsiteX18" fmla="*/ 467374 w 721406"/>
                <a:gd name="connsiteY18" fmla="*/ 250774 h 721406"/>
                <a:gd name="connsiteX19" fmla="*/ 467608 w 721406"/>
                <a:gd name="connsiteY19" fmla="*/ 250580 h 721406"/>
                <a:gd name="connsiteX20" fmla="*/ 462703 w 721406"/>
                <a:gd name="connsiteY20" fmla="*/ 196097 h 721406"/>
                <a:gd name="connsiteX21" fmla="*/ 451233 w 721406"/>
                <a:gd name="connsiteY21" fmla="*/ 167352 h 721406"/>
                <a:gd name="connsiteX22" fmla="*/ 417219 w 721406"/>
                <a:gd name="connsiteY22" fmla="*/ 113663 h 721406"/>
                <a:gd name="connsiteX23" fmla="*/ 417219 w 721406"/>
                <a:gd name="connsiteY23" fmla="*/ 98807 h 721406"/>
                <a:gd name="connsiteX24" fmla="*/ 418932 w 721406"/>
                <a:gd name="connsiteY24" fmla="*/ 98807 h 721406"/>
                <a:gd name="connsiteX25" fmla="*/ 430300 w 721406"/>
                <a:gd name="connsiteY25" fmla="*/ 87439 h 721406"/>
                <a:gd name="connsiteX26" fmla="*/ 430300 w 721406"/>
                <a:gd name="connsiteY26" fmla="*/ 12423 h 721406"/>
                <a:gd name="connsiteX27" fmla="*/ 418932 w 721406"/>
                <a:gd name="connsiteY27" fmla="*/ 1055 h 721406"/>
                <a:gd name="connsiteX28" fmla="*/ 407564 w 721406"/>
                <a:gd name="connsiteY28" fmla="*/ 12423 h 721406"/>
                <a:gd name="connsiteX29" fmla="*/ 407564 w 721406"/>
                <a:gd name="connsiteY29" fmla="*/ 76073 h 721406"/>
                <a:gd name="connsiteX30" fmla="*/ 405882 w 721406"/>
                <a:gd name="connsiteY30" fmla="*/ 76073 h 721406"/>
                <a:gd name="connsiteX31" fmla="*/ 405851 w 721406"/>
                <a:gd name="connsiteY31" fmla="*/ 76071 h 721406"/>
                <a:gd name="connsiteX32" fmla="*/ 405820 w 721406"/>
                <a:gd name="connsiteY32" fmla="*/ 76073 h 721406"/>
                <a:gd name="connsiteX33" fmla="*/ 298195 w 721406"/>
                <a:gd name="connsiteY33" fmla="*/ 76073 h 721406"/>
                <a:gd name="connsiteX34" fmla="*/ 298164 w 721406"/>
                <a:gd name="connsiteY34" fmla="*/ 76071 h 721406"/>
                <a:gd name="connsiteX35" fmla="*/ 298133 w 721406"/>
                <a:gd name="connsiteY35" fmla="*/ 76073 h 721406"/>
                <a:gd name="connsiteX36" fmla="*/ 294375 w 721406"/>
                <a:gd name="connsiteY36" fmla="*/ 76073 h 721406"/>
                <a:gd name="connsiteX37" fmla="*/ 294375 w 721406"/>
                <a:gd name="connsiteY37" fmla="*/ 23791 h 721406"/>
                <a:gd name="connsiteX38" fmla="*/ 382220 w 721406"/>
                <a:gd name="connsiteY38" fmla="*/ 23791 h 721406"/>
                <a:gd name="connsiteX39" fmla="*/ 393588 w 721406"/>
                <a:gd name="connsiteY39" fmla="*/ 12423 h 721406"/>
                <a:gd name="connsiteX40" fmla="*/ 382220 w 721406"/>
                <a:gd name="connsiteY40" fmla="*/ 1055 h 721406"/>
                <a:gd name="connsiteX41" fmla="*/ 283005 w 721406"/>
                <a:gd name="connsiteY41" fmla="*/ 1055 h 721406"/>
                <a:gd name="connsiteX42" fmla="*/ 271637 w 721406"/>
                <a:gd name="connsiteY42" fmla="*/ 12423 h 721406"/>
                <a:gd name="connsiteX43" fmla="*/ 271637 w 721406"/>
                <a:gd name="connsiteY43" fmla="*/ 87441 h 721406"/>
                <a:gd name="connsiteX44" fmla="*/ 283005 w 721406"/>
                <a:gd name="connsiteY44" fmla="*/ 98809 h 721406"/>
                <a:gd name="connsiteX45" fmla="*/ 286793 w 721406"/>
                <a:gd name="connsiteY45" fmla="*/ 98809 h 721406"/>
                <a:gd name="connsiteX46" fmla="*/ 286793 w 721406"/>
                <a:gd name="connsiteY46" fmla="*/ 124893 h 721406"/>
                <a:gd name="connsiteX47" fmla="*/ 264326 w 721406"/>
                <a:gd name="connsiteY47" fmla="*/ 213220 h 721406"/>
                <a:gd name="connsiteX48" fmla="*/ 264326 w 721406"/>
                <a:gd name="connsiteY48" fmla="*/ 260667 h 721406"/>
                <a:gd name="connsiteX49" fmla="*/ 292222 w 721406"/>
                <a:gd name="connsiteY49" fmla="*/ 288561 h 721406"/>
                <a:gd name="connsiteX50" fmla="*/ 292888 w 721406"/>
                <a:gd name="connsiteY50" fmla="*/ 288561 h 721406"/>
                <a:gd name="connsiteX51" fmla="*/ 298050 w 721406"/>
                <a:gd name="connsiteY51" fmla="*/ 288083 h 721406"/>
                <a:gd name="connsiteX52" fmla="*/ 298050 w 721406"/>
                <a:gd name="connsiteY52" fmla="*/ 300312 h 721406"/>
                <a:gd name="connsiteX53" fmla="*/ 299596 w 721406"/>
                <a:gd name="connsiteY53" fmla="*/ 309386 h 721406"/>
                <a:gd name="connsiteX54" fmla="*/ 252745 w 721406"/>
                <a:gd name="connsiteY54" fmla="*/ 309386 h 721406"/>
                <a:gd name="connsiteX55" fmla="*/ 246912 w 721406"/>
                <a:gd name="connsiteY55" fmla="*/ 309386 h 721406"/>
                <a:gd name="connsiteX56" fmla="*/ 257520 w 721406"/>
                <a:gd name="connsiteY56" fmla="*/ 290114 h 721406"/>
                <a:gd name="connsiteX57" fmla="*/ 250774 w 721406"/>
                <a:gd name="connsiteY57" fmla="*/ 263831 h 721406"/>
                <a:gd name="connsiteX58" fmla="*/ 250580 w 721406"/>
                <a:gd name="connsiteY58" fmla="*/ 263596 h 721406"/>
                <a:gd name="connsiteX59" fmla="*/ 196097 w 721406"/>
                <a:gd name="connsiteY59" fmla="*/ 268502 h 721406"/>
                <a:gd name="connsiteX60" fmla="*/ 167352 w 721406"/>
                <a:gd name="connsiteY60" fmla="*/ 279972 h 721406"/>
                <a:gd name="connsiteX61" fmla="*/ 113663 w 721406"/>
                <a:gd name="connsiteY61" fmla="*/ 313985 h 721406"/>
                <a:gd name="connsiteX62" fmla="*/ 98814 w 721406"/>
                <a:gd name="connsiteY62" fmla="*/ 313985 h 721406"/>
                <a:gd name="connsiteX63" fmla="*/ 98814 w 721406"/>
                <a:gd name="connsiteY63" fmla="*/ 312273 h 721406"/>
                <a:gd name="connsiteX64" fmla="*/ 87446 w 721406"/>
                <a:gd name="connsiteY64" fmla="*/ 300905 h 721406"/>
                <a:gd name="connsiteX65" fmla="*/ 12423 w 721406"/>
                <a:gd name="connsiteY65" fmla="*/ 300905 h 721406"/>
                <a:gd name="connsiteX66" fmla="*/ 1055 w 721406"/>
                <a:gd name="connsiteY66" fmla="*/ 312278 h 721406"/>
                <a:gd name="connsiteX67" fmla="*/ 12423 w 721406"/>
                <a:gd name="connsiteY67" fmla="*/ 323646 h 721406"/>
                <a:gd name="connsiteX68" fmla="*/ 76077 w 721406"/>
                <a:gd name="connsiteY68" fmla="*/ 323646 h 721406"/>
                <a:gd name="connsiteX69" fmla="*/ 76077 w 721406"/>
                <a:gd name="connsiteY69" fmla="*/ 436823 h 721406"/>
                <a:gd name="connsiteX70" fmla="*/ 23791 w 721406"/>
                <a:gd name="connsiteY70" fmla="*/ 436823 h 721406"/>
                <a:gd name="connsiteX71" fmla="*/ 23791 w 721406"/>
                <a:gd name="connsiteY71" fmla="*/ 348639 h 721406"/>
                <a:gd name="connsiteX72" fmla="*/ 12423 w 721406"/>
                <a:gd name="connsiteY72" fmla="*/ 337271 h 721406"/>
                <a:gd name="connsiteX73" fmla="*/ 1055 w 721406"/>
                <a:gd name="connsiteY73" fmla="*/ 348640 h 721406"/>
                <a:gd name="connsiteX74" fmla="*/ 1055 w 721406"/>
                <a:gd name="connsiteY74" fmla="*/ 448193 h 721406"/>
                <a:gd name="connsiteX75" fmla="*/ 12423 w 721406"/>
                <a:gd name="connsiteY75" fmla="*/ 459561 h 721406"/>
                <a:gd name="connsiteX76" fmla="*/ 87445 w 721406"/>
                <a:gd name="connsiteY76" fmla="*/ 459561 h 721406"/>
                <a:gd name="connsiteX77" fmla="*/ 98813 w 721406"/>
                <a:gd name="connsiteY77" fmla="*/ 448193 h 721406"/>
                <a:gd name="connsiteX78" fmla="*/ 98813 w 721406"/>
                <a:gd name="connsiteY78" fmla="*/ 444405 h 721406"/>
                <a:gd name="connsiteX79" fmla="*/ 124895 w 721406"/>
                <a:gd name="connsiteY79" fmla="*/ 444405 h 721406"/>
                <a:gd name="connsiteX80" fmla="*/ 208960 w 721406"/>
                <a:gd name="connsiteY80" fmla="*/ 466917 h 721406"/>
                <a:gd name="connsiteX81" fmla="*/ 213221 w 721406"/>
                <a:gd name="connsiteY81" fmla="*/ 466875 h 721406"/>
                <a:gd name="connsiteX82" fmla="*/ 260668 w 721406"/>
                <a:gd name="connsiteY82" fmla="*/ 466875 h 721406"/>
                <a:gd name="connsiteX83" fmla="*/ 265874 w 721406"/>
                <a:gd name="connsiteY83" fmla="*/ 466370 h 721406"/>
                <a:gd name="connsiteX84" fmla="*/ 257773 w 721406"/>
                <a:gd name="connsiteY84" fmla="*/ 471329 h 721406"/>
                <a:gd name="connsiteX85" fmla="*/ 257539 w 721406"/>
                <a:gd name="connsiteY85" fmla="*/ 471523 h 721406"/>
                <a:gd name="connsiteX86" fmla="*/ 262444 w 721406"/>
                <a:gd name="connsiteY86" fmla="*/ 526005 h 721406"/>
                <a:gd name="connsiteX87" fmla="*/ 273916 w 721406"/>
                <a:gd name="connsiteY87" fmla="*/ 554750 h 721406"/>
                <a:gd name="connsiteX88" fmla="*/ 307931 w 721406"/>
                <a:gd name="connsiteY88" fmla="*/ 608439 h 721406"/>
                <a:gd name="connsiteX89" fmla="*/ 307931 w 721406"/>
                <a:gd name="connsiteY89" fmla="*/ 623299 h 721406"/>
                <a:gd name="connsiteX90" fmla="*/ 306218 w 721406"/>
                <a:gd name="connsiteY90" fmla="*/ 623299 h 721406"/>
                <a:gd name="connsiteX91" fmla="*/ 294850 w 721406"/>
                <a:gd name="connsiteY91" fmla="*/ 634667 h 721406"/>
                <a:gd name="connsiteX92" fmla="*/ 294850 w 721406"/>
                <a:gd name="connsiteY92" fmla="*/ 709687 h 721406"/>
                <a:gd name="connsiteX93" fmla="*/ 306218 w 721406"/>
                <a:gd name="connsiteY93" fmla="*/ 721055 h 721406"/>
                <a:gd name="connsiteX94" fmla="*/ 317586 w 721406"/>
                <a:gd name="connsiteY94" fmla="*/ 709687 h 721406"/>
                <a:gd name="connsiteX95" fmla="*/ 317586 w 721406"/>
                <a:gd name="connsiteY95" fmla="*/ 646037 h 721406"/>
                <a:gd name="connsiteX96" fmla="*/ 430767 w 721406"/>
                <a:gd name="connsiteY96" fmla="*/ 646037 h 721406"/>
                <a:gd name="connsiteX97" fmla="*/ 430767 w 721406"/>
                <a:gd name="connsiteY97" fmla="*/ 698318 h 721406"/>
                <a:gd name="connsiteX98" fmla="*/ 344320 w 721406"/>
                <a:gd name="connsiteY98" fmla="*/ 698318 h 721406"/>
                <a:gd name="connsiteX99" fmla="*/ 332952 w 721406"/>
                <a:gd name="connsiteY99" fmla="*/ 709687 h 721406"/>
                <a:gd name="connsiteX100" fmla="*/ 344320 w 721406"/>
                <a:gd name="connsiteY100" fmla="*/ 721055 h 721406"/>
                <a:gd name="connsiteX101" fmla="*/ 442136 w 721406"/>
                <a:gd name="connsiteY101" fmla="*/ 721055 h 721406"/>
                <a:gd name="connsiteX102" fmla="*/ 453504 w 721406"/>
                <a:gd name="connsiteY102" fmla="*/ 709687 h 721406"/>
                <a:gd name="connsiteX103" fmla="*/ 453504 w 721406"/>
                <a:gd name="connsiteY103" fmla="*/ 634669 h 721406"/>
                <a:gd name="connsiteX104" fmla="*/ 442136 w 721406"/>
                <a:gd name="connsiteY104" fmla="*/ 623301 h 721406"/>
                <a:gd name="connsiteX105" fmla="*/ 438348 w 721406"/>
                <a:gd name="connsiteY105" fmla="*/ 623301 h 721406"/>
                <a:gd name="connsiteX106" fmla="*/ 438348 w 721406"/>
                <a:gd name="connsiteY106" fmla="*/ 597212 h 721406"/>
                <a:gd name="connsiteX107" fmla="*/ 460815 w 721406"/>
                <a:gd name="connsiteY107" fmla="*/ 508884 h 721406"/>
                <a:gd name="connsiteX108" fmla="*/ 460815 w 721406"/>
                <a:gd name="connsiteY108" fmla="*/ 461437 h 721406"/>
                <a:gd name="connsiteX109" fmla="*/ 432921 w 721406"/>
                <a:gd name="connsiteY109" fmla="*/ 433541 h 721406"/>
                <a:gd name="connsiteX110" fmla="*/ 432255 w 721406"/>
                <a:gd name="connsiteY110" fmla="*/ 433541 h 721406"/>
                <a:gd name="connsiteX111" fmla="*/ 427092 w 721406"/>
                <a:gd name="connsiteY111" fmla="*/ 434021 h 721406"/>
                <a:gd name="connsiteX112" fmla="*/ 427092 w 721406"/>
                <a:gd name="connsiteY112" fmla="*/ 421792 h 721406"/>
                <a:gd name="connsiteX113" fmla="*/ 426690 w 721406"/>
                <a:gd name="connsiteY113" fmla="*/ 417271 h 721406"/>
                <a:gd name="connsiteX114" fmla="*/ 469364 w 721406"/>
                <a:gd name="connsiteY114" fmla="*/ 417271 h 721406"/>
                <a:gd name="connsiteX115" fmla="*/ 475196 w 721406"/>
                <a:gd name="connsiteY115" fmla="*/ 417271 h 721406"/>
                <a:gd name="connsiteX116" fmla="*/ 464590 w 721406"/>
                <a:gd name="connsiteY116" fmla="*/ 436542 h 721406"/>
                <a:gd name="connsiteX117" fmla="*/ 471337 w 721406"/>
                <a:gd name="connsiteY117" fmla="*/ 462826 h 721406"/>
                <a:gd name="connsiteX118" fmla="*/ 471530 w 721406"/>
                <a:gd name="connsiteY118" fmla="*/ 463060 h 721406"/>
                <a:gd name="connsiteX119" fmla="*/ 492398 w 721406"/>
                <a:gd name="connsiteY119" fmla="*/ 471409 h 721406"/>
                <a:gd name="connsiteX120" fmla="*/ 526009 w 721406"/>
                <a:gd name="connsiteY120" fmla="*/ 458155 h 721406"/>
                <a:gd name="connsiteX121" fmla="*/ 554756 w 721406"/>
                <a:gd name="connsiteY121" fmla="*/ 446685 h 721406"/>
                <a:gd name="connsiteX122" fmla="*/ 608444 w 721406"/>
                <a:gd name="connsiteY122" fmla="*/ 412673 h 721406"/>
                <a:gd name="connsiteX123" fmla="*/ 623299 w 721406"/>
                <a:gd name="connsiteY123" fmla="*/ 412673 h 721406"/>
                <a:gd name="connsiteX124" fmla="*/ 623299 w 721406"/>
                <a:gd name="connsiteY124" fmla="*/ 414387 h 721406"/>
                <a:gd name="connsiteX125" fmla="*/ 634667 w 721406"/>
                <a:gd name="connsiteY125" fmla="*/ 425755 h 721406"/>
                <a:gd name="connsiteX126" fmla="*/ 709687 w 721406"/>
                <a:gd name="connsiteY126" fmla="*/ 425755 h 721406"/>
                <a:gd name="connsiteX127" fmla="*/ 721055 w 721406"/>
                <a:gd name="connsiteY127" fmla="*/ 414387 h 721406"/>
                <a:gd name="connsiteX128" fmla="*/ 709687 w 721406"/>
                <a:gd name="connsiteY128" fmla="*/ 403019 h 721406"/>
                <a:gd name="connsiteX129" fmla="*/ 646036 w 721406"/>
                <a:gd name="connsiteY129" fmla="*/ 403019 h 721406"/>
                <a:gd name="connsiteX130" fmla="*/ 646036 w 721406"/>
                <a:gd name="connsiteY130" fmla="*/ 289839 h 721406"/>
                <a:gd name="connsiteX131" fmla="*/ 698318 w 721406"/>
                <a:gd name="connsiteY131" fmla="*/ 289839 h 721406"/>
                <a:gd name="connsiteX132" fmla="*/ 698318 w 721406"/>
                <a:gd name="connsiteY132" fmla="*/ 376973 h 721406"/>
                <a:gd name="connsiteX133" fmla="*/ 709687 w 721406"/>
                <a:gd name="connsiteY133" fmla="*/ 388339 h 721406"/>
                <a:gd name="connsiteX134" fmla="*/ 298060 w 721406"/>
                <a:gd name="connsiteY134" fmla="*/ 220427 h 721406"/>
                <a:gd name="connsiteX135" fmla="*/ 298060 w 721406"/>
                <a:gd name="connsiteY135" fmla="*/ 260672 h 721406"/>
                <a:gd name="connsiteX136" fmla="*/ 292891 w 721406"/>
                <a:gd name="connsiteY136" fmla="*/ 265828 h 721406"/>
                <a:gd name="connsiteX137" fmla="*/ 292224 w 721406"/>
                <a:gd name="connsiteY137" fmla="*/ 265828 h 721406"/>
                <a:gd name="connsiteX138" fmla="*/ 287066 w 721406"/>
                <a:gd name="connsiteY138" fmla="*/ 260670 h 721406"/>
                <a:gd name="connsiteX139" fmla="*/ 287066 w 721406"/>
                <a:gd name="connsiteY139" fmla="*/ 213102 h 721406"/>
                <a:gd name="connsiteX140" fmla="*/ 287065 w 721406"/>
                <a:gd name="connsiteY140" fmla="*/ 212861 h 721406"/>
                <a:gd name="connsiteX141" fmla="*/ 303957 w 721406"/>
                <a:gd name="connsiteY141" fmla="*/ 140252 h 721406"/>
                <a:gd name="connsiteX142" fmla="*/ 309535 w 721406"/>
                <a:gd name="connsiteY142" fmla="*/ 130469 h 721406"/>
                <a:gd name="connsiteX143" fmla="*/ 309535 w 721406"/>
                <a:gd name="connsiteY143" fmla="*/ 98810 h 721406"/>
                <a:gd name="connsiteX144" fmla="*/ 394478 w 721406"/>
                <a:gd name="connsiteY144" fmla="*/ 98810 h 721406"/>
                <a:gd name="connsiteX145" fmla="*/ 394478 w 721406"/>
                <a:gd name="connsiteY145" fmla="*/ 119219 h 721406"/>
                <a:gd name="connsiteX146" fmla="*/ 398981 w 721406"/>
                <a:gd name="connsiteY146" fmla="*/ 128282 h 721406"/>
                <a:gd name="connsiteX147" fmla="*/ 428863 w 721406"/>
                <a:gd name="connsiteY147" fmla="*/ 171437 h 721406"/>
                <a:gd name="connsiteX148" fmla="*/ 444334 w 721406"/>
                <a:gd name="connsiteY148" fmla="*/ 209505 h 721406"/>
                <a:gd name="connsiteX149" fmla="*/ 452450 w 721406"/>
                <a:gd name="connsiteY149" fmla="*/ 233582 h 721406"/>
                <a:gd name="connsiteX150" fmla="*/ 445904 w 721406"/>
                <a:gd name="connsiteY150" fmla="*/ 235302 h 721406"/>
                <a:gd name="connsiteX151" fmla="*/ 420601 w 721406"/>
                <a:gd name="connsiteY151" fmla="*/ 207984 h 721406"/>
                <a:gd name="connsiteX152" fmla="*/ 405346 w 721406"/>
                <a:gd name="connsiteY152" fmla="*/ 202944 h 721406"/>
                <a:gd name="connsiteX153" fmla="*/ 399104 w 721406"/>
                <a:gd name="connsiteY153" fmla="*/ 213865 h 721406"/>
                <a:gd name="connsiteX154" fmla="*/ 399081 w 721406"/>
                <a:gd name="connsiteY154" fmla="*/ 214320 h 721406"/>
                <a:gd name="connsiteX155" fmla="*/ 399081 w 721406"/>
                <a:gd name="connsiteY155" fmla="*/ 252751 h 721406"/>
                <a:gd name="connsiteX156" fmla="*/ 399081 w 721406"/>
                <a:gd name="connsiteY156" fmla="*/ 299627 h 721406"/>
                <a:gd name="connsiteX157" fmla="*/ 399081 w 721406"/>
                <a:gd name="connsiteY157" fmla="*/ 300320 h 721406"/>
                <a:gd name="connsiteX158" fmla="*/ 393920 w 721406"/>
                <a:gd name="connsiteY158" fmla="*/ 305478 h 721406"/>
                <a:gd name="connsiteX159" fmla="*/ 393255 w 721406"/>
                <a:gd name="connsiteY159" fmla="*/ 305478 h 721406"/>
                <a:gd name="connsiteX160" fmla="*/ 388097 w 721406"/>
                <a:gd name="connsiteY160" fmla="*/ 300320 h 721406"/>
                <a:gd name="connsiteX161" fmla="*/ 388079 w 721406"/>
                <a:gd name="connsiteY161" fmla="*/ 299973 h 721406"/>
                <a:gd name="connsiteX162" fmla="*/ 388097 w 721406"/>
                <a:gd name="connsiteY162" fmla="*/ 299625 h 721406"/>
                <a:gd name="connsiteX163" fmla="*/ 388097 w 721406"/>
                <a:gd name="connsiteY163" fmla="*/ 220425 h 721406"/>
                <a:gd name="connsiteX164" fmla="*/ 376729 w 721406"/>
                <a:gd name="connsiteY164" fmla="*/ 209057 h 721406"/>
                <a:gd name="connsiteX165" fmla="*/ 365361 w 721406"/>
                <a:gd name="connsiteY165" fmla="*/ 220425 h 721406"/>
                <a:gd name="connsiteX166" fmla="*/ 365361 w 721406"/>
                <a:gd name="connsiteY166" fmla="*/ 299625 h 721406"/>
                <a:gd name="connsiteX167" fmla="*/ 365379 w 721406"/>
                <a:gd name="connsiteY167" fmla="*/ 299973 h 721406"/>
                <a:gd name="connsiteX168" fmla="*/ 365361 w 721406"/>
                <a:gd name="connsiteY168" fmla="*/ 300320 h 721406"/>
                <a:gd name="connsiteX169" fmla="*/ 365361 w 721406"/>
                <a:gd name="connsiteY169" fmla="*/ 316455 h 721406"/>
                <a:gd name="connsiteX170" fmla="*/ 360200 w 721406"/>
                <a:gd name="connsiteY170" fmla="*/ 321612 h 721406"/>
                <a:gd name="connsiteX171" fmla="*/ 359529 w 721406"/>
                <a:gd name="connsiteY171" fmla="*/ 321612 h 721406"/>
                <a:gd name="connsiteX172" fmla="*/ 354376 w 721406"/>
                <a:gd name="connsiteY172" fmla="*/ 316455 h 721406"/>
                <a:gd name="connsiteX173" fmla="*/ 354376 w 721406"/>
                <a:gd name="connsiteY173" fmla="*/ 303172 h 721406"/>
                <a:gd name="connsiteX174" fmla="*/ 354521 w 721406"/>
                <a:gd name="connsiteY174" fmla="*/ 300319 h 721406"/>
                <a:gd name="connsiteX175" fmla="*/ 354521 w 721406"/>
                <a:gd name="connsiteY175" fmla="*/ 279830 h 721406"/>
                <a:gd name="connsiteX176" fmla="*/ 354376 w 721406"/>
                <a:gd name="connsiteY176" fmla="*/ 278100 h 721406"/>
                <a:gd name="connsiteX177" fmla="*/ 354376 w 721406"/>
                <a:gd name="connsiteY177" fmla="*/ 220425 h 721406"/>
                <a:gd name="connsiteX178" fmla="*/ 343008 w 721406"/>
                <a:gd name="connsiteY178" fmla="*/ 209057 h 721406"/>
                <a:gd name="connsiteX179" fmla="*/ 331640 w 721406"/>
                <a:gd name="connsiteY179" fmla="*/ 220425 h 721406"/>
                <a:gd name="connsiteX180" fmla="*/ 331640 w 721406"/>
                <a:gd name="connsiteY180" fmla="*/ 284470 h 721406"/>
                <a:gd name="connsiteX181" fmla="*/ 331782 w 721406"/>
                <a:gd name="connsiteY181" fmla="*/ 286180 h 721406"/>
                <a:gd name="connsiteX182" fmla="*/ 331640 w 721406"/>
                <a:gd name="connsiteY182" fmla="*/ 287890 h 721406"/>
                <a:gd name="connsiteX183" fmla="*/ 331640 w 721406"/>
                <a:gd name="connsiteY183" fmla="*/ 301486 h 721406"/>
                <a:gd name="connsiteX184" fmla="*/ 326625 w 721406"/>
                <a:gd name="connsiteY184" fmla="*/ 305478 h 721406"/>
                <a:gd name="connsiteX185" fmla="*/ 325956 w 721406"/>
                <a:gd name="connsiteY185" fmla="*/ 305478 h 721406"/>
                <a:gd name="connsiteX186" fmla="*/ 320801 w 721406"/>
                <a:gd name="connsiteY186" fmla="*/ 300320 h 721406"/>
                <a:gd name="connsiteX187" fmla="*/ 320801 w 721406"/>
                <a:gd name="connsiteY187" fmla="*/ 267360 h 721406"/>
                <a:gd name="connsiteX188" fmla="*/ 320801 w 721406"/>
                <a:gd name="connsiteY188" fmla="*/ 260672 h 721406"/>
                <a:gd name="connsiteX189" fmla="*/ 320801 w 721406"/>
                <a:gd name="connsiteY189" fmla="*/ 220427 h 721406"/>
                <a:gd name="connsiteX190" fmla="*/ 309433 w 721406"/>
                <a:gd name="connsiteY190" fmla="*/ 209059 h 721406"/>
                <a:gd name="connsiteX191" fmla="*/ 298060 w 721406"/>
                <a:gd name="connsiteY191" fmla="*/ 220427 h 721406"/>
                <a:gd name="connsiteX192" fmla="*/ 394874 w 721406"/>
                <a:gd name="connsiteY192" fmla="*/ 381375 h 721406"/>
                <a:gd name="connsiteX193" fmla="*/ 393896 w 721406"/>
                <a:gd name="connsiteY193" fmla="*/ 388704 h 721406"/>
                <a:gd name="connsiteX194" fmla="*/ 393896 w 721406"/>
                <a:gd name="connsiteY194" fmla="*/ 389368 h 721406"/>
                <a:gd name="connsiteX195" fmla="*/ 394350 w 721406"/>
                <a:gd name="connsiteY195" fmla="*/ 394241 h 721406"/>
                <a:gd name="connsiteX196" fmla="*/ 391338 w 721406"/>
                <a:gd name="connsiteY196" fmla="*/ 394865 h 721406"/>
                <a:gd name="connsiteX197" fmla="*/ 365621 w 721406"/>
                <a:gd name="connsiteY197" fmla="*/ 377760 h 721406"/>
                <a:gd name="connsiteX198" fmla="*/ 364950 w 721406"/>
                <a:gd name="connsiteY198" fmla="*/ 377760 h 721406"/>
                <a:gd name="connsiteX199" fmla="*/ 339221 w 721406"/>
                <a:gd name="connsiteY199" fmla="*/ 394869 h 721406"/>
                <a:gd name="connsiteX200" fmla="*/ 333201 w 721406"/>
                <a:gd name="connsiteY200" fmla="*/ 393936 h 721406"/>
                <a:gd name="connsiteX201" fmla="*/ 344351 w 721406"/>
                <a:gd name="connsiteY201" fmla="*/ 371679 h 721406"/>
                <a:gd name="connsiteX202" fmla="*/ 344351 w 721406"/>
                <a:gd name="connsiteY202" fmla="*/ 371011 h 721406"/>
                <a:gd name="connsiteX203" fmla="*/ 327240 w 721406"/>
                <a:gd name="connsiteY203" fmla="*/ 345282 h 721406"/>
                <a:gd name="connsiteX204" fmla="*/ 328217 w 721406"/>
                <a:gd name="connsiteY204" fmla="*/ 337953 h 721406"/>
                <a:gd name="connsiteX205" fmla="*/ 328217 w 721406"/>
                <a:gd name="connsiteY205" fmla="*/ 337289 h 721406"/>
                <a:gd name="connsiteX206" fmla="*/ 326669 w 721406"/>
                <a:gd name="connsiteY206" fmla="*/ 328208 h 721406"/>
                <a:gd name="connsiteX207" fmla="*/ 333807 w 721406"/>
                <a:gd name="connsiteY207" fmla="*/ 327237 h 721406"/>
                <a:gd name="connsiteX208" fmla="*/ 359525 w 721406"/>
                <a:gd name="connsiteY208" fmla="*/ 344343 h 721406"/>
                <a:gd name="connsiteX209" fmla="*/ 360195 w 721406"/>
                <a:gd name="connsiteY209" fmla="*/ 344343 h 721406"/>
                <a:gd name="connsiteX210" fmla="*/ 385926 w 721406"/>
                <a:gd name="connsiteY210" fmla="*/ 327233 h 721406"/>
                <a:gd name="connsiteX211" fmla="*/ 393254 w 721406"/>
                <a:gd name="connsiteY211" fmla="*/ 328209 h 721406"/>
                <a:gd name="connsiteX212" fmla="*/ 393919 w 721406"/>
                <a:gd name="connsiteY212" fmla="*/ 328209 h 721406"/>
                <a:gd name="connsiteX213" fmla="*/ 394595 w 721406"/>
                <a:gd name="connsiteY213" fmla="*/ 328175 h 721406"/>
                <a:gd name="connsiteX214" fmla="*/ 394874 w 721406"/>
                <a:gd name="connsiteY214" fmla="*/ 329252 h 721406"/>
                <a:gd name="connsiteX215" fmla="*/ 377767 w 721406"/>
                <a:gd name="connsiteY215" fmla="*/ 354975 h 721406"/>
                <a:gd name="connsiteX216" fmla="*/ 377767 w 721406"/>
                <a:gd name="connsiteY216" fmla="*/ 355643 h 721406"/>
                <a:gd name="connsiteX217" fmla="*/ 394874 w 721406"/>
                <a:gd name="connsiteY217" fmla="*/ 381375 h 721406"/>
                <a:gd name="connsiteX218" fmla="*/ 260668 w 721406"/>
                <a:gd name="connsiteY218" fmla="*/ 410410 h 721406"/>
                <a:gd name="connsiteX219" fmla="*/ 220423 w 721406"/>
                <a:gd name="connsiteY219" fmla="*/ 410410 h 721406"/>
                <a:gd name="connsiteX220" fmla="*/ 209055 w 721406"/>
                <a:gd name="connsiteY220" fmla="*/ 421778 h 721406"/>
                <a:gd name="connsiteX221" fmla="*/ 220423 w 721406"/>
                <a:gd name="connsiteY221" fmla="*/ 433146 h 721406"/>
                <a:gd name="connsiteX222" fmla="*/ 260668 w 721406"/>
                <a:gd name="connsiteY222" fmla="*/ 433146 h 721406"/>
                <a:gd name="connsiteX223" fmla="*/ 265826 w 721406"/>
                <a:gd name="connsiteY223" fmla="*/ 438307 h 721406"/>
                <a:gd name="connsiteX224" fmla="*/ 265826 w 721406"/>
                <a:gd name="connsiteY224" fmla="*/ 438982 h 721406"/>
                <a:gd name="connsiteX225" fmla="*/ 265829 w 721406"/>
                <a:gd name="connsiteY225" fmla="*/ 438982 h 721406"/>
                <a:gd name="connsiteX226" fmla="*/ 260671 w 721406"/>
                <a:gd name="connsiteY226" fmla="*/ 444139 h 721406"/>
                <a:gd name="connsiteX227" fmla="*/ 213103 w 721406"/>
                <a:gd name="connsiteY227" fmla="*/ 444139 h 721406"/>
                <a:gd name="connsiteX228" fmla="*/ 212856 w 721406"/>
                <a:gd name="connsiteY228" fmla="*/ 444142 h 721406"/>
                <a:gd name="connsiteX229" fmla="*/ 140252 w 721406"/>
                <a:gd name="connsiteY229" fmla="*/ 427248 h 721406"/>
                <a:gd name="connsiteX230" fmla="*/ 130469 w 721406"/>
                <a:gd name="connsiteY230" fmla="*/ 421670 h 721406"/>
                <a:gd name="connsiteX231" fmla="*/ 98814 w 721406"/>
                <a:gd name="connsiteY231" fmla="*/ 421670 h 721406"/>
                <a:gd name="connsiteX232" fmla="*/ 98814 w 721406"/>
                <a:gd name="connsiteY232" fmla="*/ 336728 h 721406"/>
                <a:gd name="connsiteX233" fmla="*/ 119220 w 721406"/>
                <a:gd name="connsiteY233" fmla="*/ 336728 h 721406"/>
                <a:gd name="connsiteX234" fmla="*/ 128282 w 721406"/>
                <a:gd name="connsiteY234" fmla="*/ 332225 h 721406"/>
                <a:gd name="connsiteX235" fmla="*/ 171436 w 721406"/>
                <a:gd name="connsiteY235" fmla="*/ 302347 h 721406"/>
                <a:gd name="connsiteX236" fmla="*/ 209505 w 721406"/>
                <a:gd name="connsiteY236" fmla="*/ 286875 h 721406"/>
                <a:gd name="connsiteX237" fmla="*/ 233584 w 721406"/>
                <a:gd name="connsiteY237" fmla="*/ 278762 h 721406"/>
                <a:gd name="connsiteX238" fmla="*/ 235302 w 721406"/>
                <a:gd name="connsiteY238" fmla="*/ 285306 h 721406"/>
                <a:gd name="connsiteX239" fmla="*/ 207993 w 721406"/>
                <a:gd name="connsiteY239" fmla="*/ 310603 h 721406"/>
                <a:gd name="connsiteX240" fmla="*/ 202944 w 721406"/>
                <a:gd name="connsiteY240" fmla="*/ 325862 h 721406"/>
                <a:gd name="connsiteX241" fmla="*/ 213854 w 721406"/>
                <a:gd name="connsiteY241" fmla="*/ 332103 h 721406"/>
                <a:gd name="connsiteX242" fmla="*/ 214321 w 721406"/>
                <a:gd name="connsiteY242" fmla="*/ 332127 h 721406"/>
                <a:gd name="connsiteX243" fmla="*/ 252750 w 721406"/>
                <a:gd name="connsiteY243" fmla="*/ 332127 h 721406"/>
                <a:gd name="connsiteX244" fmla="*/ 299627 w 721406"/>
                <a:gd name="connsiteY244" fmla="*/ 332127 h 721406"/>
                <a:gd name="connsiteX245" fmla="*/ 300320 w 721406"/>
                <a:gd name="connsiteY245" fmla="*/ 332127 h 721406"/>
                <a:gd name="connsiteX246" fmla="*/ 305478 w 721406"/>
                <a:gd name="connsiteY246" fmla="*/ 337288 h 721406"/>
                <a:gd name="connsiteX247" fmla="*/ 305478 w 721406"/>
                <a:gd name="connsiteY247" fmla="*/ 337953 h 721406"/>
                <a:gd name="connsiteX248" fmla="*/ 300320 w 721406"/>
                <a:gd name="connsiteY248" fmla="*/ 343112 h 721406"/>
                <a:gd name="connsiteX249" fmla="*/ 299973 w 721406"/>
                <a:gd name="connsiteY249" fmla="*/ 343131 h 721406"/>
                <a:gd name="connsiteX250" fmla="*/ 299625 w 721406"/>
                <a:gd name="connsiteY250" fmla="*/ 343112 h 721406"/>
                <a:gd name="connsiteX251" fmla="*/ 220424 w 721406"/>
                <a:gd name="connsiteY251" fmla="*/ 343112 h 721406"/>
                <a:gd name="connsiteX252" fmla="*/ 209056 w 721406"/>
                <a:gd name="connsiteY252" fmla="*/ 354480 h 721406"/>
                <a:gd name="connsiteX253" fmla="*/ 220424 w 721406"/>
                <a:gd name="connsiteY253" fmla="*/ 365849 h 721406"/>
                <a:gd name="connsiteX254" fmla="*/ 299625 w 721406"/>
                <a:gd name="connsiteY254" fmla="*/ 365849 h 721406"/>
                <a:gd name="connsiteX255" fmla="*/ 299973 w 721406"/>
                <a:gd name="connsiteY255" fmla="*/ 365830 h 721406"/>
                <a:gd name="connsiteX256" fmla="*/ 300320 w 721406"/>
                <a:gd name="connsiteY256" fmla="*/ 365849 h 721406"/>
                <a:gd name="connsiteX257" fmla="*/ 316455 w 721406"/>
                <a:gd name="connsiteY257" fmla="*/ 365849 h 721406"/>
                <a:gd name="connsiteX258" fmla="*/ 321614 w 721406"/>
                <a:gd name="connsiteY258" fmla="*/ 371008 h 721406"/>
                <a:gd name="connsiteX259" fmla="*/ 321614 w 721406"/>
                <a:gd name="connsiteY259" fmla="*/ 371676 h 721406"/>
                <a:gd name="connsiteX260" fmla="*/ 316455 w 721406"/>
                <a:gd name="connsiteY260" fmla="*/ 376834 h 721406"/>
                <a:gd name="connsiteX261" fmla="*/ 303183 w 721406"/>
                <a:gd name="connsiteY261" fmla="*/ 376834 h 721406"/>
                <a:gd name="connsiteX262" fmla="*/ 300320 w 721406"/>
                <a:gd name="connsiteY262" fmla="*/ 376687 h 721406"/>
                <a:gd name="connsiteX263" fmla="*/ 279831 w 721406"/>
                <a:gd name="connsiteY263" fmla="*/ 376687 h 721406"/>
                <a:gd name="connsiteX264" fmla="*/ 278094 w 721406"/>
                <a:gd name="connsiteY264" fmla="*/ 376834 h 721406"/>
                <a:gd name="connsiteX265" fmla="*/ 220428 w 721406"/>
                <a:gd name="connsiteY265" fmla="*/ 376834 h 721406"/>
                <a:gd name="connsiteX266" fmla="*/ 209060 w 721406"/>
                <a:gd name="connsiteY266" fmla="*/ 388202 h 721406"/>
                <a:gd name="connsiteX267" fmla="*/ 220428 w 721406"/>
                <a:gd name="connsiteY267" fmla="*/ 399570 h 721406"/>
                <a:gd name="connsiteX268" fmla="*/ 284475 w 721406"/>
                <a:gd name="connsiteY268" fmla="*/ 399570 h 721406"/>
                <a:gd name="connsiteX269" fmla="*/ 286185 w 721406"/>
                <a:gd name="connsiteY269" fmla="*/ 399428 h 721406"/>
                <a:gd name="connsiteX270" fmla="*/ 287895 w 721406"/>
                <a:gd name="connsiteY270" fmla="*/ 399570 h 721406"/>
                <a:gd name="connsiteX271" fmla="*/ 301493 w 721406"/>
                <a:gd name="connsiteY271" fmla="*/ 399570 h 721406"/>
                <a:gd name="connsiteX272" fmla="*/ 305480 w 721406"/>
                <a:gd name="connsiteY272" fmla="*/ 404584 h 721406"/>
                <a:gd name="connsiteX273" fmla="*/ 305480 w 721406"/>
                <a:gd name="connsiteY273" fmla="*/ 405250 h 721406"/>
                <a:gd name="connsiteX274" fmla="*/ 300322 w 721406"/>
                <a:gd name="connsiteY274" fmla="*/ 410407 h 721406"/>
                <a:gd name="connsiteX275" fmla="*/ 267362 w 721406"/>
                <a:gd name="connsiteY275" fmla="*/ 410407 h 721406"/>
                <a:gd name="connsiteX276" fmla="*/ 260668 w 721406"/>
                <a:gd name="connsiteY276" fmla="*/ 410407 h 721406"/>
                <a:gd name="connsiteX277" fmla="*/ 288087 w 721406"/>
                <a:gd name="connsiteY277" fmla="*/ 433152 h 721406"/>
                <a:gd name="connsiteX278" fmla="*/ 300320 w 721406"/>
                <a:gd name="connsiteY278" fmla="*/ 433152 h 721406"/>
                <a:gd name="connsiteX279" fmla="*/ 303331 w 721406"/>
                <a:gd name="connsiteY279" fmla="*/ 432983 h 721406"/>
                <a:gd name="connsiteX280" fmla="*/ 303331 w 721406"/>
                <a:gd name="connsiteY280" fmla="*/ 469360 h 721406"/>
                <a:gd name="connsiteX281" fmla="*/ 303331 w 721406"/>
                <a:gd name="connsiteY281" fmla="*/ 475193 h 721406"/>
                <a:gd name="connsiteX282" fmla="*/ 284060 w 721406"/>
                <a:gd name="connsiteY282" fmla="*/ 464587 h 721406"/>
                <a:gd name="connsiteX283" fmla="*/ 272026 w 721406"/>
                <a:gd name="connsiteY283" fmla="*/ 464438 h 721406"/>
                <a:gd name="connsiteX284" fmla="*/ 288568 w 721406"/>
                <a:gd name="connsiteY284" fmla="*/ 438982 h 721406"/>
                <a:gd name="connsiteX285" fmla="*/ 288568 w 721406"/>
                <a:gd name="connsiteY285" fmla="*/ 438313 h 721406"/>
                <a:gd name="connsiteX286" fmla="*/ 288087 w 721406"/>
                <a:gd name="connsiteY286" fmla="*/ 433152 h 721406"/>
                <a:gd name="connsiteX287" fmla="*/ 427085 w 721406"/>
                <a:gd name="connsiteY287" fmla="*/ 501680 h 721406"/>
                <a:gd name="connsiteX288" fmla="*/ 427085 w 721406"/>
                <a:gd name="connsiteY288" fmla="*/ 461433 h 721406"/>
                <a:gd name="connsiteX289" fmla="*/ 432252 w 721406"/>
                <a:gd name="connsiteY289" fmla="*/ 456278 h 721406"/>
                <a:gd name="connsiteX290" fmla="*/ 432918 w 721406"/>
                <a:gd name="connsiteY290" fmla="*/ 456278 h 721406"/>
                <a:gd name="connsiteX291" fmla="*/ 438076 w 721406"/>
                <a:gd name="connsiteY291" fmla="*/ 461436 h 721406"/>
                <a:gd name="connsiteX292" fmla="*/ 438076 w 721406"/>
                <a:gd name="connsiteY292" fmla="*/ 509003 h 721406"/>
                <a:gd name="connsiteX293" fmla="*/ 438079 w 721406"/>
                <a:gd name="connsiteY293" fmla="*/ 509244 h 721406"/>
                <a:gd name="connsiteX294" fmla="*/ 421186 w 721406"/>
                <a:gd name="connsiteY294" fmla="*/ 581853 h 721406"/>
                <a:gd name="connsiteX295" fmla="*/ 415607 w 721406"/>
                <a:gd name="connsiteY295" fmla="*/ 591636 h 721406"/>
                <a:gd name="connsiteX296" fmla="*/ 415607 w 721406"/>
                <a:gd name="connsiteY296" fmla="*/ 623296 h 721406"/>
                <a:gd name="connsiteX297" fmla="*/ 330666 w 721406"/>
                <a:gd name="connsiteY297" fmla="*/ 623296 h 721406"/>
                <a:gd name="connsiteX298" fmla="*/ 330666 w 721406"/>
                <a:gd name="connsiteY298" fmla="*/ 602885 h 721406"/>
                <a:gd name="connsiteX299" fmla="*/ 326163 w 721406"/>
                <a:gd name="connsiteY299" fmla="*/ 593823 h 721406"/>
                <a:gd name="connsiteX300" fmla="*/ 296284 w 721406"/>
                <a:gd name="connsiteY300" fmla="*/ 550668 h 721406"/>
                <a:gd name="connsiteX301" fmla="*/ 280813 w 721406"/>
                <a:gd name="connsiteY301" fmla="*/ 512601 h 721406"/>
                <a:gd name="connsiteX302" fmla="*/ 272697 w 721406"/>
                <a:gd name="connsiteY302" fmla="*/ 488523 h 721406"/>
                <a:gd name="connsiteX303" fmla="*/ 279243 w 721406"/>
                <a:gd name="connsiteY303" fmla="*/ 486803 h 721406"/>
                <a:gd name="connsiteX304" fmla="*/ 304546 w 721406"/>
                <a:gd name="connsiteY304" fmla="*/ 514121 h 721406"/>
                <a:gd name="connsiteX305" fmla="*/ 319801 w 721406"/>
                <a:gd name="connsiteY305" fmla="*/ 519161 h 721406"/>
                <a:gd name="connsiteX306" fmla="*/ 326043 w 721406"/>
                <a:gd name="connsiteY306" fmla="*/ 508241 h 721406"/>
                <a:gd name="connsiteX307" fmla="*/ 326066 w 721406"/>
                <a:gd name="connsiteY307" fmla="*/ 507786 h 721406"/>
                <a:gd name="connsiteX308" fmla="*/ 326066 w 721406"/>
                <a:gd name="connsiteY308" fmla="*/ 469356 h 721406"/>
                <a:gd name="connsiteX309" fmla="*/ 326066 w 721406"/>
                <a:gd name="connsiteY309" fmla="*/ 422480 h 721406"/>
                <a:gd name="connsiteX310" fmla="*/ 326066 w 721406"/>
                <a:gd name="connsiteY310" fmla="*/ 421786 h 721406"/>
                <a:gd name="connsiteX311" fmla="*/ 331227 w 721406"/>
                <a:gd name="connsiteY311" fmla="*/ 416628 h 721406"/>
                <a:gd name="connsiteX312" fmla="*/ 331892 w 721406"/>
                <a:gd name="connsiteY312" fmla="*/ 416628 h 721406"/>
                <a:gd name="connsiteX313" fmla="*/ 337050 w 721406"/>
                <a:gd name="connsiteY313" fmla="*/ 421786 h 721406"/>
                <a:gd name="connsiteX314" fmla="*/ 337068 w 721406"/>
                <a:gd name="connsiteY314" fmla="*/ 422134 h 721406"/>
                <a:gd name="connsiteX315" fmla="*/ 337050 w 721406"/>
                <a:gd name="connsiteY315" fmla="*/ 422480 h 721406"/>
                <a:gd name="connsiteX316" fmla="*/ 337050 w 721406"/>
                <a:gd name="connsiteY316" fmla="*/ 501680 h 721406"/>
                <a:gd name="connsiteX317" fmla="*/ 348418 w 721406"/>
                <a:gd name="connsiteY317" fmla="*/ 513048 h 721406"/>
                <a:gd name="connsiteX318" fmla="*/ 359786 w 721406"/>
                <a:gd name="connsiteY318" fmla="*/ 501680 h 721406"/>
                <a:gd name="connsiteX319" fmla="*/ 359786 w 721406"/>
                <a:gd name="connsiteY319" fmla="*/ 422480 h 721406"/>
                <a:gd name="connsiteX320" fmla="*/ 359768 w 721406"/>
                <a:gd name="connsiteY320" fmla="*/ 422134 h 721406"/>
                <a:gd name="connsiteX321" fmla="*/ 359786 w 721406"/>
                <a:gd name="connsiteY321" fmla="*/ 421786 h 721406"/>
                <a:gd name="connsiteX322" fmla="*/ 359786 w 721406"/>
                <a:gd name="connsiteY322" fmla="*/ 405651 h 721406"/>
                <a:gd name="connsiteX323" fmla="*/ 364947 w 721406"/>
                <a:gd name="connsiteY323" fmla="*/ 400494 h 721406"/>
                <a:gd name="connsiteX324" fmla="*/ 365618 w 721406"/>
                <a:gd name="connsiteY324" fmla="*/ 400494 h 721406"/>
                <a:gd name="connsiteX325" fmla="*/ 370770 w 721406"/>
                <a:gd name="connsiteY325" fmla="*/ 405651 h 721406"/>
                <a:gd name="connsiteX326" fmla="*/ 370770 w 721406"/>
                <a:gd name="connsiteY326" fmla="*/ 418935 h 721406"/>
                <a:gd name="connsiteX327" fmla="*/ 370626 w 721406"/>
                <a:gd name="connsiteY327" fmla="*/ 421788 h 721406"/>
                <a:gd name="connsiteX328" fmla="*/ 370626 w 721406"/>
                <a:gd name="connsiteY328" fmla="*/ 442278 h 721406"/>
                <a:gd name="connsiteX329" fmla="*/ 370770 w 721406"/>
                <a:gd name="connsiteY329" fmla="*/ 444008 h 721406"/>
                <a:gd name="connsiteX330" fmla="*/ 370770 w 721406"/>
                <a:gd name="connsiteY330" fmla="*/ 501683 h 721406"/>
                <a:gd name="connsiteX331" fmla="*/ 382139 w 721406"/>
                <a:gd name="connsiteY331" fmla="*/ 513051 h 721406"/>
                <a:gd name="connsiteX332" fmla="*/ 393507 w 721406"/>
                <a:gd name="connsiteY332" fmla="*/ 501683 h 721406"/>
                <a:gd name="connsiteX333" fmla="*/ 393507 w 721406"/>
                <a:gd name="connsiteY333" fmla="*/ 437638 h 721406"/>
                <a:gd name="connsiteX334" fmla="*/ 393365 w 721406"/>
                <a:gd name="connsiteY334" fmla="*/ 435928 h 721406"/>
                <a:gd name="connsiteX335" fmla="*/ 393507 w 721406"/>
                <a:gd name="connsiteY335" fmla="*/ 434218 h 721406"/>
                <a:gd name="connsiteX336" fmla="*/ 393507 w 721406"/>
                <a:gd name="connsiteY336" fmla="*/ 420622 h 721406"/>
                <a:gd name="connsiteX337" fmla="*/ 398521 w 721406"/>
                <a:gd name="connsiteY337" fmla="*/ 416630 h 721406"/>
                <a:gd name="connsiteX338" fmla="*/ 399191 w 721406"/>
                <a:gd name="connsiteY338" fmla="*/ 416630 h 721406"/>
                <a:gd name="connsiteX339" fmla="*/ 404346 w 721406"/>
                <a:gd name="connsiteY339" fmla="*/ 421788 h 721406"/>
                <a:gd name="connsiteX340" fmla="*/ 404346 w 721406"/>
                <a:gd name="connsiteY340" fmla="*/ 454748 h 721406"/>
                <a:gd name="connsiteX341" fmla="*/ 404346 w 721406"/>
                <a:gd name="connsiteY341" fmla="*/ 461436 h 721406"/>
                <a:gd name="connsiteX342" fmla="*/ 404346 w 721406"/>
                <a:gd name="connsiteY342" fmla="*/ 501680 h 721406"/>
                <a:gd name="connsiteX343" fmla="*/ 415714 w 721406"/>
                <a:gd name="connsiteY343" fmla="*/ 513048 h 721406"/>
                <a:gd name="connsiteX344" fmla="*/ 427085 w 721406"/>
                <a:gd name="connsiteY344" fmla="*/ 501680 h 721406"/>
                <a:gd name="connsiteX345" fmla="*/ 623292 w 721406"/>
                <a:gd name="connsiteY345" fmla="*/ 389936 h 721406"/>
                <a:gd name="connsiteX346" fmla="*/ 602890 w 721406"/>
                <a:gd name="connsiteY346" fmla="*/ 389936 h 721406"/>
                <a:gd name="connsiteX347" fmla="*/ 602890 w 721406"/>
                <a:gd name="connsiteY347" fmla="*/ 389931 h 721406"/>
                <a:gd name="connsiteX348" fmla="*/ 593827 w 721406"/>
                <a:gd name="connsiteY348" fmla="*/ 394435 h 721406"/>
                <a:gd name="connsiteX349" fmla="*/ 550676 w 721406"/>
                <a:gd name="connsiteY349" fmla="*/ 424312 h 721406"/>
                <a:gd name="connsiteX350" fmla="*/ 512606 w 721406"/>
                <a:gd name="connsiteY350" fmla="*/ 439784 h 721406"/>
                <a:gd name="connsiteX351" fmla="*/ 488530 w 721406"/>
                <a:gd name="connsiteY351" fmla="*/ 447898 h 721406"/>
                <a:gd name="connsiteX352" fmla="*/ 486810 w 721406"/>
                <a:gd name="connsiteY352" fmla="*/ 441352 h 721406"/>
                <a:gd name="connsiteX353" fmla="*/ 514126 w 721406"/>
                <a:gd name="connsiteY353" fmla="*/ 416050 h 721406"/>
                <a:gd name="connsiteX354" fmla="*/ 519165 w 721406"/>
                <a:gd name="connsiteY354" fmla="*/ 400795 h 721406"/>
                <a:gd name="connsiteX355" fmla="*/ 508243 w 721406"/>
                <a:gd name="connsiteY355" fmla="*/ 394553 h 721406"/>
                <a:gd name="connsiteX356" fmla="*/ 507790 w 721406"/>
                <a:gd name="connsiteY356" fmla="*/ 394530 h 721406"/>
                <a:gd name="connsiteX357" fmla="*/ 469363 w 721406"/>
                <a:gd name="connsiteY357" fmla="*/ 394530 h 721406"/>
                <a:gd name="connsiteX358" fmla="*/ 422485 w 721406"/>
                <a:gd name="connsiteY358" fmla="*/ 394530 h 721406"/>
                <a:gd name="connsiteX359" fmla="*/ 421792 w 721406"/>
                <a:gd name="connsiteY359" fmla="*/ 394530 h 721406"/>
                <a:gd name="connsiteX360" fmla="*/ 416634 w 721406"/>
                <a:gd name="connsiteY360" fmla="*/ 389370 h 721406"/>
                <a:gd name="connsiteX361" fmla="*/ 416634 w 721406"/>
                <a:gd name="connsiteY361" fmla="*/ 388706 h 721406"/>
                <a:gd name="connsiteX362" fmla="*/ 421792 w 721406"/>
                <a:gd name="connsiteY362" fmla="*/ 383546 h 721406"/>
                <a:gd name="connsiteX363" fmla="*/ 422138 w 721406"/>
                <a:gd name="connsiteY363" fmla="*/ 383528 h 721406"/>
                <a:gd name="connsiteX364" fmla="*/ 422485 w 721406"/>
                <a:gd name="connsiteY364" fmla="*/ 383546 h 721406"/>
                <a:gd name="connsiteX365" fmla="*/ 501684 w 721406"/>
                <a:gd name="connsiteY365" fmla="*/ 383546 h 721406"/>
                <a:gd name="connsiteX366" fmla="*/ 513052 w 721406"/>
                <a:gd name="connsiteY366" fmla="*/ 372178 h 721406"/>
                <a:gd name="connsiteX367" fmla="*/ 501684 w 721406"/>
                <a:gd name="connsiteY367" fmla="*/ 360810 h 721406"/>
                <a:gd name="connsiteX368" fmla="*/ 422485 w 721406"/>
                <a:gd name="connsiteY368" fmla="*/ 360810 h 721406"/>
                <a:gd name="connsiteX369" fmla="*/ 422138 w 721406"/>
                <a:gd name="connsiteY369" fmla="*/ 360828 h 721406"/>
                <a:gd name="connsiteX370" fmla="*/ 421792 w 721406"/>
                <a:gd name="connsiteY370" fmla="*/ 360810 h 721406"/>
                <a:gd name="connsiteX371" fmla="*/ 405657 w 721406"/>
                <a:gd name="connsiteY371" fmla="*/ 360810 h 721406"/>
                <a:gd name="connsiteX372" fmla="*/ 400499 w 721406"/>
                <a:gd name="connsiteY372" fmla="*/ 355650 h 721406"/>
                <a:gd name="connsiteX373" fmla="*/ 400499 w 721406"/>
                <a:gd name="connsiteY373" fmla="*/ 354983 h 721406"/>
                <a:gd name="connsiteX374" fmla="*/ 405657 w 721406"/>
                <a:gd name="connsiteY374" fmla="*/ 349824 h 721406"/>
                <a:gd name="connsiteX375" fmla="*/ 418929 w 721406"/>
                <a:gd name="connsiteY375" fmla="*/ 349824 h 721406"/>
                <a:gd name="connsiteX376" fmla="*/ 421792 w 721406"/>
                <a:gd name="connsiteY376" fmla="*/ 349972 h 721406"/>
                <a:gd name="connsiteX377" fmla="*/ 442283 w 721406"/>
                <a:gd name="connsiteY377" fmla="*/ 349972 h 721406"/>
                <a:gd name="connsiteX378" fmla="*/ 444019 w 721406"/>
                <a:gd name="connsiteY378" fmla="*/ 349824 h 721406"/>
                <a:gd name="connsiteX379" fmla="*/ 501683 w 721406"/>
                <a:gd name="connsiteY379" fmla="*/ 349824 h 721406"/>
                <a:gd name="connsiteX380" fmla="*/ 513051 w 721406"/>
                <a:gd name="connsiteY380" fmla="*/ 338456 h 721406"/>
                <a:gd name="connsiteX381" fmla="*/ 501683 w 721406"/>
                <a:gd name="connsiteY381" fmla="*/ 327088 h 721406"/>
                <a:gd name="connsiteX382" fmla="*/ 437642 w 721406"/>
                <a:gd name="connsiteY382" fmla="*/ 327088 h 721406"/>
                <a:gd name="connsiteX383" fmla="*/ 435929 w 721406"/>
                <a:gd name="connsiteY383" fmla="*/ 327230 h 721406"/>
                <a:gd name="connsiteX384" fmla="*/ 434218 w 721406"/>
                <a:gd name="connsiteY384" fmla="*/ 327088 h 721406"/>
                <a:gd name="connsiteX385" fmla="*/ 420618 w 721406"/>
                <a:gd name="connsiteY385" fmla="*/ 327088 h 721406"/>
                <a:gd name="connsiteX386" fmla="*/ 416631 w 721406"/>
                <a:gd name="connsiteY386" fmla="*/ 322075 h 721406"/>
                <a:gd name="connsiteX387" fmla="*/ 416631 w 721406"/>
                <a:gd name="connsiteY387" fmla="*/ 321408 h 721406"/>
                <a:gd name="connsiteX388" fmla="*/ 421789 w 721406"/>
                <a:gd name="connsiteY388" fmla="*/ 316252 h 721406"/>
                <a:gd name="connsiteX389" fmla="*/ 454749 w 721406"/>
                <a:gd name="connsiteY389" fmla="*/ 316252 h 721406"/>
                <a:gd name="connsiteX390" fmla="*/ 461436 w 721406"/>
                <a:gd name="connsiteY390" fmla="*/ 316252 h 721406"/>
                <a:gd name="connsiteX391" fmla="*/ 501680 w 721406"/>
                <a:gd name="connsiteY391" fmla="*/ 316252 h 721406"/>
                <a:gd name="connsiteX392" fmla="*/ 513048 w 721406"/>
                <a:gd name="connsiteY392" fmla="*/ 304883 h 721406"/>
                <a:gd name="connsiteX393" fmla="*/ 501680 w 721406"/>
                <a:gd name="connsiteY393" fmla="*/ 293515 h 721406"/>
                <a:gd name="connsiteX394" fmla="*/ 461433 w 721406"/>
                <a:gd name="connsiteY394" fmla="*/ 293515 h 721406"/>
                <a:gd name="connsiteX395" fmla="*/ 456275 w 721406"/>
                <a:gd name="connsiteY395" fmla="*/ 288354 h 721406"/>
                <a:gd name="connsiteX396" fmla="*/ 456275 w 721406"/>
                <a:gd name="connsiteY396" fmla="*/ 287685 h 721406"/>
                <a:gd name="connsiteX397" fmla="*/ 461433 w 721406"/>
                <a:gd name="connsiteY397" fmla="*/ 282528 h 721406"/>
                <a:gd name="connsiteX398" fmla="*/ 509001 w 721406"/>
                <a:gd name="connsiteY398" fmla="*/ 282528 h 721406"/>
                <a:gd name="connsiteX399" fmla="*/ 509248 w 721406"/>
                <a:gd name="connsiteY399" fmla="*/ 282525 h 721406"/>
                <a:gd name="connsiteX400" fmla="*/ 581854 w 721406"/>
                <a:gd name="connsiteY400" fmla="*/ 299420 h 721406"/>
                <a:gd name="connsiteX401" fmla="*/ 591638 w 721406"/>
                <a:gd name="connsiteY401" fmla="*/ 304999 h 721406"/>
                <a:gd name="connsiteX402" fmla="*/ 623292 w 721406"/>
                <a:gd name="connsiteY402" fmla="*/ 304999 h 721406"/>
                <a:gd name="connsiteX403" fmla="*/ 623292 w 721406"/>
                <a:gd name="connsiteY403" fmla="*/ 389936 h 72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</a:cxnLst>
              <a:rect l="l" t="t" r="r" b="b"/>
              <a:pathLst>
                <a:path w="721406" h="721406">
                  <a:moveTo>
                    <a:pt x="709687" y="388339"/>
                  </a:moveTo>
                  <a:cubicBezTo>
                    <a:pt x="715967" y="388339"/>
                    <a:pt x="721055" y="383251"/>
                    <a:pt x="721055" y="376971"/>
                  </a:cubicBezTo>
                  <a:lnTo>
                    <a:pt x="721055" y="278466"/>
                  </a:lnTo>
                  <a:cubicBezTo>
                    <a:pt x="721055" y="272185"/>
                    <a:pt x="715967" y="267098"/>
                    <a:pt x="709687" y="267098"/>
                  </a:cubicBezTo>
                  <a:lnTo>
                    <a:pt x="634667" y="267098"/>
                  </a:lnTo>
                  <a:cubicBezTo>
                    <a:pt x="628387" y="267098"/>
                    <a:pt x="623299" y="272187"/>
                    <a:pt x="623299" y="278466"/>
                  </a:cubicBezTo>
                  <a:lnTo>
                    <a:pt x="623299" y="282253"/>
                  </a:lnTo>
                  <a:lnTo>
                    <a:pt x="597218" y="282253"/>
                  </a:lnTo>
                  <a:cubicBezTo>
                    <a:pt x="576076" y="259656"/>
                    <a:pt x="520806" y="259542"/>
                    <a:pt x="508888" y="259784"/>
                  </a:cubicBezTo>
                  <a:lnTo>
                    <a:pt x="461441" y="259784"/>
                  </a:lnTo>
                  <a:cubicBezTo>
                    <a:pt x="446061" y="259784"/>
                    <a:pt x="433547" y="272296"/>
                    <a:pt x="433547" y="287677"/>
                  </a:cubicBezTo>
                  <a:lnTo>
                    <a:pt x="433547" y="288346"/>
                  </a:lnTo>
                  <a:cubicBezTo>
                    <a:pt x="433547" y="290109"/>
                    <a:pt x="433710" y="291835"/>
                    <a:pt x="434025" y="293507"/>
                  </a:cubicBezTo>
                  <a:lnTo>
                    <a:pt x="421817" y="293507"/>
                  </a:lnTo>
                  <a:lnTo>
                    <a:pt x="421817" y="252745"/>
                  </a:lnTo>
                  <a:lnTo>
                    <a:pt x="421817" y="246911"/>
                  </a:lnTo>
                  <a:cubicBezTo>
                    <a:pt x="427420" y="251892"/>
                    <a:pt x="433921" y="255968"/>
                    <a:pt x="441090" y="257517"/>
                  </a:cubicBezTo>
                  <a:cubicBezTo>
                    <a:pt x="443243" y="257984"/>
                    <a:pt x="445385" y="258213"/>
                    <a:pt x="447507" y="258213"/>
                  </a:cubicBezTo>
                  <a:cubicBezTo>
                    <a:pt x="454513" y="258213"/>
                    <a:pt x="461284" y="255696"/>
                    <a:pt x="467374" y="250774"/>
                  </a:cubicBezTo>
                  <a:cubicBezTo>
                    <a:pt x="467453" y="250710"/>
                    <a:pt x="467530" y="250644"/>
                    <a:pt x="467608" y="250580"/>
                  </a:cubicBezTo>
                  <a:cubicBezTo>
                    <a:pt x="468484" y="249832"/>
                    <a:pt x="488782" y="231840"/>
                    <a:pt x="462703" y="196097"/>
                  </a:cubicBezTo>
                  <a:cubicBezTo>
                    <a:pt x="454397" y="184715"/>
                    <a:pt x="452931" y="176670"/>
                    <a:pt x="451233" y="167352"/>
                  </a:cubicBezTo>
                  <a:cubicBezTo>
                    <a:pt x="448459" y="152139"/>
                    <a:pt x="445591" y="136432"/>
                    <a:pt x="417219" y="113663"/>
                  </a:cubicBezTo>
                  <a:lnTo>
                    <a:pt x="417219" y="98807"/>
                  </a:lnTo>
                  <a:lnTo>
                    <a:pt x="418932" y="98807"/>
                  </a:lnTo>
                  <a:cubicBezTo>
                    <a:pt x="425212" y="98807"/>
                    <a:pt x="430300" y="93720"/>
                    <a:pt x="430300" y="87439"/>
                  </a:cubicBezTo>
                  <a:lnTo>
                    <a:pt x="430300" y="12423"/>
                  </a:lnTo>
                  <a:cubicBezTo>
                    <a:pt x="430300" y="6144"/>
                    <a:pt x="425211" y="1055"/>
                    <a:pt x="418932" y="1055"/>
                  </a:cubicBezTo>
                  <a:cubicBezTo>
                    <a:pt x="412653" y="1055"/>
                    <a:pt x="407564" y="6145"/>
                    <a:pt x="407564" y="12423"/>
                  </a:cubicBezTo>
                  <a:lnTo>
                    <a:pt x="407564" y="76073"/>
                  </a:lnTo>
                  <a:lnTo>
                    <a:pt x="405882" y="76073"/>
                  </a:lnTo>
                  <a:cubicBezTo>
                    <a:pt x="405870" y="76073"/>
                    <a:pt x="405862" y="76071"/>
                    <a:pt x="405851" y="76071"/>
                  </a:cubicBezTo>
                  <a:cubicBezTo>
                    <a:pt x="405840" y="76071"/>
                    <a:pt x="405831" y="76073"/>
                    <a:pt x="405820" y="76073"/>
                  </a:cubicBezTo>
                  <a:lnTo>
                    <a:pt x="298195" y="76073"/>
                  </a:lnTo>
                  <a:cubicBezTo>
                    <a:pt x="298184" y="76073"/>
                    <a:pt x="298176" y="76071"/>
                    <a:pt x="298164" y="76071"/>
                  </a:cubicBezTo>
                  <a:cubicBezTo>
                    <a:pt x="298156" y="76071"/>
                    <a:pt x="298145" y="76073"/>
                    <a:pt x="298133" y="76073"/>
                  </a:cubicBezTo>
                  <a:lnTo>
                    <a:pt x="294375" y="76073"/>
                  </a:lnTo>
                  <a:lnTo>
                    <a:pt x="294375" y="23791"/>
                  </a:lnTo>
                  <a:lnTo>
                    <a:pt x="382220" y="23791"/>
                  </a:lnTo>
                  <a:cubicBezTo>
                    <a:pt x="388500" y="23791"/>
                    <a:pt x="393588" y="18702"/>
                    <a:pt x="393588" y="12423"/>
                  </a:cubicBezTo>
                  <a:cubicBezTo>
                    <a:pt x="393588" y="6144"/>
                    <a:pt x="388500" y="1055"/>
                    <a:pt x="382220" y="1055"/>
                  </a:cubicBezTo>
                  <a:lnTo>
                    <a:pt x="283005" y="1055"/>
                  </a:lnTo>
                  <a:cubicBezTo>
                    <a:pt x="276726" y="1055"/>
                    <a:pt x="271637" y="6145"/>
                    <a:pt x="271637" y="12423"/>
                  </a:cubicBezTo>
                  <a:lnTo>
                    <a:pt x="271637" y="87441"/>
                  </a:lnTo>
                  <a:cubicBezTo>
                    <a:pt x="271637" y="93721"/>
                    <a:pt x="276728" y="98809"/>
                    <a:pt x="283005" y="98809"/>
                  </a:cubicBezTo>
                  <a:lnTo>
                    <a:pt x="286793" y="98809"/>
                  </a:lnTo>
                  <a:lnTo>
                    <a:pt x="286793" y="124893"/>
                  </a:lnTo>
                  <a:cubicBezTo>
                    <a:pt x="264198" y="146032"/>
                    <a:pt x="264077" y="201296"/>
                    <a:pt x="264326" y="213220"/>
                  </a:cubicBezTo>
                  <a:lnTo>
                    <a:pt x="264326" y="260667"/>
                  </a:lnTo>
                  <a:cubicBezTo>
                    <a:pt x="264326" y="276047"/>
                    <a:pt x="276840" y="288561"/>
                    <a:pt x="292222" y="288561"/>
                  </a:cubicBezTo>
                  <a:lnTo>
                    <a:pt x="292888" y="288561"/>
                  </a:lnTo>
                  <a:cubicBezTo>
                    <a:pt x="294652" y="288561"/>
                    <a:pt x="296377" y="288398"/>
                    <a:pt x="298050" y="288083"/>
                  </a:cubicBezTo>
                  <a:lnTo>
                    <a:pt x="298050" y="300312"/>
                  </a:lnTo>
                  <a:cubicBezTo>
                    <a:pt x="298050" y="303491"/>
                    <a:pt x="298612" y="306537"/>
                    <a:pt x="299596" y="309386"/>
                  </a:cubicBezTo>
                  <a:lnTo>
                    <a:pt x="252745" y="309386"/>
                  </a:lnTo>
                  <a:lnTo>
                    <a:pt x="246912" y="309386"/>
                  </a:lnTo>
                  <a:cubicBezTo>
                    <a:pt x="251895" y="303784"/>
                    <a:pt x="255973" y="297283"/>
                    <a:pt x="257520" y="290114"/>
                  </a:cubicBezTo>
                  <a:cubicBezTo>
                    <a:pt x="259519" y="280853"/>
                    <a:pt x="257188" y="271765"/>
                    <a:pt x="250774" y="263831"/>
                  </a:cubicBezTo>
                  <a:cubicBezTo>
                    <a:pt x="250710" y="263751"/>
                    <a:pt x="250644" y="263673"/>
                    <a:pt x="250580" y="263596"/>
                  </a:cubicBezTo>
                  <a:cubicBezTo>
                    <a:pt x="249832" y="262720"/>
                    <a:pt x="231836" y="242425"/>
                    <a:pt x="196097" y="268502"/>
                  </a:cubicBezTo>
                  <a:cubicBezTo>
                    <a:pt x="184715" y="276808"/>
                    <a:pt x="176669" y="278274"/>
                    <a:pt x="167352" y="279972"/>
                  </a:cubicBezTo>
                  <a:cubicBezTo>
                    <a:pt x="152139" y="282746"/>
                    <a:pt x="136433" y="285612"/>
                    <a:pt x="113663" y="313985"/>
                  </a:cubicBezTo>
                  <a:lnTo>
                    <a:pt x="98814" y="313985"/>
                  </a:lnTo>
                  <a:lnTo>
                    <a:pt x="98814" y="312273"/>
                  </a:lnTo>
                  <a:cubicBezTo>
                    <a:pt x="98814" y="305993"/>
                    <a:pt x="93724" y="300905"/>
                    <a:pt x="87446" y="300905"/>
                  </a:cubicBezTo>
                  <a:lnTo>
                    <a:pt x="12423" y="300905"/>
                  </a:lnTo>
                  <a:cubicBezTo>
                    <a:pt x="6145" y="300909"/>
                    <a:pt x="1055" y="305999"/>
                    <a:pt x="1055" y="312278"/>
                  </a:cubicBezTo>
                  <a:cubicBezTo>
                    <a:pt x="1055" y="318558"/>
                    <a:pt x="6145" y="323646"/>
                    <a:pt x="12423" y="323646"/>
                  </a:cubicBezTo>
                  <a:lnTo>
                    <a:pt x="76077" y="323646"/>
                  </a:lnTo>
                  <a:lnTo>
                    <a:pt x="76077" y="436823"/>
                  </a:lnTo>
                  <a:lnTo>
                    <a:pt x="23791" y="436823"/>
                  </a:lnTo>
                  <a:lnTo>
                    <a:pt x="23791" y="348639"/>
                  </a:lnTo>
                  <a:cubicBezTo>
                    <a:pt x="23791" y="342359"/>
                    <a:pt x="18700" y="337271"/>
                    <a:pt x="12423" y="337271"/>
                  </a:cubicBezTo>
                  <a:cubicBezTo>
                    <a:pt x="6145" y="337271"/>
                    <a:pt x="1055" y="342360"/>
                    <a:pt x="1055" y="348640"/>
                  </a:cubicBezTo>
                  <a:lnTo>
                    <a:pt x="1055" y="448193"/>
                  </a:lnTo>
                  <a:cubicBezTo>
                    <a:pt x="1055" y="454473"/>
                    <a:pt x="6145" y="459561"/>
                    <a:pt x="12423" y="459561"/>
                  </a:cubicBezTo>
                  <a:lnTo>
                    <a:pt x="87445" y="459561"/>
                  </a:lnTo>
                  <a:cubicBezTo>
                    <a:pt x="93724" y="459561"/>
                    <a:pt x="98813" y="454473"/>
                    <a:pt x="98813" y="448193"/>
                  </a:cubicBezTo>
                  <a:lnTo>
                    <a:pt x="98813" y="444405"/>
                  </a:lnTo>
                  <a:lnTo>
                    <a:pt x="124895" y="444405"/>
                  </a:lnTo>
                  <a:cubicBezTo>
                    <a:pt x="144118" y="464951"/>
                    <a:pt x="191548" y="466917"/>
                    <a:pt x="208960" y="466917"/>
                  </a:cubicBezTo>
                  <a:cubicBezTo>
                    <a:pt x="210697" y="466917"/>
                    <a:pt x="212138" y="466896"/>
                    <a:pt x="213221" y="466875"/>
                  </a:cubicBezTo>
                  <a:lnTo>
                    <a:pt x="260668" y="466875"/>
                  </a:lnTo>
                  <a:cubicBezTo>
                    <a:pt x="262447" y="466875"/>
                    <a:pt x="264184" y="466691"/>
                    <a:pt x="265874" y="466370"/>
                  </a:cubicBezTo>
                  <a:cubicBezTo>
                    <a:pt x="263073" y="467587"/>
                    <a:pt x="260362" y="469236"/>
                    <a:pt x="257773" y="471329"/>
                  </a:cubicBezTo>
                  <a:cubicBezTo>
                    <a:pt x="257694" y="471392"/>
                    <a:pt x="257615" y="471458"/>
                    <a:pt x="257539" y="471523"/>
                  </a:cubicBezTo>
                  <a:cubicBezTo>
                    <a:pt x="256663" y="472271"/>
                    <a:pt x="236365" y="490262"/>
                    <a:pt x="262444" y="526005"/>
                  </a:cubicBezTo>
                  <a:cubicBezTo>
                    <a:pt x="270750" y="537387"/>
                    <a:pt x="272216" y="545432"/>
                    <a:pt x="273916" y="554750"/>
                  </a:cubicBezTo>
                  <a:cubicBezTo>
                    <a:pt x="276691" y="569963"/>
                    <a:pt x="279557" y="585671"/>
                    <a:pt x="307931" y="608439"/>
                  </a:cubicBezTo>
                  <a:lnTo>
                    <a:pt x="307931" y="623299"/>
                  </a:lnTo>
                  <a:lnTo>
                    <a:pt x="306218" y="623299"/>
                  </a:lnTo>
                  <a:cubicBezTo>
                    <a:pt x="299939" y="623299"/>
                    <a:pt x="294850" y="628387"/>
                    <a:pt x="294850" y="634667"/>
                  </a:cubicBezTo>
                  <a:lnTo>
                    <a:pt x="294850" y="709687"/>
                  </a:lnTo>
                  <a:cubicBezTo>
                    <a:pt x="294850" y="715967"/>
                    <a:pt x="299940" y="721055"/>
                    <a:pt x="306218" y="721055"/>
                  </a:cubicBezTo>
                  <a:cubicBezTo>
                    <a:pt x="312495" y="721055"/>
                    <a:pt x="317586" y="715967"/>
                    <a:pt x="317586" y="709687"/>
                  </a:cubicBezTo>
                  <a:lnTo>
                    <a:pt x="317586" y="646037"/>
                  </a:lnTo>
                  <a:lnTo>
                    <a:pt x="430767" y="646037"/>
                  </a:lnTo>
                  <a:lnTo>
                    <a:pt x="430767" y="698318"/>
                  </a:lnTo>
                  <a:lnTo>
                    <a:pt x="344320" y="698318"/>
                  </a:lnTo>
                  <a:cubicBezTo>
                    <a:pt x="338041" y="698318"/>
                    <a:pt x="332952" y="703409"/>
                    <a:pt x="332952" y="709687"/>
                  </a:cubicBezTo>
                  <a:cubicBezTo>
                    <a:pt x="332952" y="715967"/>
                    <a:pt x="338043" y="721055"/>
                    <a:pt x="344320" y="721055"/>
                  </a:cubicBezTo>
                  <a:lnTo>
                    <a:pt x="442136" y="721055"/>
                  </a:lnTo>
                  <a:cubicBezTo>
                    <a:pt x="448417" y="721055"/>
                    <a:pt x="453504" y="715967"/>
                    <a:pt x="453504" y="709687"/>
                  </a:cubicBezTo>
                  <a:lnTo>
                    <a:pt x="453504" y="634669"/>
                  </a:lnTo>
                  <a:cubicBezTo>
                    <a:pt x="453504" y="628388"/>
                    <a:pt x="448417" y="623301"/>
                    <a:pt x="442136" y="623301"/>
                  </a:cubicBezTo>
                  <a:lnTo>
                    <a:pt x="438348" y="623301"/>
                  </a:lnTo>
                  <a:lnTo>
                    <a:pt x="438348" y="597212"/>
                  </a:lnTo>
                  <a:cubicBezTo>
                    <a:pt x="460943" y="576073"/>
                    <a:pt x="461064" y="520809"/>
                    <a:pt x="460815" y="508884"/>
                  </a:cubicBezTo>
                  <a:lnTo>
                    <a:pt x="460815" y="461437"/>
                  </a:lnTo>
                  <a:cubicBezTo>
                    <a:pt x="460815" y="446057"/>
                    <a:pt x="448301" y="433541"/>
                    <a:pt x="432921" y="433541"/>
                  </a:cubicBezTo>
                  <a:lnTo>
                    <a:pt x="432255" y="433541"/>
                  </a:lnTo>
                  <a:cubicBezTo>
                    <a:pt x="430491" y="433541"/>
                    <a:pt x="428766" y="433704"/>
                    <a:pt x="427092" y="434021"/>
                  </a:cubicBezTo>
                  <a:lnTo>
                    <a:pt x="427092" y="421792"/>
                  </a:lnTo>
                  <a:cubicBezTo>
                    <a:pt x="427092" y="420249"/>
                    <a:pt x="426935" y="418745"/>
                    <a:pt x="426690" y="417271"/>
                  </a:cubicBezTo>
                  <a:lnTo>
                    <a:pt x="469364" y="417271"/>
                  </a:lnTo>
                  <a:lnTo>
                    <a:pt x="475196" y="417271"/>
                  </a:lnTo>
                  <a:cubicBezTo>
                    <a:pt x="470215" y="422873"/>
                    <a:pt x="466137" y="429373"/>
                    <a:pt x="464590" y="436542"/>
                  </a:cubicBezTo>
                  <a:cubicBezTo>
                    <a:pt x="462590" y="445804"/>
                    <a:pt x="464923" y="454892"/>
                    <a:pt x="471337" y="462826"/>
                  </a:cubicBezTo>
                  <a:cubicBezTo>
                    <a:pt x="471399" y="462905"/>
                    <a:pt x="471465" y="462983"/>
                    <a:pt x="471530" y="463060"/>
                  </a:cubicBezTo>
                  <a:cubicBezTo>
                    <a:pt x="471990" y="463597"/>
                    <a:pt x="478904" y="471410"/>
                    <a:pt x="492398" y="471409"/>
                  </a:cubicBezTo>
                  <a:cubicBezTo>
                    <a:pt x="500953" y="471409"/>
                    <a:pt x="512146" y="468271"/>
                    <a:pt x="526009" y="458155"/>
                  </a:cubicBezTo>
                  <a:cubicBezTo>
                    <a:pt x="537393" y="449850"/>
                    <a:pt x="545437" y="448383"/>
                    <a:pt x="554756" y="446685"/>
                  </a:cubicBezTo>
                  <a:cubicBezTo>
                    <a:pt x="569969" y="443911"/>
                    <a:pt x="585675" y="441045"/>
                    <a:pt x="608444" y="412673"/>
                  </a:cubicBezTo>
                  <a:lnTo>
                    <a:pt x="623299" y="412673"/>
                  </a:lnTo>
                  <a:lnTo>
                    <a:pt x="623299" y="414387"/>
                  </a:lnTo>
                  <a:cubicBezTo>
                    <a:pt x="623299" y="420667"/>
                    <a:pt x="628388" y="425755"/>
                    <a:pt x="634667" y="425755"/>
                  </a:cubicBezTo>
                  <a:lnTo>
                    <a:pt x="709687" y="425755"/>
                  </a:lnTo>
                  <a:cubicBezTo>
                    <a:pt x="715967" y="425755"/>
                    <a:pt x="721055" y="420666"/>
                    <a:pt x="721055" y="414387"/>
                  </a:cubicBezTo>
                  <a:cubicBezTo>
                    <a:pt x="721055" y="408108"/>
                    <a:pt x="715967" y="403019"/>
                    <a:pt x="709687" y="403019"/>
                  </a:cubicBezTo>
                  <a:lnTo>
                    <a:pt x="646036" y="403019"/>
                  </a:lnTo>
                  <a:lnTo>
                    <a:pt x="646036" y="289839"/>
                  </a:lnTo>
                  <a:lnTo>
                    <a:pt x="698318" y="289839"/>
                  </a:lnTo>
                  <a:lnTo>
                    <a:pt x="698318" y="376973"/>
                  </a:lnTo>
                  <a:cubicBezTo>
                    <a:pt x="698318" y="383251"/>
                    <a:pt x="703406" y="388339"/>
                    <a:pt x="709687" y="388339"/>
                  </a:cubicBezTo>
                  <a:close/>
                  <a:moveTo>
                    <a:pt x="298060" y="220427"/>
                  </a:moveTo>
                  <a:lnTo>
                    <a:pt x="298060" y="260672"/>
                  </a:lnTo>
                  <a:cubicBezTo>
                    <a:pt x="298056" y="263513"/>
                    <a:pt x="295740" y="265828"/>
                    <a:pt x="292891" y="265828"/>
                  </a:cubicBezTo>
                  <a:lnTo>
                    <a:pt x="292224" y="265828"/>
                  </a:lnTo>
                  <a:cubicBezTo>
                    <a:pt x="289381" y="265828"/>
                    <a:pt x="287066" y="263514"/>
                    <a:pt x="287066" y="260670"/>
                  </a:cubicBezTo>
                  <a:lnTo>
                    <a:pt x="287066" y="213102"/>
                  </a:lnTo>
                  <a:cubicBezTo>
                    <a:pt x="287066" y="213023"/>
                    <a:pt x="287065" y="212940"/>
                    <a:pt x="287065" y="212861"/>
                  </a:cubicBezTo>
                  <a:cubicBezTo>
                    <a:pt x="286545" y="187917"/>
                    <a:pt x="291555" y="147592"/>
                    <a:pt x="303957" y="140252"/>
                  </a:cubicBezTo>
                  <a:cubicBezTo>
                    <a:pt x="307415" y="138206"/>
                    <a:pt x="309535" y="134487"/>
                    <a:pt x="309535" y="130469"/>
                  </a:cubicBezTo>
                  <a:lnTo>
                    <a:pt x="309535" y="98810"/>
                  </a:lnTo>
                  <a:lnTo>
                    <a:pt x="394478" y="98810"/>
                  </a:lnTo>
                  <a:lnTo>
                    <a:pt x="394478" y="119219"/>
                  </a:lnTo>
                  <a:cubicBezTo>
                    <a:pt x="394478" y="122778"/>
                    <a:pt x="396146" y="126132"/>
                    <a:pt x="398981" y="128282"/>
                  </a:cubicBezTo>
                  <a:cubicBezTo>
                    <a:pt x="424520" y="147630"/>
                    <a:pt x="426436" y="158134"/>
                    <a:pt x="428863" y="171437"/>
                  </a:cubicBezTo>
                  <a:cubicBezTo>
                    <a:pt x="430689" y="181453"/>
                    <a:pt x="432963" y="193918"/>
                    <a:pt x="444334" y="209505"/>
                  </a:cubicBezTo>
                  <a:cubicBezTo>
                    <a:pt x="454646" y="223636"/>
                    <a:pt x="453808" y="231397"/>
                    <a:pt x="452450" y="233582"/>
                  </a:cubicBezTo>
                  <a:cubicBezTo>
                    <a:pt x="449564" y="235697"/>
                    <a:pt x="447526" y="235647"/>
                    <a:pt x="445904" y="235302"/>
                  </a:cubicBezTo>
                  <a:cubicBezTo>
                    <a:pt x="437025" y="233397"/>
                    <a:pt x="425762" y="218181"/>
                    <a:pt x="420601" y="207984"/>
                  </a:cubicBezTo>
                  <a:cubicBezTo>
                    <a:pt x="417779" y="202385"/>
                    <a:pt x="410951" y="200130"/>
                    <a:pt x="405346" y="202944"/>
                  </a:cubicBezTo>
                  <a:cubicBezTo>
                    <a:pt x="401136" y="205061"/>
                    <a:pt x="398808" y="209441"/>
                    <a:pt x="399104" y="213865"/>
                  </a:cubicBezTo>
                  <a:cubicBezTo>
                    <a:pt x="399098" y="214019"/>
                    <a:pt x="399081" y="214168"/>
                    <a:pt x="399081" y="214320"/>
                  </a:cubicBezTo>
                  <a:lnTo>
                    <a:pt x="399081" y="252751"/>
                  </a:lnTo>
                  <a:lnTo>
                    <a:pt x="399081" y="299627"/>
                  </a:lnTo>
                  <a:lnTo>
                    <a:pt x="399081" y="300320"/>
                  </a:lnTo>
                  <a:cubicBezTo>
                    <a:pt x="399081" y="303165"/>
                    <a:pt x="396766" y="305478"/>
                    <a:pt x="393920" y="305478"/>
                  </a:cubicBezTo>
                  <a:lnTo>
                    <a:pt x="393255" y="305478"/>
                  </a:lnTo>
                  <a:cubicBezTo>
                    <a:pt x="390410" y="305478"/>
                    <a:pt x="388097" y="303165"/>
                    <a:pt x="388097" y="300320"/>
                  </a:cubicBezTo>
                  <a:cubicBezTo>
                    <a:pt x="388097" y="300203"/>
                    <a:pt x="388083" y="300090"/>
                    <a:pt x="388079" y="299973"/>
                  </a:cubicBezTo>
                  <a:cubicBezTo>
                    <a:pt x="388083" y="299858"/>
                    <a:pt x="388097" y="299744"/>
                    <a:pt x="388097" y="299625"/>
                  </a:cubicBezTo>
                  <a:lnTo>
                    <a:pt x="388097" y="220425"/>
                  </a:lnTo>
                  <a:cubicBezTo>
                    <a:pt x="388097" y="214145"/>
                    <a:pt x="383009" y="209057"/>
                    <a:pt x="376729" y="209057"/>
                  </a:cubicBezTo>
                  <a:cubicBezTo>
                    <a:pt x="370448" y="209057"/>
                    <a:pt x="365361" y="214145"/>
                    <a:pt x="365361" y="220425"/>
                  </a:cubicBezTo>
                  <a:lnTo>
                    <a:pt x="365361" y="299625"/>
                  </a:lnTo>
                  <a:cubicBezTo>
                    <a:pt x="365361" y="299742"/>
                    <a:pt x="365375" y="299856"/>
                    <a:pt x="365379" y="299973"/>
                  </a:cubicBezTo>
                  <a:cubicBezTo>
                    <a:pt x="365375" y="300088"/>
                    <a:pt x="365361" y="300202"/>
                    <a:pt x="365361" y="300320"/>
                  </a:cubicBezTo>
                  <a:lnTo>
                    <a:pt x="365361" y="316455"/>
                  </a:lnTo>
                  <a:cubicBezTo>
                    <a:pt x="365361" y="319299"/>
                    <a:pt x="363046" y="321612"/>
                    <a:pt x="360200" y="321612"/>
                  </a:cubicBezTo>
                  <a:lnTo>
                    <a:pt x="359529" y="321612"/>
                  </a:lnTo>
                  <a:cubicBezTo>
                    <a:pt x="356688" y="321612"/>
                    <a:pt x="354376" y="319299"/>
                    <a:pt x="354376" y="316455"/>
                  </a:cubicBezTo>
                  <a:lnTo>
                    <a:pt x="354376" y="303172"/>
                  </a:lnTo>
                  <a:cubicBezTo>
                    <a:pt x="354472" y="302235"/>
                    <a:pt x="354521" y="301282"/>
                    <a:pt x="354521" y="300319"/>
                  </a:cubicBezTo>
                  <a:lnTo>
                    <a:pt x="354521" y="279830"/>
                  </a:lnTo>
                  <a:cubicBezTo>
                    <a:pt x="354521" y="279240"/>
                    <a:pt x="354462" y="278667"/>
                    <a:pt x="354376" y="278100"/>
                  </a:cubicBezTo>
                  <a:lnTo>
                    <a:pt x="354376" y="220425"/>
                  </a:lnTo>
                  <a:cubicBezTo>
                    <a:pt x="354376" y="214145"/>
                    <a:pt x="349286" y="209057"/>
                    <a:pt x="343008" y="209057"/>
                  </a:cubicBezTo>
                  <a:cubicBezTo>
                    <a:pt x="336729" y="209057"/>
                    <a:pt x="331640" y="214145"/>
                    <a:pt x="331640" y="220425"/>
                  </a:cubicBezTo>
                  <a:lnTo>
                    <a:pt x="331640" y="284470"/>
                  </a:lnTo>
                  <a:cubicBezTo>
                    <a:pt x="331640" y="285054"/>
                    <a:pt x="331698" y="285621"/>
                    <a:pt x="331782" y="286180"/>
                  </a:cubicBezTo>
                  <a:cubicBezTo>
                    <a:pt x="331698" y="286740"/>
                    <a:pt x="331640" y="287307"/>
                    <a:pt x="331640" y="287890"/>
                  </a:cubicBezTo>
                  <a:lnTo>
                    <a:pt x="331640" y="301486"/>
                  </a:lnTo>
                  <a:cubicBezTo>
                    <a:pt x="331109" y="303768"/>
                    <a:pt x="329068" y="305478"/>
                    <a:pt x="326625" y="305478"/>
                  </a:cubicBezTo>
                  <a:lnTo>
                    <a:pt x="325956" y="305478"/>
                  </a:lnTo>
                  <a:cubicBezTo>
                    <a:pt x="323113" y="305478"/>
                    <a:pt x="320801" y="303165"/>
                    <a:pt x="320801" y="300320"/>
                  </a:cubicBezTo>
                  <a:lnTo>
                    <a:pt x="320801" y="267360"/>
                  </a:lnTo>
                  <a:lnTo>
                    <a:pt x="320801" y="260672"/>
                  </a:lnTo>
                  <a:lnTo>
                    <a:pt x="320801" y="220427"/>
                  </a:lnTo>
                  <a:cubicBezTo>
                    <a:pt x="320801" y="214147"/>
                    <a:pt x="315710" y="209059"/>
                    <a:pt x="309433" y="209059"/>
                  </a:cubicBezTo>
                  <a:cubicBezTo>
                    <a:pt x="303150" y="209059"/>
                    <a:pt x="298060" y="214148"/>
                    <a:pt x="298060" y="220427"/>
                  </a:cubicBezTo>
                  <a:close/>
                  <a:moveTo>
                    <a:pt x="394874" y="381375"/>
                  </a:moveTo>
                  <a:cubicBezTo>
                    <a:pt x="394237" y="383711"/>
                    <a:pt x="393896" y="386168"/>
                    <a:pt x="393896" y="388704"/>
                  </a:cubicBezTo>
                  <a:lnTo>
                    <a:pt x="393896" y="389368"/>
                  </a:lnTo>
                  <a:cubicBezTo>
                    <a:pt x="393896" y="391035"/>
                    <a:pt x="394069" y="392656"/>
                    <a:pt x="394350" y="394241"/>
                  </a:cubicBezTo>
                  <a:cubicBezTo>
                    <a:pt x="393325" y="394396"/>
                    <a:pt x="392323" y="394602"/>
                    <a:pt x="391338" y="394865"/>
                  </a:cubicBezTo>
                  <a:cubicBezTo>
                    <a:pt x="387113" y="384826"/>
                    <a:pt x="377177" y="377760"/>
                    <a:pt x="365621" y="377760"/>
                  </a:cubicBezTo>
                  <a:lnTo>
                    <a:pt x="364950" y="377760"/>
                  </a:lnTo>
                  <a:cubicBezTo>
                    <a:pt x="353389" y="377760"/>
                    <a:pt x="343447" y="384827"/>
                    <a:pt x="339221" y="394869"/>
                  </a:cubicBezTo>
                  <a:cubicBezTo>
                    <a:pt x="337290" y="394343"/>
                    <a:pt x="335273" y="394033"/>
                    <a:pt x="333201" y="393936"/>
                  </a:cubicBezTo>
                  <a:cubicBezTo>
                    <a:pt x="339957" y="388841"/>
                    <a:pt x="344351" y="380773"/>
                    <a:pt x="344351" y="371679"/>
                  </a:cubicBezTo>
                  <a:lnTo>
                    <a:pt x="344351" y="371011"/>
                  </a:lnTo>
                  <a:cubicBezTo>
                    <a:pt x="344351" y="359450"/>
                    <a:pt x="337282" y="349508"/>
                    <a:pt x="327240" y="345282"/>
                  </a:cubicBezTo>
                  <a:cubicBezTo>
                    <a:pt x="327877" y="342946"/>
                    <a:pt x="328217" y="340490"/>
                    <a:pt x="328217" y="337953"/>
                  </a:cubicBezTo>
                  <a:lnTo>
                    <a:pt x="328217" y="337289"/>
                  </a:lnTo>
                  <a:cubicBezTo>
                    <a:pt x="328217" y="334105"/>
                    <a:pt x="327655" y="331061"/>
                    <a:pt x="326669" y="328208"/>
                  </a:cubicBezTo>
                  <a:cubicBezTo>
                    <a:pt x="329140" y="328203"/>
                    <a:pt x="331525" y="327849"/>
                    <a:pt x="333807" y="327237"/>
                  </a:cubicBezTo>
                  <a:cubicBezTo>
                    <a:pt x="338033" y="337276"/>
                    <a:pt x="347968" y="344343"/>
                    <a:pt x="359525" y="344343"/>
                  </a:cubicBezTo>
                  <a:lnTo>
                    <a:pt x="360195" y="344343"/>
                  </a:lnTo>
                  <a:cubicBezTo>
                    <a:pt x="371758" y="344343"/>
                    <a:pt x="381700" y="337275"/>
                    <a:pt x="385926" y="327233"/>
                  </a:cubicBezTo>
                  <a:cubicBezTo>
                    <a:pt x="388261" y="327870"/>
                    <a:pt x="390718" y="328209"/>
                    <a:pt x="393254" y="328209"/>
                  </a:cubicBezTo>
                  <a:lnTo>
                    <a:pt x="393919" y="328209"/>
                  </a:lnTo>
                  <a:cubicBezTo>
                    <a:pt x="394147" y="328209"/>
                    <a:pt x="394369" y="328182"/>
                    <a:pt x="394595" y="328175"/>
                  </a:cubicBezTo>
                  <a:cubicBezTo>
                    <a:pt x="394677" y="328539"/>
                    <a:pt x="394777" y="328895"/>
                    <a:pt x="394874" y="329252"/>
                  </a:cubicBezTo>
                  <a:cubicBezTo>
                    <a:pt x="384834" y="333480"/>
                    <a:pt x="377767" y="343418"/>
                    <a:pt x="377767" y="354975"/>
                  </a:cubicBezTo>
                  <a:lnTo>
                    <a:pt x="377767" y="355643"/>
                  </a:lnTo>
                  <a:cubicBezTo>
                    <a:pt x="377764" y="367208"/>
                    <a:pt x="384832" y="377149"/>
                    <a:pt x="394874" y="381375"/>
                  </a:cubicBezTo>
                  <a:close/>
                  <a:moveTo>
                    <a:pt x="260668" y="410410"/>
                  </a:moveTo>
                  <a:lnTo>
                    <a:pt x="220423" y="410410"/>
                  </a:lnTo>
                  <a:cubicBezTo>
                    <a:pt x="214144" y="410410"/>
                    <a:pt x="209055" y="415498"/>
                    <a:pt x="209055" y="421778"/>
                  </a:cubicBezTo>
                  <a:cubicBezTo>
                    <a:pt x="209055" y="428058"/>
                    <a:pt x="214145" y="433146"/>
                    <a:pt x="220423" y="433146"/>
                  </a:cubicBezTo>
                  <a:lnTo>
                    <a:pt x="260668" y="433146"/>
                  </a:lnTo>
                  <a:cubicBezTo>
                    <a:pt x="263513" y="433146"/>
                    <a:pt x="265826" y="435461"/>
                    <a:pt x="265826" y="438307"/>
                  </a:cubicBezTo>
                  <a:lnTo>
                    <a:pt x="265826" y="438982"/>
                  </a:lnTo>
                  <a:lnTo>
                    <a:pt x="265829" y="438982"/>
                  </a:lnTo>
                  <a:cubicBezTo>
                    <a:pt x="265829" y="441826"/>
                    <a:pt x="263514" y="444139"/>
                    <a:pt x="260671" y="444139"/>
                  </a:cubicBezTo>
                  <a:lnTo>
                    <a:pt x="213103" y="444139"/>
                  </a:lnTo>
                  <a:cubicBezTo>
                    <a:pt x="213022" y="444139"/>
                    <a:pt x="212939" y="444140"/>
                    <a:pt x="212856" y="444142"/>
                  </a:cubicBezTo>
                  <a:cubicBezTo>
                    <a:pt x="187943" y="444703"/>
                    <a:pt x="147615" y="439688"/>
                    <a:pt x="140252" y="427248"/>
                  </a:cubicBezTo>
                  <a:cubicBezTo>
                    <a:pt x="138206" y="423790"/>
                    <a:pt x="134487" y="421670"/>
                    <a:pt x="130469" y="421670"/>
                  </a:cubicBezTo>
                  <a:lnTo>
                    <a:pt x="98814" y="421670"/>
                  </a:lnTo>
                  <a:lnTo>
                    <a:pt x="98814" y="336728"/>
                  </a:lnTo>
                  <a:lnTo>
                    <a:pt x="119220" y="336728"/>
                  </a:lnTo>
                  <a:cubicBezTo>
                    <a:pt x="122780" y="336728"/>
                    <a:pt x="126132" y="335060"/>
                    <a:pt x="128282" y="332225"/>
                  </a:cubicBezTo>
                  <a:cubicBezTo>
                    <a:pt x="147630" y="306686"/>
                    <a:pt x="158136" y="304772"/>
                    <a:pt x="171436" y="302347"/>
                  </a:cubicBezTo>
                  <a:cubicBezTo>
                    <a:pt x="181453" y="300521"/>
                    <a:pt x="193918" y="298247"/>
                    <a:pt x="209505" y="286875"/>
                  </a:cubicBezTo>
                  <a:cubicBezTo>
                    <a:pt x="223637" y="276562"/>
                    <a:pt x="231396" y="277400"/>
                    <a:pt x="233584" y="278762"/>
                  </a:cubicBezTo>
                  <a:cubicBezTo>
                    <a:pt x="235700" y="281648"/>
                    <a:pt x="235650" y="283684"/>
                    <a:pt x="235302" y="285306"/>
                  </a:cubicBezTo>
                  <a:cubicBezTo>
                    <a:pt x="233400" y="294182"/>
                    <a:pt x="218190" y="305440"/>
                    <a:pt x="207993" y="310603"/>
                  </a:cubicBezTo>
                  <a:cubicBezTo>
                    <a:pt x="202388" y="313424"/>
                    <a:pt x="200128" y="320254"/>
                    <a:pt x="202944" y="325862"/>
                  </a:cubicBezTo>
                  <a:cubicBezTo>
                    <a:pt x="205059" y="330069"/>
                    <a:pt x="209431" y="332394"/>
                    <a:pt x="213854" y="332103"/>
                  </a:cubicBezTo>
                  <a:cubicBezTo>
                    <a:pt x="214010" y="332108"/>
                    <a:pt x="214163" y="332127"/>
                    <a:pt x="214321" y="332127"/>
                  </a:cubicBezTo>
                  <a:lnTo>
                    <a:pt x="252750" y="332127"/>
                  </a:lnTo>
                  <a:lnTo>
                    <a:pt x="299627" y="332127"/>
                  </a:lnTo>
                  <a:lnTo>
                    <a:pt x="300320" y="332127"/>
                  </a:lnTo>
                  <a:cubicBezTo>
                    <a:pt x="303165" y="332127"/>
                    <a:pt x="305478" y="334441"/>
                    <a:pt x="305478" y="337288"/>
                  </a:cubicBezTo>
                  <a:lnTo>
                    <a:pt x="305478" y="337953"/>
                  </a:lnTo>
                  <a:cubicBezTo>
                    <a:pt x="305478" y="340798"/>
                    <a:pt x="303164" y="343112"/>
                    <a:pt x="300320" y="343112"/>
                  </a:cubicBezTo>
                  <a:cubicBezTo>
                    <a:pt x="300203" y="343112"/>
                    <a:pt x="300090" y="343126"/>
                    <a:pt x="299973" y="343131"/>
                  </a:cubicBezTo>
                  <a:cubicBezTo>
                    <a:pt x="299856" y="343126"/>
                    <a:pt x="299744" y="343112"/>
                    <a:pt x="299625" y="343112"/>
                  </a:cubicBezTo>
                  <a:lnTo>
                    <a:pt x="220424" y="343112"/>
                  </a:lnTo>
                  <a:cubicBezTo>
                    <a:pt x="214145" y="343112"/>
                    <a:pt x="209056" y="348200"/>
                    <a:pt x="209056" y="354480"/>
                  </a:cubicBezTo>
                  <a:cubicBezTo>
                    <a:pt x="209056" y="360761"/>
                    <a:pt x="214147" y="365849"/>
                    <a:pt x="220424" y="365849"/>
                  </a:cubicBezTo>
                  <a:lnTo>
                    <a:pt x="299625" y="365849"/>
                  </a:lnTo>
                  <a:cubicBezTo>
                    <a:pt x="299742" y="365849"/>
                    <a:pt x="299856" y="365835"/>
                    <a:pt x="299973" y="365830"/>
                  </a:cubicBezTo>
                  <a:cubicBezTo>
                    <a:pt x="300090" y="365835"/>
                    <a:pt x="300202" y="365849"/>
                    <a:pt x="300320" y="365849"/>
                  </a:cubicBezTo>
                  <a:lnTo>
                    <a:pt x="316455" y="365849"/>
                  </a:lnTo>
                  <a:cubicBezTo>
                    <a:pt x="319299" y="365849"/>
                    <a:pt x="321614" y="368163"/>
                    <a:pt x="321614" y="371008"/>
                  </a:cubicBezTo>
                  <a:lnTo>
                    <a:pt x="321614" y="371676"/>
                  </a:lnTo>
                  <a:cubicBezTo>
                    <a:pt x="321614" y="374521"/>
                    <a:pt x="319299" y="376834"/>
                    <a:pt x="316455" y="376834"/>
                  </a:cubicBezTo>
                  <a:lnTo>
                    <a:pt x="303183" y="376834"/>
                  </a:lnTo>
                  <a:cubicBezTo>
                    <a:pt x="302243" y="376739"/>
                    <a:pt x="301288" y="376687"/>
                    <a:pt x="300320" y="376687"/>
                  </a:cubicBezTo>
                  <a:lnTo>
                    <a:pt x="279831" y="376687"/>
                  </a:lnTo>
                  <a:cubicBezTo>
                    <a:pt x="279239" y="376687"/>
                    <a:pt x="278661" y="376746"/>
                    <a:pt x="278094" y="376834"/>
                  </a:cubicBezTo>
                  <a:lnTo>
                    <a:pt x="220428" y="376834"/>
                  </a:lnTo>
                  <a:cubicBezTo>
                    <a:pt x="214149" y="376834"/>
                    <a:pt x="209060" y="381923"/>
                    <a:pt x="209060" y="388202"/>
                  </a:cubicBezTo>
                  <a:cubicBezTo>
                    <a:pt x="209060" y="394481"/>
                    <a:pt x="214151" y="399570"/>
                    <a:pt x="220428" y="399570"/>
                  </a:cubicBezTo>
                  <a:lnTo>
                    <a:pt x="284475" y="399570"/>
                  </a:lnTo>
                  <a:cubicBezTo>
                    <a:pt x="285058" y="399570"/>
                    <a:pt x="285625" y="399513"/>
                    <a:pt x="286185" y="399428"/>
                  </a:cubicBezTo>
                  <a:cubicBezTo>
                    <a:pt x="286744" y="399513"/>
                    <a:pt x="287312" y="399570"/>
                    <a:pt x="287895" y="399570"/>
                  </a:cubicBezTo>
                  <a:lnTo>
                    <a:pt x="301493" y="399570"/>
                  </a:lnTo>
                  <a:cubicBezTo>
                    <a:pt x="303773" y="400103"/>
                    <a:pt x="305480" y="402142"/>
                    <a:pt x="305480" y="404584"/>
                  </a:cubicBezTo>
                  <a:lnTo>
                    <a:pt x="305480" y="405250"/>
                  </a:lnTo>
                  <a:cubicBezTo>
                    <a:pt x="305480" y="408094"/>
                    <a:pt x="303165" y="410407"/>
                    <a:pt x="300322" y="410407"/>
                  </a:cubicBezTo>
                  <a:lnTo>
                    <a:pt x="267362" y="410407"/>
                  </a:lnTo>
                  <a:lnTo>
                    <a:pt x="260668" y="410407"/>
                  </a:lnTo>
                  <a:close/>
                  <a:moveTo>
                    <a:pt x="288087" y="433152"/>
                  </a:moveTo>
                  <a:lnTo>
                    <a:pt x="300320" y="433152"/>
                  </a:lnTo>
                  <a:cubicBezTo>
                    <a:pt x="301337" y="433152"/>
                    <a:pt x="302341" y="433090"/>
                    <a:pt x="303331" y="432983"/>
                  </a:cubicBezTo>
                  <a:lnTo>
                    <a:pt x="303331" y="469360"/>
                  </a:lnTo>
                  <a:lnTo>
                    <a:pt x="303331" y="475193"/>
                  </a:lnTo>
                  <a:cubicBezTo>
                    <a:pt x="297727" y="470212"/>
                    <a:pt x="291227" y="466135"/>
                    <a:pt x="284060" y="464587"/>
                  </a:cubicBezTo>
                  <a:cubicBezTo>
                    <a:pt x="279987" y="463705"/>
                    <a:pt x="275947" y="463666"/>
                    <a:pt x="272026" y="464438"/>
                  </a:cubicBezTo>
                  <a:cubicBezTo>
                    <a:pt x="281759" y="460077"/>
                    <a:pt x="288568" y="450319"/>
                    <a:pt x="288568" y="438982"/>
                  </a:cubicBezTo>
                  <a:lnTo>
                    <a:pt x="288568" y="438313"/>
                  </a:lnTo>
                  <a:cubicBezTo>
                    <a:pt x="288567" y="436551"/>
                    <a:pt x="288402" y="434824"/>
                    <a:pt x="288087" y="433152"/>
                  </a:cubicBezTo>
                  <a:close/>
                  <a:moveTo>
                    <a:pt x="427085" y="501680"/>
                  </a:moveTo>
                  <a:lnTo>
                    <a:pt x="427085" y="461433"/>
                  </a:lnTo>
                  <a:cubicBezTo>
                    <a:pt x="427088" y="458592"/>
                    <a:pt x="429405" y="456278"/>
                    <a:pt x="432252" y="456278"/>
                  </a:cubicBezTo>
                  <a:lnTo>
                    <a:pt x="432918" y="456278"/>
                  </a:lnTo>
                  <a:cubicBezTo>
                    <a:pt x="435763" y="456278"/>
                    <a:pt x="438076" y="458591"/>
                    <a:pt x="438076" y="461436"/>
                  </a:cubicBezTo>
                  <a:lnTo>
                    <a:pt x="438076" y="509003"/>
                  </a:lnTo>
                  <a:cubicBezTo>
                    <a:pt x="438076" y="509082"/>
                    <a:pt x="438078" y="509165"/>
                    <a:pt x="438079" y="509244"/>
                  </a:cubicBezTo>
                  <a:cubicBezTo>
                    <a:pt x="438600" y="534188"/>
                    <a:pt x="433589" y="574514"/>
                    <a:pt x="421186" y="581853"/>
                  </a:cubicBezTo>
                  <a:cubicBezTo>
                    <a:pt x="417729" y="583899"/>
                    <a:pt x="415607" y="587618"/>
                    <a:pt x="415607" y="591636"/>
                  </a:cubicBezTo>
                  <a:lnTo>
                    <a:pt x="415607" y="623296"/>
                  </a:lnTo>
                  <a:lnTo>
                    <a:pt x="330666" y="623296"/>
                  </a:lnTo>
                  <a:lnTo>
                    <a:pt x="330666" y="602885"/>
                  </a:lnTo>
                  <a:cubicBezTo>
                    <a:pt x="330666" y="599326"/>
                    <a:pt x="328998" y="595973"/>
                    <a:pt x="326163" y="593823"/>
                  </a:cubicBezTo>
                  <a:cubicBezTo>
                    <a:pt x="300625" y="574476"/>
                    <a:pt x="298709" y="563971"/>
                    <a:pt x="296284" y="550668"/>
                  </a:cubicBezTo>
                  <a:cubicBezTo>
                    <a:pt x="294458" y="540653"/>
                    <a:pt x="292184" y="528188"/>
                    <a:pt x="280813" y="512601"/>
                  </a:cubicBezTo>
                  <a:cubicBezTo>
                    <a:pt x="270501" y="498469"/>
                    <a:pt x="271339" y="490708"/>
                    <a:pt x="272697" y="488523"/>
                  </a:cubicBezTo>
                  <a:cubicBezTo>
                    <a:pt x="275587" y="486406"/>
                    <a:pt x="277620" y="486457"/>
                    <a:pt x="279243" y="486803"/>
                  </a:cubicBezTo>
                  <a:cubicBezTo>
                    <a:pt x="288122" y="488708"/>
                    <a:pt x="299385" y="503924"/>
                    <a:pt x="304546" y="514121"/>
                  </a:cubicBezTo>
                  <a:cubicBezTo>
                    <a:pt x="307368" y="519720"/>
                    <a:pt x="314194" y="521972"/>
                    <a:pt x="319801" y="519161"/>
                  </a:cubicBezTo>
                  <a:cubicBezTo>
                    <a:pt x="324011" y="517044"/>
                    <a:pt x="326339" y="512665"/>
                    <a:pt x="326043" y="508241"/>
                  </a:cubicBezTo>
                  <a:cubicBezTo>
                    <a:pt x="326049" y="508088"/>
                    <a:pt x="326066" y="507940"/>
                    <a:pt x="326066" y="507786"/>
                  </a:cubicBezTo>
                  <a:lnTo>
                    <a:pt x="326066" y="469356"/>
                  </a:lnTo>
                  <a:lnTo>
                    <a:pt x="326066" y="422480"/>
                  </a:lnTo>
                  <a:lnTo>
                    <a:pt x="326066" y="421786"/>
                  </a:lnTo>
                  <a:cubicBezTo>
                    <a:pt x="326066" y="418942"/>
                    <a:pt x="328382" y="416628"/>
                    <a:pt x="331227" y="416628"/>
                  </a:cubicBezTo>
                  <a:lnTo>
                    <a:pt x="331892" y="416628"/>
                  </a:lnTo>
                  <a:cubicBezTo>
                    <a:pt x="334735" y="416628"/>
                    <a:pt x="337050" y="418942"/>
                    <a:pt x="337050" y="421786"/>
                  </a:cubicBezTo>
                  <a:cubicBezTo>
                    <a:pt x="337050" y="421903"/>
                    <a:pt x="337064" y="422017"/>
                    <a:pt x="337068" y="422134"/>
                  </a:cubicBezTo>
                  <a:cubicBezTo>
                    <a:pt x="337064" y="422249"/>
                    <a:pt x="337050" y="422363"/>
                    <a:pt x="337050" y="422480"/>
                  </a:cubicBezTo>
                  <a:lnTo>
                    <a:pt x="337050" y="501680"/>
                  </a:lnTo>
                  <a:cubicBezTo>
                    <a:pt x="337050" y="507960"/>
                    <a:pt x="342141" y="513048"/>
                    <a:pt x="348418" y="513048"/>
                  </a:cubicBezTo>
                  <a:cubicBezTo>
                    <a:pt x="354698" y="513048"/>
                    <a:pt x="359786" y="507960"/>
                    <a:pt x="359786" y="501680"/>
                  </a:cubicBezTo>
                  <a:lnTo>
                    <a:pt x="359786" y="422480"/>
                  </a:lnTo>
                  <a:cubicBezTo>
                    <a:pt x="359786" y="422363"/>
                    <a:pt x="359772" y="422249"/>
                    <a:pt x="359768" y="422134"/>
                  </a:cubicBezTo>
                  <a:cubicBezTo>
                    <a:pt x="359772" y="422018"/>
                    <a:pt x="359786" y="421905"/>
                    <a:pt x="359786" y="421786"/>
                  </a:cubicBezTo>
                  <a:lnTo>
                    <a:pt x="359786" y="405651"/>
                  </a:lnTo>
                  <a:cubicBezTo>
                    <a:pt x="359786" y="402808"/>
                    <a:pt x="362101" y="400494"/>
                    <a:pt x="364947" y="400494"/>
                  </a:cubicBezTo>
                  <a:lnTo>
                    <a:pt x="365618" y="400494"/>
                  </a:lnTo>
                  <a:cubicBezTo>
                    <a:pt x="368459" y="400494"/>
                    <a:pt x="370770" y="402808"/>
                    <a:pt x="370770" y="405651"/>
                  </a:cubicBezTo>
                  <a:lnTo>
                    <a:pt x="370770" y="418935"/>
                  </a:lnTo>
                  <a:cubicBezTo>
                    <a:pt x="370673" y="419871"/>
                    <a:pt x="370626" y="420825"/>
                    <a:pt x="370626" y="421788"/>
                  </a:cubicBezTo>
                  <a:lnTo>
                    <a:pt x="370626" y="442278"/>
                  </a:lnTo>
                  <a:cubicBezTo>
                    <a:pt x="370626" y="442868"/>
                    <a:pt x="370685" y="443443"/>
                    <a:pt x="370770" y="444008"/>
                  </a:cubicBezTo>
                  <a:lnTo>
                    <a:pt x="370770" y="501683"/>
                  </a:lnTo>
                  <a:cubicBezTo>
                    <a:pt x="370770" y="507963"/>
                    <a:pt x="375860" y="513051"/>
                    <a:pt x="382139" y="513051"/>
                  </a:cubicBezTo>
                  <a:cubicBezTo>
                    <a:pt x="388419" y="513051"/>
                    <a:pt x="393507" y="507963"/>
                    <a:pt x="393507" y="501683"/>
                  </a:cubicBezTo>
                  <a:lnTo>
                    <a:pt x="393507" y="437638"/>
                  </a:lnTo>
                  <a:cubicBezTo>
                    <a:pt x="393507" y="437054"/>
                    <a:pt x="393449" y="436487"/>
                    <a:pt x="393365" y="435928"/>
                  </a:cubicBezTo>
                  <a:cubicBezTo>
                    <a:pt x="393449" y="435368"/>
                    <a:pt x="393507" y="434801"/>
                    <a:pt x="393507" y="434218"/>
                  </a:cubicBezTo>
                  <a:lnTo>
                    <a:pt x="393507" y="420622"/>
                  </a:lnTo>
                  <a:cubicBezTo>
                    <a:pt x="394038" y="418340"/>
                    <a:pt x="396077" y="416630"/>
                    <a:pt x="398521" y="416630"/>
                  </a:cubicBezTo>
                  <a:lnTo>
                    <a:pt x="399191" y="416630"/>
                  </a:lnTo>
                  <a:cubicBezTo>
                    <a:pt x="402034" y="416630"/>
                    <a:pt x="404346" y="418943"/>
                    <a:pt x="404346" y="421788"/>
                  </a:cubicBezTo>
                  <a:lnTo>
                    <a:pt x="404346" y="454748"/>
                  </a:lnTo>
                  <a:lnTo>
                    <a:pt x="404346" y="461436"/>
                  </a:lnTo>
                  <a:lnTo>
                    <a:pt x="404346" y="501680"/>
                  </a:lnTo>
                  <a:cubicBezTo>
                    <a:pt x="404346" y="507960"/>
                    <a:pt x="409434" y="513048"/>
                    <a:pt x="415714" y="513048"/>
                  </a:cubicBezTo>
                  <a:cubicBezTo>
                    <a:pt x="421997" y="513048"/>
                    <a:pt x="427085" y="507959"/>
                    <a:pt x="427085" y="501680"/>
                  </a:cubicBezTo>
                  <a:close/>
                  <a:moveTo>
                    <a:pt x="623292" y="389936"/>
                  </a:moveTo>
                  <a:lnTo>
                    <a:pt x="602890" y="389936"/>
                  </a:lnTo>
                  <a:lnTo>
                    <a:pt x="602890" y="389931"/>
                  </a:lnTo>
                  <a:cubicBezTo>
                    <a:pt x="599331" y="389931"/>
                    <a:pt x="595977" y="391598"/>
                    <a:pt x="593827" y="394435"/>
                  </a:cubicBezTo>
                  <a:cubicBezTo>
                    <a:pt x="574481" y="419972"/>
                    <a:pt x="563977" y="421886"/>
                    <a:pt x="550676" y="424312"/>
                  </a:cubicBezTo>
                  <a:cubicBezTo>
                    <a:pt x="540660" y="426137"/>
                    <a:pt x="528193" y="428411"/>
                    <a:pt x="512606" y="439784"/>
                  </a:cubicBezTo>
                  <a:cubicBezTo>
                    <a:pt x="498472" y="450098"/>
                    <a:pt x="490711" y="449253"/>
                    <a:pt x="488530" y="447898"/>
                  </a:cubicBezTo>
                  <a:cubicBezTo>
                    <a:pt x="486413" y="445011"/>
                    <a:pt x="486463" y="442974"/>
                    <a:pt x="486810" y="441352"/>
                  </a:cubicBezTo>
                  <a:cubicBezTo>
                    <a:pt x="488714" y="432474"/>
                    <a:pt x="503931" y="421211"/>
                    <a:pt x="514126" y="416050"/>
                  </a:cubicBezTo>
                  <a:cubicBezTo>
                    <a:pt x="519726" y="413228"/>
                    <a:pt x="521983" y="406402"/>
                    <a:pt x="519165" y="400795"/>
                  </a:cubicBezTo>
                  <a:cubicBezTo>
                    <a:pt x="517049" y="396581"/>
                    <a:pt x="512668" y="394256"/>
                    <a:pt x="508243" y="394553"/>
                  </a:cubicBezTo>
                  <a:cubicBezTo>
                    <a:pt x="508091" y="394547"/>
                    <a:pt x="507943" y="394530"/>
                    <a:pt x="507790" y="394530"/>
                  </a:cubicBezTo>
                  <a:lnTo>
                    <a:pt x="469363" y="394530"/>
                  </a:lnTo>
                  <a:lnTo>
                    <a:pt x="422485" y="394530"/>
                  </a:lnTo>
                  <a:lnTo>
                    <a:pt x="421792" y="394530"/>
                  </a:lnTo>
                  <a:cubicBezTo>
                    <a:pt x="418947" y="394530"/>
                    <a:pt x="416634" y="392216"/>
                    <a:pt x="416634" y="389370"/>
                  </a:cubicBezTo>
                  <a:lnTo>
                    <a:pt x="416634" y="388706"/>
                  </a:lnTo>
                  <a:cubicBezTo>
                    <a:pt x="416634" y="385861"/>
                    <a:pt x="418947" y="383546"/>
                    <a:pt x="421792" y="383546"/>
                  </a:cubicBezTo>
                  <a:cubicBezTo>
                    <a:pt x="421909" y="383546"/>
                    <a:pt x="422023" y="383532"/>
                    <a:pt x="422138" y="383528"/>
                  </a:cubicBezTo>
                  <a:cubicBezTo>
                    <a:pt x="422253" y="383532"/>
                    <a:pt x="422367" y="383546"/>
                    <a:pt x="422485" y="383546"/>
                  </a:cubicBezTo>
                  <a:lnTo>
                    <a:pt x="501684" y="383546"/>
                  </a:lnTo>
                  <a:cubicBezTo>
                    <a:pt x="507964" y="383546"/>
                    <a:pt x="513052" y="378457"/>
                    <a:pt x="513052" y="372178"/>
                  </a:cubicBezTo>
                  <a:cubicBezTo>
                    <a:pt x="513052" y="365899"/>
                    <a:pt x="507964" y="360810"/>
                    <a:pt x="501684" y="360810"/>
                  </a:cubicBezTo>
                  <a:lnTo>
                    <a:pt x="422485" y="360810"/>
                  </a:lnTo>
                  <a:cubicBezTo>
                    <a:pt x="422369" y="360810"/>
                    <a:pt x="422255" y="360824"/>
                    <a:pt x="422138" y="360828"/>
                  </a:cubicBezTo>
                  <a:cubicBezTo>
                    <a:pt x="422023" y="360824"/>
                    <a:pt x="421909" y="360810"/>
                    <a:pt x="421792" y="360810"/>
                  </a:cubicBezTo>
                  <a:lnTo>
                    <a:pt x="405657" y="360810"/>
                  </a:lnTo>
                  <a:cubicBezTo>
                    <a:pt x="402812" y="360810"/>
                    <a:pt x="400499" y="358495"/>
                    <a:pt x="400499" y="355650"/>
                  </a:cubicBezTo>
                  <a:lnTo>
                    <a:pt x="400499" y="354983"/>
                  </a:lnTo>
                  <a:cubicBezTo>
                    <a:pt x="400499" y="352138"/>
                    <a:pt x="402812" y="349824"/>
                    <a:pt x="405657" y="349824"/>
                  </a:cubicBezTo>
                  <a:lnTo>
                    <a:pt x="418929" y="349824"/>
                  </a:lnTo>
                  <a:cubicBezTo>
                    <a:pt x="419870" y="349920"/>
                    <a:pt x="420825" y="349972"/>
                    <a:pt x="421792" y="349972"/>
                  </a:cubicBezTo>
                  <a:lnTo>
                    <a:pt x="442283" y="349972"/>
                  </a:lnTo>
                  <a:cubicBezTo>
                    <a:pt x="442875" y="349972"/>
                    <a:pt x="443453" y="349913"/>
                    <a:pt x="444019" y="349824"/>
                  </a:cubicBezTo>
                  <a:lnTo>
                    <a:pt x="501683" y="349824"/>
                  </a:lnTo>
                  <a:cubicBezTo>
                    <a:pt x="507963" y="349824"/>
                    <a:pt x="513051" y="344737"/>
                    <a:pt x="513051" y="338456"/>
                  </a:cubicBezTo>
                  <a:cubicBezTo>
                    <a:pt x="513051" y="332176"/>
                    <a:pt x="507963" y="327088"/>
                    <a:pt x="501683" y="327088"/>
                  </a:cubicBezTo>
                  <a:lnTo>
                    <a:pt x="437642" y="327088"/>
                  </a:lnTo>
                  <a:cubicBezTo>
                    <a:pt x="437058" y="327088"/>
                    <a:pt x="436490" y="327146"/>
                    <a:pt x="435929" y="327230"/>
                  </a:cubicBezTo>
                  <a:cubicBezTo>
                    <a:pt x="435369" y="327146"/>
                    <a:pt x="434801" y="327088"/>
                    <a:pt x="434218" y="327088"/>
                  </a:cubicBezTo>
                  <a:lnTo>
                    <a:pt x="420618" y="327088"/>
                  </a:lnTo>
                  <a:cubicBezTo>
                    <a:pt x="418338" y="326555"/>
                    <a:pt x="416631" y="324516"/>
                    <a:pt x="416631" y="322075"/>
                  </a:cubicBezTo>
                  <a:lnTo>
                    <a:pt x="416631" y="321408"/>
                  </a:lnTo>
                  <a:cubicBezTo>
                    <a:pt x="416631" y="318565"/>
                    <a:pt x="418944" y="316252"/>
                    <a:pt x="421789" y="316252"/>
                  </a:cubicBezTo>
                  <a:lnTo>
                    <a:pt x="454749" y="316252"/>
                  </a:lnTo>
                  <a:lnTo>
                    <a:pt x="461436" y="316252"/>
                  </a:lnTo>
                  <a:lnTo>
                    <a:pt x="501680" y="316252"/>
                  </a:lnTo>
                  <a:cubicBezTo>
                    <a:pt x="507960" y="316252"/>
                    <a:pt x="513048" y="311162"/>
                    <a:pt x="513048" y="304883"/>
                  </a:cubicBezTo>
                  <a:cubicBezTo>
                    <a:pt x="513048" y="298603"/>
                    <a:pt x="507960" y="293515"/>
                    <a:pt x="501680" y="293515"/>
                  </a:cubicBezTo>
                  <a:lnTo>
                    <a:pt x="461433" y="293515"/>
                  </a:lnTo>
                  <a:cubicBezTo>
                    <a:pt x="458588" y="293515"/>
                    <a:pt x="456275" y="291201"/>
                    <a:pt x="456275" y="288354"/>
                  </a:cubicBezTo>
                  <a:lnTo>
                    <a:pt x="456275" y="287685"/>
                  </a:lnTo>
                  <a:cubicBezTo>
                    <a:pt x="456275" y="284842"/>
                    <a:pt x="458588" y="282528"/>
                    <a:pt x="461433" y="282528"/>
                  </a:cubicBezTo>
                  <a:lnTo>
                    <a:pt x="509001" y="282528"/>
                  </a:lnTo>
                  <a:cubicBezTo>
                    <a:pt x="509084" y="282528"/>
                    <a:pt x="509164" y="282527"/>
                    <a:pt x="509248" y="282525"/>
                  </a:cubicBezTo>
                  <a:cubicBezTo>
                    <a:pt x="534161" y="281981"/>
                    <a:pt x="574491" y="286979"/>
                    <a:pt x="581854" y="299420"/>
                  </a:cubicBezTo>
                  <a:cubicBezTo>
                    <a:pt x="583900" y="302877"/>
                    <a:pt x="587620" y="304999"/>
                    <a:pt x="591638" y="304999"/>
                  </a:cubicBezTo>
                  <a:lnTo>
                    <a:pt x="623292" y="304999"/>
                  </a:lnTo>
                  <a:lnTo>
                    <a:pt x="623292" y="38993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 flipV="1">
            <a:off x="429416" y="4636187"/>
            <a:ext cx="0" cy="12415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17CC55-2C58-4446-BF71-F29FDEE30B29}"/>
              </a:ext>
            </a:extLst>
          </p:cNvPr>
          <p:cNvSpPr txBox="1"/>
          <p:nvPr/>
        </p:nvSpPr>
        <p:spPr>
          <a:xfrm>
            <a:off x="6096000" y="4191413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Inter Medium" panose="02000503000000020004" pitchFamily="2" charset="0"/>
                <a:ea typeface="Inter Medium" panose="02000503000000020004" pitchFamily="2" charset="0"/>
              </a:rPr>
              <a:t>Куратор</a:t>
            </a:r>
            <a:endParaRPr lang="ru-RU" sz="2000" kern="1200" dirty="0">
              <a:solidFill>
                <a:schemeClr val="tx1"/>
              </a:solidFill>
              <a:latin typeface="Inter Medium" panose="02000503000000020004" pitchFamily="2" charset="0"/>
              <a:ea typeface="Inter Medium" panose="02000503000000020004" pitchFamily="2" charset="0"/>
              <a:cs typeface="+mn-cs"/>
            </a:endParaRPr>
          </a:p>
        </p:txBody>
      </p:sp>
      <p:sp>
        <p:nvSpPr>
          <p:cNvPr id="17" name="Объект 4">
            <a:extLst>
              <a:ext uri="{FF2B5EF4-FFF2-40B4-BE49-F238E27FC236}">
                <a16:creationId xmlns:a16="http://schemas.microsoft.com/office/drawing/2014/main" id="{0E6EE73A-53A9-4371-84CF-C97F00F6D50B}"/>
              </a:ext>
            </a:extLst>
          </p:cNvPr>
          <p:cNvSpPr txBox="1">
            <a:spLocks/>
          </p:cNvSpPr>
          <p:nvPr/>
        </p:nvSpPr>
        <p:spPr>
          <a:xfrm>
            <a:off x="6096000" y="4646613"/>
            <a:ext cx="2157851" cy="3025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Inter" panose="020B0604020202020204" charset="0"/>
                <a:ea typeface="Inter" panose="020B0604020202020204" charset="0"/>
              </a:rPr>
              <a:t>Тарасов Иван</a:t>
            </a:r>
          </a:p>
        </p:txBody>
      </p:sp>
    </p:spTree>
    <p:extLst>
      <p:ext uri="{BB962C8B-B14F-4D97-AF65-F5344CB8AC3E}">
        <p14:creationId xmlns:p14="http://schemas.microsoft.com/office/powerpoint/2010/main" val="10127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C688D-DADB-D6B6-EF58-AAEA237D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73" y="1220463"/>
            <a:ext cx="4748366" cy="1122709"/>
          </a:xfrm>
        </p:spPr>
        <p:txBody>
          <a:bodyPr/>
          <a:lstStyle/>
          <a:p>
            <a:pPr algn="ctr"/>
            <a:r>
              <a:rPr lang="ru-RU" dirty="0"/>
              <a:t>Взаимодействие с партнерами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54572-7214-ACDD-F5B9-6C0CDCD73C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38444" y="1619543"/>
            <a:ext cx="4792639" cy="368300"/>
          </a:xfrm>
        </p:spPr>
        <p:txBody>
          <a:bodyPr/>
          <a:lstStyle/>
          <a:p>
            <a:r>
              <a:rPr lang="ru-RU" b="1" dirty="0"/>
              <a:t>Открытый банк заданий ФИПИ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09A105-7B3B-5DB8-0AA6-B90CC38A672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38444" y="2029076"/>
            <a:ext cx="4904151" cy="941596"/>
          </a:xfrm>
        </p:spPr>
        <p:txBody>
          <a:bodyPr/>
          <a:lstStyle/>
          <a:p>
            <a:r>
              <a:rPr lang="ru-RU" dirty="0"/>
              <a:t>Комплекты заданий и другая нормативная документация для проведения ОГЭ и ЕГЭ.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945FCB-B0A7-3E57-C226-D3C0AB04E6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38444" y="4200979"/>
            <a:ext cx="4792639" cy="368300"/>
          </a:xfrm>
        </p:spPr>
        <p:txBody>
          <a:bodyPr/>
          <a:lstStyle/>
          <a:p>
            <a:r>
              <a:rPr lang="ru-RU" b="1" dirty="0"/>
              <a:t>МАОУ «Лицей Технический»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D1F2EF8-64A4-0CAE-63FA-DE57A5686C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8443" y="4699935"/>
            <a:ext cx="4904151" cy="634331"/>
          </a:xfrm>
        </p:spPr>
        <p:txBody>
          <a:bodyPr/>
          <a:lstStyle/>
          <a:p>
            <a:r>
              <a:rPr lang="ru-RU" dirty="0"/>
              <a:t>Место для сбора и компьютерная техника для работы над проектом.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AD97CE-236C-517A-C303-136D9A7415F8}"/>
              </a:ext>
            </a:extLst>
          </p:cNvPr>
          <p:cNvCxnSpPr>
            <a:cxnSpLocks/>
          </p:cNvCxnSpPr>
          <p:nvPr/>
        </p:nvCxnSpPr>
        <p:spPr>
          <a:xfrm>
            <a:off x="6273123" y="1272387"/>
            <a:ext cx="0" cy="42444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4-конечная звезда 11">
            <a:extLst>
              <a:ext uri="{FF2B5EF4-FFF2-40B4-BE49-F238E27FC236}">
                <a16:creationId xmlns:a16="http://schemas.microsoft.com/office/drawing/2014/main" id="{1AD2FE9D-0E86-69F3-014E-5C9E736D04E0}"/>
              </a:ext>
            </a:extLst>
          </p:cNvPr>
          <p:cNvSpPr/>
          <p:nvPr/>
        </p:nvSpPr>
        <p:spPr>
          <a:xfrm>
            <a:off x="6120038" y="4200979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>
            <a:extLst>
              <a:ext uri="{FF2B5EF4-FFF2-40B4-BE49-F238E27FC236}">
                <a16:creationId xmlns:a16="http://schemas.microsoft.com/office/drawing/2014/main" id="{3648A0B4-E993-3D3C-117E-35E6F1DA21F0}"/>
              </a:ext>
            </a:extLst>
          </p:cNvPr>
          <p:cNvSpPr/>
          <p:nvPr/>
        </p:nvSpPr>
        <p:spPr>
          <a:xfrm>
            <a:off x="6120163" y="1619543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015EDC0-8A14-A51C-EC1D-B395A60CDB45}"/>
              </a:ext>
            </a:extLst>
          </p:cNvPr>
          <p:cNvCxnSpPr>
            <a:cxnSpLocks/>
          </p:cNvCxnSpPr>
          <p:nvPr/>
        </p:nvCxnSpPr>
        <p:spPr>
          <a:xfrm flipH="1">
            <a:off x="953683" y="4452739"/>
            <a:ext cx="513850" cy="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C901FE3-4A58-E2A9-3002-AD642A93ED4A}"/>
              </a:ext>
            </a:extLst>
          </p:cNvPr>
          <p:cNvSpPr/>
          <p:nvPr/>
        </p:nvSpPr>
        <p:spPr>
          <a:xfrm>
            <a:off x="953683" y="2346620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ADE10AC-25BB-8F94-2F02-01A6B55E09F1}"/>
              </a:ext>
            </a:extLst>
          </p:cNvPr>
          <p:cNvCxnSpPr>
            <a:cxnSpLocks/>
          </p:cNvCxnSpPr>
          <p:nvPr/>
        </p:nvCxnSpPr>
        <p:spPr>
          <a:xfrm flipH="1" flipV="1">
            <a:off x="953681" y="2343172"/>
            <a:ext cx="506584" cy="509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icture background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" b="305"/>
          <a:stretch/>
        </p:blipFill>
        <p:spPr bwMode="auto">
          <a:xfrm>
            <a:off x="1281459" y="2497839"/>
            <a:ext cx="1788081" cy="17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58.userapi.com/impg/yiOnuAPoRdIqgL_EnXxMsubZUBSaOU4Af7C7oQ/rnCXDddcVcc.jpg?size=685x671&amp;quality=95&amp;sign=71cd1fde4d39fddfe7850dc0fbe75f4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87" y="3611639"/>
            <a:ext cx="1806969" cy="17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Дуга 14">
            <a:extLst>
              <a:ext uri="{FF2B5EF4-FFF2-40B4-BE49-F238E27FC236}">
                <a16:creationId xmlns:a16="http://schemas.microsoft.com/office/drawing/2014/main" id="{F5E21EFD-C27C-8456-90E4-0BBF7479EEAB}"/>
              </a:ext>
            </a:extLst>
          </p:cNvPr>
          <p:cNvSpPr/>
          <p:nvPr/>
        </p:nvSpPr>
        <p:spPr>
          <a:xfrm rot="5400000">
            <a:off x="3322471" y="4496658"/>
            <a:ext cx="1020222" cy="102022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3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итоги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Сайт с приятным интерфейсом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ru-RU" dirty="0"/>
              <a:t>Адаптация для мобильных устройств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ru-RU" dirty="0"/>
              <a:t>Оптимизация хранения данных</a:t>
            </a: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1"/>
          </p:nvPr>
        </p:nvSpPr>
        <p:spPr>
          <a:xfrm>
            <a:off x="9235973" y="4178772"/>
            <a:ext cx="2761294" cy="368300"/>
          </a:xfrm>
        </p:spPr>
        <p:txBody>
          <a:bodyPr/>
          <a:lstStyle/>
          <a:p>
            <a:r>
              <a:rPr lang="ru-RU" dirty="0"/>
              <a:t>Автоматизированный процесс проверки знаний</a:t>
            </a:r>
          </a:p>
          <a:p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22"/>
          </p:nvPr>
        </p:nvSpPr>
        <p:spPr>
          <a:xfrm>
            <a:off x="7694691" y="1427406"/>
            <a:ext cx="2921929" cy="1883059"/>
          </a:xfrm>
        </p:spPr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79" y="1103653"/>
            <a:ext cx="2988152" cy="26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0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A612F-A4B1-F05D-7E03-FEA7A217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6" y="1011136"/>
            <a:ext cx="5119660" cy="1020223"/>
          </a:xfrm>
        </p:spPr>
        <p:txBody>
          <a:bodyPr/>
          <a:lstStyle/>
          <a:p>
            <a:r>
              <a:rPr lang="ru-RU" dirty="0"/>
              <a:t>Перспективы дальнейшей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89F4D-7C2E-4389-2AB2-408E3681EC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762" y="1307863"/>
            <a:ext cx="3831425" cy="1188561"/>
          </a:xfrm>
        </p:spPr>
        <p:txBody>
          <a:bodyPr/>
          <a:lstStyle/>
          <a:p>
            <a:r>
              <a:rPr lang="ru-RU" dirty="0"/>
              <a:t>Увеличение количества доступных предметов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B401C6-C895-428B-9685-0C624AF02CA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77416" y="3731122"/>
            <a:ext cx="3831425" cy="860422"/>
          </a:xfrm>
        </p:spPr>
        <p:txBody>
          <a:bodyPr/>
          <a:lstStyle/>
          <a:p>
            <a:pPr algn="ctr"/>
            <a:r>
              <a:rPr lang="ru-RU" dirty="0"/>
              <a:t>Выбор сложности заданий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69C6E67-239D-BCF3-6FB0-C39F3B5523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70856" y="2951432"/>
            <a:ext cx="2548035" cy="368300"/>
          </a:xfrm>
        </p:spPr>
        <p:txBody>
          <a:bodyPr/>
          <a:lstStyle/>
          <a:p>
            <a:pPr algn="ctr"/>
            <a:r>
              <a:rPr lang="ru-RU" dirty="0"/>
              <a:t>Поиск номера по типу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D30CC1F-47AE-BE60-6458-057C04E30D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96928" y="4655601"/>
            <a:ext cx="4105259" cy="368300"/>
          </a:xfrm>
        </p:spPr>
        <p:txBody>
          <a:bodyPr/>
          <a:lstStyle/>
          <a:p>
            <a:pPr algn="ctr"/>
            <a:r>
              <a:rPr lang="ru-RU" dirty="0"/>
              <a:t>Интеграция </a:t>
            </a:r>
            <a:r>
              <a:rPr lang="ru-RU" dirty="0" err="1"/>
              <a:t>нейросетей</a:t>
            </a:r>
            <a:r>
              <a:rPr lang="ru-RU" dirty="0"/>
              <a:t> для анализа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DABF8EA-9398-B51E-299D-79CAD10F7572}"/>
              </a:ext>
            </a:extLst>
          </p:cNvPr>
          <p:cNvGrpSpPr/>
          <p:nvPr/>
        </p:nvGrpSpPr>
        <p:grpSpPr>
          <a:xfrm rot="5400000">
            <a:off x="-496000" y="1541455"/>
            <a:ext cx="1489548" cy="2415359"/>
            <a:chOff x="11140482" y="3216911"/>
            <a:chExt cx="1178599" cy="2008144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0C451D6-48B9-DAAC-2C32-FF6B29F30962}"/>
                </a:ext>
              </a:extLst>
            </p:cNvPr>
            <p:cNvSpPr/>
            <p:nvPr/>
          </p:nvSpPr>
          <p:spPr>
            <a:xfrm rot="19800000">
              <a:off x="11809222" y="3885651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>
              <a:extLst>
                <a:ext uri="{FF2B5EF4-FFF2-40B4-BE49-F238E27FC236}">
                  <a16:creationId xmlns:a16="http://schemas.microsoft.com/office/drawing/2014/main" id="{71470AA9-7A9B-7B90-1A06-F134BB16AABE}"/>
                </a:ext>
              </a:extLst>
            </p:cNvPr>
            <p:cNvSpPr/>
            <p:nvPr/>
          </p:nvSpPr>
          <p:spPr>
            <a:xfrm rot="10800000">
              <a:off x="11724092" y="4712676"/>
              <a:ext cx="512379" cy="512379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13" name="4-конечная звезда 12">
              <a:extLst>
                <a:ext uri="{FF2B5EF4-FFF2-40B4-BE49-F238E27FC236}">
                  <a16:creationId xmlns:a16="http://schemas.microsoft.com/office/drawing/2014/main" id="{18398FB9-362C-5FA3-7D45-BAE98E04C6A9}"/>
                </a:ext>
              </a:extLst>
            </p:cNvPr>
            <p:cNvSpPr/>
            <p:nvPr/>
          </p:nvSpPr>
          <p:spPr>
            <a:xfrm rot="5400000">
              <a:off x="11397706" y="3797716"/>
              <a:ext cx="305920" cy="305920"/>
            </a:xfrm>
            <a:prstGeom prst="star4">
              <a:avLst>
                <a:gd name="adj" fmla="val 10302"/>
              </a:avLst>
            </a:prstGeom>
            <a:solidFill>
              <a:schemeClr val="tx1"/>
            </a:solidFill>
            <a:ln cap="rnd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5B9355C-F6F0-C827-AF7C-901744D12280}"/>
                </a:ext>
              </a:extLst>
            </p:cNvPr>
            <p:cNvSpPr/>
            <p:nvPr/>
          </p:nvSpPr>
          <p:spPr>
            <a:xfrm rot="18000000">
              <a:off x="11440732" y="3216911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249DC20-2AC2-DBEA-DA5E-B82217482D53}"/>
                </a:ext>
              </a:extLst>
            </p:cNvPr>
            <p:cNvSpPr/>
            <p:nvPr/>
          </p:nvSpPr>
          <p:spPr>
            <a:xfrm rot="18900000">
              <a:off x="11140482" y="4240493"/>
              <a:ext cx="509859" cy="5098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Овал 16"/>
          <p:cNvSpPr/>
          <p:nvPr/>
        </p:nvSpPr>
        <p:spPr>
          <a:xfrm>
            <a:off x="6476588" y="1073407"/>
            <a:ext cx="5057775" cy="13049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064242" y="3406589"/>
            <a:ext cx="5057775" cy="13049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687562" y="2603507"/>
            <a:ext cx="2714625" cy="13049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14547" y="4210134"/>
            <a:ext cx="4514980" cy="17059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7" idx="2"/>
            <a:endCxn id="19" idx="6"/>
          </p:cNvCxnSpPr>
          <p:nvPr/>
        </p:nvCxnSpPr>
        <p:spPr>
          <a:xfrm flipH="1">
            <a:off x="4402187" y="1725870"/>
            <a:ext cx="2074401" cy="15301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8" idx="2"/>
            <a:endCxn id="19" idx="6"/>
          </p:cNvCxnSpPr>
          <p:nvPr/>
        </p:nvCxnSpPr>
        <p:spPr>
          <a:xfrm flipH="1" flipV="1">
            <a:off x="4402187" y="3255970"/>
            <a:ext cx="2662055" cy="80308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8" idx="2"/>
            <a:endCxn id="20" idx="6"/>
          </p:cNvCxnSpPr>
          <p:nvPr/>
        </p:nvCxnSpPr>
        <p:spPr>
          <a:xfrm flipH="1">
            <a:off x="4629527" y="4059052"/>
            <a:ext cx="2434715" cy="100406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aphic 841">
            <a:extLst>
              <a:ext uri="{FF2B5EF4-FFF2-40B4-BE49-F238E27FC236}">
                <a16:creationId xmlns:a16="http://schemas.microsoft.com/office/drawing/2014/main" id="{6217DF3F-A164-4BDA-9496-A499413B6C41}"/>
              </a:ext>
            </a:extLst>
          </p:cNvPr>
          <p:cNvGrpSpPr/>
          <p:nvPr/>
        </p:nvGrpSpPr>
        <p:grpSpPr>
          <a:xfrm rot="20638961">
            <a:off x="4476609" y="3670475"/>
            <a:ext cx="874700" cy="874700"/>
            <a:chOff x="5184541" y="1697342"/>
            <a:chExt cx="720000" cy="720000"/>
          </a:xfrm>
        </p:grpSpPr>
        <p:sp>
          <p:nvSpPr>
            <p:cNvPr id="31" name="Freeform: Shape 411">
              <a:extLst>
                <a:ext uri="{FF2B5EF4-FFF2-40B4-BE49-F238E27FC236}">
                  <a16:creationId xmlns:a16="http://schemas.microsoft.com/office/drawing/2014/main" id="{293259CF-7798-4F00-956B-4EF41FB8FC1F}"/>
                </a:ext>
              </a:extLst>
            </p:cNvPr>
            <p:cNvSpPr/>
            <p:nvPr/>
          </p:nvSpPr>
          <p:spPr>
            <a:xfrm>
              <a:off x="5183860" y="2150456"/>
              <a:ext cx="161514" cy="268541"/>
            </a:xfrm>
            <a:custGeom>
              <a:avLst/>
              <a:gdLst/>
              <a:ahLst/>
              <a:cxnLst/>
              <a:rect l="0" t="0" r="0" b="0"/>
              <a:pathLst>
                <a:path w="161513" h="268540">
                  <a:moveTo>
                    <a:pt x="124443" y="1459"/>
                  </a:moveTo>
                  <a:lnTo>
                    <a:pt x="37265" y="1459"/>
                  </a:lnTo>
                  <a:cubicBezTo>
                    <a:pt x="18584" y="1459"/>
                    <a:pt x="1459" y="17027"/>
                    <a:pt x="1459" y="37265"/>
                  </a:cubicBezTo>
                  <a:lnTo>
                    <a:pt x="1459" y="231859"/>
                  </a:lnTo>
                  <a:cubicBezTo>
                    <a:pt x="1459" y="250541"/>
                    <a:pt x="17027" y="267665"/>
                    <a:pt x="37265" y="267665"/>
                  </a:cubicBezTo>
                  <a:lnTo>
                    <a:pt x="124443" y="267665"/>
                  </a:lnTo>
                  <a:cubicBezTo>
                    <a:pt x="143124" y="267665"/>
                    <a:pt x="160249" y="252097"/>
                    <a:pt x="160249" y="231859"/>
                  </a:cubicBezTo>
                  <a:lnTo>
                    <a:pt x="160249" y="37265"/>
                  </a:lnTo>
                  <a:cubicBezTo>
                    <a:pt x="160249" y="18584"/>
                    <a:pt x="144681" y="1459"/>
                    <a:pt x="124443" y="1459"/>
                  </a:cubicBezTo>
                  <a:close/>
                  <a:moveTo>
                    <a:pt x="127557" y="231859"/>
                  </a:moveTo>
                  <a:cubicBezTo>
                    <a:pt x="127557" y="233416"/>
                    <a:pt x="126000" y="236530"/>
                    <a:pt x="122886" y="236530"/>
                  </a:cubicBezTo>
                  <a:lnTo>
                    <a:pt x="35708" y="236530"/>
                  </a:lnTo>
                  <a:cubicBezTo>
                    <a:pt x="34151" y="236530"/>
                    <a:pt x="31038" y="234973"/>
                    <a:pt x="31038" y="231859"/>
                  </a:cubicBezTo>
                  <a:lnTo>
                    <a:pt x="31038" y="37265"/>
                  </a:lnTo>
                  <a:cubicBezTo>
                    <a:pt x="31038" y="35708"/>
                    <a:pt x="32595" y="32595"/>
                    <a:pt x="35708" y="32595"/>
                  </a:cubicBezTo>
                  <a:lnTo>
                    <a:pt x="122886" y="32595"/>
                  </a:lnTo>
                  <a:cubicBezTo>
                    <a:pt x="126000" y="32595"/>
                    <a:pt x="127557" y="34151"/>
                    <a:pt x="127557" y="37265"/>
                  </a:cubicBezTo>
                  <a:lnTo>
                    <a:pt x="127557" y="2318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ru-RU" dirty="0">
                <a:latin typeface="Roboto Black" panose="02000000000000000000" pitchFamily="2" charset="0"/>
              </a:endParaRPr>
            </a:p>
          </p:txBody>
        </p:sp>
        <p:sp>
          <p:nvSpPr>
            <p:cNvPr id="32" name="Freeform: Shape 412">
              <a:extLst>
                <a:ext uri="{FF2B5EF4-FFF2-40B4-BE49-F238E27FC236}">
                  <a16:creationId xmlns:a16="http://schemas.microsoft.com/office/drawing/2014/main" id="{653F0EE2-6D16-4208-8FAD-EA43D88010EA}"/>
                </a:ext>
              </a:extLst>
            </p:cNvPr>
            <p:cNvSpPr/>
            <p:nvPr/>
          </p:nvSpPr>
          <p:spPr>
            <a:xfrm>
              <a:off x="5370671" y="1943407"/>
              <a:ext cx="161514" cy="472865"/>
            </a:xfrm>
            <a:custGeom>
              <a:avLst/>
              <a:gdLst/>
              <a:ahLst/>
              <a:cxnLst/>
              <a:rect l="0" t="0" r="0" b="0"/>
              <a:pathLst>
                <a:path w="161513" h="472864">
                  <a:moveTo>
                    <a:pt x="124443" y="1459"/>
                  </a:moveTo>
                  <a:lnTo>
                    <a:pt x="37265" y="1459"/>
                  </a:lnTo>
                  <a:lnTo>
                    <a:pt x="37265" y="1459"/>
                  </a:lnTo>
                  <a:cubicBezTo>
                    <a:pt x="18584" y="1459"/>
                    <a:pt x="1459" y="17027"/>
                    <a:pt x="1459" y="37265"/>
                  </a:cubicBezTo>
                  <a:lnTo>
                    <a:pt x="1459" y="437351"/>
                  </a:lnTo>
                  <a:cubicBezTo>
                    <a:pt x="1459" y="456032"/>
                    <a:pt x="17027" y="473157"/>
                    <a:pt x="37265" y="473157"/>
                  </a:cubicBezTo>
                  <a:lnTo>
                    <a:pt x="124443" y="473157"/>
                  </a:lnTo>
                  <a:cubicBezTo>
                    <a:pt x="143124" y="473157"/>
                    <a:pt x="160249" y="457589"/>
                    <a:pt x="160249" y="437351"/>
                  </a:cubicBezTo>
                  <a:lnTo>
                    <a:pt x="160249" y="37265"/>
                  </a:lnTo>
                  <a:cubicBezTo>
                    <a:pt x="160249" y="18584"/>
                    <a:pt x="144681" y="1459"/>
                    <a:pt x="124443" y="1459"/>
                  </a:cubicBezTo>
                  <a:close/>
                  <a:moveTo>
                    <a:pt x="127557" y="437351"/>
                  </a:moveTo>
                  <a:cubicBezTo>
                    <a:pt x="127557" y="438908"/>
                    <a:pt x="126000" y="442022"/>
                    <a:pt x="122886" y="442022"/>
                  </a:cubicBezTo>
                  <a:lnTo>
                    <a:pt x="35708" y="442022"/>
                  </a:lnTo>
                  <a:cubicBezTo>
                    <a:pt x="34151" y="442022"/>
                    <a:pt x="31038" y="440465"/>
                    <a:pt x="31038" y="437351"/>
                  </a:cubicBezTo>
                  <a:lnTo>
                    <a:pt x="31038" y="37265"/>
                  </a:lnTo>
                  <a:cubicBezTo>
                    <a:pt x="31038" y="35708"/>
                    <a:pt x="32595" y="32595"/>
                    <a:pt x="35708" y="32595"/>
                  </a:cubicBezTo>
                  <a:lnTo>
                    <a:pt x="122886" y="32595"/>
                  </a:lnTo>
                  <a:cubicBezTo>
                    <a:pt x="126000" y="32595"/>
                    <a:pt x="127557" y="34151"/>
                    <a:pt x="127557" y="37265"/>
                  </a:cubicBezTo>
                  <a:lnTo>
                    <a:pt x="127557" y="43735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ru-RU" dirty="0">
                <a:latin typeface="Roboto Black" panose="02000000000000000000" pitchFamily="2" charset="0"/>
              </a:endParaRPr>
            </a:p>
          </p:txBody>
        </p:sp>
        <p:sp>
          <p:nvSpPr>
            <p:cNvPr id="33" name="Freeform: Shape 413">
              <a:extLst>
                <a:ext uri="{FF2B5EF4-FFF2-40B4-BE49-F238E27FC236}">
                  <a16:creationId xmlns:a16="http://schemas.microsoft.com/office/drawing/2014/main" id="{B2ECBD48-9407-4BA0-B06D-DEBBE0C732CF}"/>
                </a:ext>
              </a:extLst>
            </p:cNvPr>
            <p:cNvSpPr/>
            <p:nvPr/>
          </p:nvSpPr>
          <p:spPr>
            <a:xfrm>
              <a:off x="5557482" y="2046153"/>
              <a:ext cx="161514" cy="371676"/>
            </a:xfrm>
            <a:custGeom>
              <a:avLst/>
              <a:gdLst/>
              <a:ahLst/>
              <a:cxnLst/>
              <a:rect l="0" t="0" r="0" b="0"/>
              <a:pathLst>
                <a:path w="161513" h="371675">
                  <a:moveTo>
                    <a:pt x="124443" y="1459"/>
                  </a:moveTo>
                  <a:lnTo>
                    <a:pt x="37265" y="1459"/>
                  </a:lnTo>
                  <a:lnTo>
                    <a:pt x="37265" y="3016"/>
                  </a:lnTo>
                  <a:cubicBezTo>
                    <a:pt x="18584" y="3016"/>
                    <a:pt x="1459" y="18584"/>
                    <a:pt x="1459" y="38822"/>
                  </a:cubicBezTo>
                  <a:lnTo>
                    <a:pt x="1459" y="336162"/>
                  </a:lnTo>
                  <a:cubicBezTo>
                    <a:pt x="1459" y="354843"/>
                    <a:pt x="17027" y="371968"/>
                    <a:pt x="37265" y="371968"/>
                  </a:cubicBezTo>
                  <a:lnTo>
                    <a:pt x="124443" y="371968"/>
                  </a:lnTo>
                  <a:cubicBezTo>
                    <a:pt x="143124" y="371968"/>
                    <a:pt x="160249" y="356400"/>
                    <a:pt x="160249" y="336162"/>
                  </a:cubicBezTo>
                  <a:lnTo>
                    <a:pt x="160249" y="37265"/>
                  </a:lnTo>
                  <a:cubicBezTo>
                    <a:pt x="160249" y="18584"/>
                    <a:pt x="144681" y="1459"/>
                    <a:pt x="124443" y="1459"/>
                  </a:cubicBezTo>
                  <a:close/>
                  <a:moveTo>
                    <a:pt x="129114" y="334605"/>
                  </a:moveTo>
                  <a:cubicBezTo>
                    <a:pt x="129114" y="336162"/>
                    <a:pt x="127557" y="339276"/>
                    <a:pt x="124443" y="339276"/>
                  </a:cubicBezTo>
                  <a:lnTo>
                    <a:pt x="37265" y="339276"/>
                  </a:lnTo>
                  <a:cubicBezTo>
                    <a:pt x="35708" y="339276"/>
                    <a:pt x="32595" y="337719"/>
                    <a:pt x="32595" y="334605"/>
                  </a:cubicBezTo>
                  <a:lnTo>
                    <a:pt x="32595" y="37265"/>
                  </a:lnTo>
                  <a:cubicBezTo>
                    <a:pt x="32595" y="35708"/>
                    <a:pt x="34151" y="32595"/>
                    <a:pt x="37265" y="32595"/>
                  </a:cubicBezTo>
                  <a:lnTo>
                    <a:pt x="124443" y="32595"/>
                  </a:lnTo>
                  <a:cubicBezTo>
                    <a:pt x="127557" y="34151"/>
                    <a:pt x="129114" y="35708"/>
                    <a:pt x="129114" y="37265"/>
                  </a:cubicBezTo>
                  <a:lnTo>
                    <a:pt x="129114" y="33460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ru-RU" dirty="0">
                <a:latin typeface="Roboto Black" panose="02000000000000000000" pitchFamily="2" charset="0"/>
              </a:endParaRPr>
            </a:p>
          </p:txBody>
        </p:sp>
        <p:sp>
          <p:nvSpPr>
            <p:cNvPr id="34" name="Freeform: Shape 414">
              <a:extLst>
                <a:ext uri="{FF2B5EF4-FFF2-40B4-BE49-F238E27FC236}">
                  <a16:creationId xmlns:a16="http://schemas.microsoft.com/office/drawing/2014/main" id="{556AC128-38ED-4EF8-B428-262E0A9EB8E4}"/>
                </a:ext>
              </a:extLst>
            </p:cNvPr>
            <p:cNvSpPr/>
            <p:nvPr/>
          </p:nvSpPr>
          <p:spPr>
            <a:xfrm>
              <a:off x="5744292" y="1857785"/>
              <a:ext cx="161514" cy="558486"/>
            </a:xfrm>
            <a:custGeom>
              <a:avLst/>
              <a:gdLst/>
              <a:ahLst/>
              <a:cxnLst/>
              <a:rect l="0" t="0" r="0" b="0"/>
              <a:pathLst>
                <a:path w="161513" h="558486">
                  <a:moveTo>
                    <a:pt x="124443" y="1459"/>
                  </a:moveTo>
                  <a:lnTo>
                    <a:pt x="37265" y="1459"/>
                  </a:lnTo>
                  <a:cubicBezTo>
                    <a:pt x="18584" y="1459"/>
                    <a:pt x="1459" y="17027"/>
                    <a:pt x="1459" y="37265"/>
                  </a:cubicBezTo>
                  <a:lnTo>
                    <a:pt x="1459" y="522973"/>
                  </a:lnTo>
                  <a:cubicBezTo>
                    <a:pt x="3016" y="543211"/>
                    <a:pt x="18584" y="558778"/>
                    <a:pt x="37265" y="558778"/>
                  </a:cubicBezTo>
                  <a:lnTo>
                    <a:pt x="124443" y="558778"/>
                  </a:lnTo>
                  <a:cubicBezTo>
                    <a:pt x="143124" y="558778"/>
                    <a:pt x="160249" y="543211"/>
                    <a:pt x="160249" y="522973"/>
                  </a:cubicBezTo>
                  <a:lnTo>
                    <a:pt x="160249" y="37265"/>
                  </a:lnTo>
                  <a:cubicBezTo>
                    <a:pt x="160249" y="18584"/>
                    <a:pt x="144681" y="1459"/>
                    <a:pt x="124443" y="1459"/>
                  </a:cubicBezTo>
                  <a:close/>
                  <a:moveTo>
                    <a:pt x="130670" y="522973"/>
                  </a:moveTo>
                  <a:cubicBezTo>
                    <a:pt x="130670" y="524530"/>
                    <a:pt x="129114" y="527643"/>
                    <a:pt x="126000" y="527643"/>
                  </a:cubicBezTo>
                  <a:lnTo>
                    <a:pt x="38822" y="527643"/>
                  </a:lnTo>
                  <a:cubicBezTo>
                    <a:pt x="37265" y="527643"/>
                    <a:pt x="34151" y="526086"/>
                    <a:pt x="34151" y="522973"/>
                  </a:cubicBezTo>
                  <a:lnTo>
                    <a:pt x="34151" y="37265"/>
                  </a:lnTo>
                  <a:cubicBezTo>
                    <a:pt x="34151" y="35708"/>
                    <a:pt x="35708" y="32595"/>
                    <a:pt x="38822" y="32595"/>
                  </a:cubicBezTo>
                  <a:lnTo>
                    <a:pt x="126000" y="32595"/>
                  </a:lnTo>
                  <a:cubicBezTo>
                    <a:pt x="127557" y="32595"/>
                    <a:pt x="130670" y="34151"/>
                    <a:pt x="130670" y="37265"/>
                  </a:cubicBezTo>
                  <a:lnTo>
                    <a:pt x="130670" y="5229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ru-RU" dirty="0">
                <a:latin typeface="Roboto Black" panose="02000000000000000000" pitchFamily="2" charset="0"/>
              </a:endParaRPr>
            </a:p>
          </p:txBody>
        </p:sp>
        <p:sp>
          <p:nvSpPr>
            <p:cNvPr id="35" name="Freeform: Shape 415">
              <a:extLst>
                <a:ext uri="{FF2B5EF4-FFF2-40B4-BE49-F238E27FC236}">
                  <a16:creationId xmlns:a16="http://schemas.microsoft.com/office/drawing/2014/main" id="{80266617-960F-4D5F-9A4A-F7E67C96D01C}"/>
                </a:ext>
              </a:extLst>
            </p:cNvPr>
            <p:cNvSpPr/>
            <p:nvPr/>
          </p:nvSpPr>
          <p:spPr>
            <a:xfrm>
              <a:off x="5224336" y="1695883"/>
              <a:ext cx="638270" cy="371676"/>
            </a:xfrm>
            <a:custGeom>
              <a:avLst/>
              <a:gdLst/>
              <a:ahLst/>
              <a:cxnLst/>
              <a:rect l="0" t="0" r="0" b="0"/>
              <a:pathLst>
                <a:path w="638270" h="371675">
                  <a:moveTo>
                    <a:pt x="600811" y="1459"/>
                  </a:moveTo>
                  <a:cubicBezTo>
                    <a:pt x="580573" y="1459"/>
                    <a:pt x="563449" y="18584"/>
                    <a:pt x="563449" y="38822"/>
                  </a:cubicBezTo>
                  <a:cubicBezTo>
                    <a:pt x="563449" y="43492"/>
                    <a:pt x="565005" y="46605"/>
                    <a:pt x="565005" y="51276"/>
                  </a:cubicBezTo>
                  <a:lnTo>
                    <a:pt x="429568" y="177373"/>
                  </a:lnTo>
                  <a:cubicBezTo>
                    <a:pt x="424897" y="174259"/>
                    <a:pt x="418670" y="174259"/>
                    <a:pt x="414000" y="174259"/>
                  </a:cubicBezTo>
                  <a:cubicBezTo>
                    <a:pt x="404659" y="174259"/>
                    <a:pt x="396876" y="177373"/>
                    <a:pt x="390649" y="182043"/>
                  </a:cubicBezTo>
                  <a:lnTo>
                    <a:pt x="262995" y="113546"/>
                  </a:lnTo>
                  <a:cubicBezTo>
                    <a:pt x="262995" y="111989"/>
                    <a:pt x="262995" y="111989"/>
                    <a:pt x="262995" y="110432"/>
                  </a:cubicBezTo>
                  <a:cubicBezTo>
                    <a:pt x="262995" y="90195"/>
                    <a:pt x="245870" y="73070"/>
                    <a:pt x="225632" y="73070"/>
                  </a:cubicBezTo>
                  <a:cubicBezTo>
                    <a:pt x="205395" y="73070"/>
                    <a:pt x="188270" y="90195"/>
                    <a:pt x="188270" y="110432"/>
                  </a:cubicBezTo>
                  <a:cubicBezTo>
                    <a:pt x="188270" y="116659"/>
                    <a:pt x="189827" y="121330"/>
                    <a:pt x="191384" y="126000"/>
                  </a:cubicBezTo>
                  <a:lnTo>
                    <a:pt x="48162" y="297243"/>
                  </a:lnTo>
                  <a:cubicBezTo>
                    <a:pt x="45049" y="295686"/>
                    <a:pt x="41935" y="295686"/>
                    <a:pt x="38822" y="295686"/>
                  </a:cubicBezTo>
                  <a:cubicBezTo>
                    <a:pt x="18584" y="295686"/>
                    <a:pt x="1459" y="312811"/>
                    <a:pt x="1459" y="333049"/>
                  </a:cubicBezTo>
                  <a:cubicBezTo>
                    <a:pt x="1459" y="353287"/>
                    <a:pt x="18584" y="370411"/>
                    <a:pt x="38822" y="370411"/>
                  </a:cubicBezTo>
                  <a:cubicBezTo>
                    <a:pt x="59059" y="370411"/>
                    <a:pt x="76184" y="353287"/>
                    <a:pt x="76184" y="333049"/>
                  </a:cubicBezTo>
                  <a:cubicBezTo>
                    <a:pt x="76184" y="326822"/>
                    <a:pt x="74627" y="322151"/>
                    <a:pt x="73070" y="317481"/>
                  </a:cubicBezTo>
                  <a:lnTo>
                    <a:pt x="216292" y="146238"/>
                  </a:lnTo>
                  <a:cubicBezTo>
                    <a:pt x="219405" y="147795"/>
                    <a:pt x="222519" y="147795"/>
                    <a:pt x="225632" y="147795"/>
                  </a:cubicBezTo>
                  <a:cubicBezTo>
                    <a:pt x="234973" y="147795"/>
                    <a:pt x="242757" y="144681"/>
                    <a:pt x="248984" y="140011"/>
                  </a:cubicBezTo>
                  <a:lnTo>
                    <a:pt x="376638" y="208508"/>
                  </a:lnTo>
                  <a:cubicBezTo>
                    <a:pt x="376638" y="210065"/>
                    <a:pt x="376638" y="210065"/>
                    <a:pt x="376638" y="211622"/>
                  </a:cubicBezTo>
                  <a:cubicBezTo>
                    <a:pt x="376638" y="231859"/>
                    <a:pt x="393762" y="248984"/>
                    <a:pt x="414000" y="248984"/>
                  </a:cubicBezTo>
                  <a:cubicBezTo>
                    <a:pt x="434238" y="248984"/>
                    <a:pt x="451362" y="231859"/>
                    <a:pt x="451362" y="211622"/>
                  </a:cubicBezTo>
                  <a:cubicBezTo>
                    <a:pt x="451362" y="206951"/>
                    <a:pt x="449805" y="203838"/>
                    <a:pt x="449805" y="199168"/>
                  </a:cubicBezTo>
                  <a:lnTo>
                    <a:pt x="586800" y="73070"/>
                  </a:lnTo>
                  <a:cubicBezTo>
                    <a:pt x="591470" y="76184"/>
                    <a:pt x="596141" y="76184"/>
                    <a:pt x="600811" y="76184"/>
                  </a:cubicBezTo>
                  <a:cubicBezTo>
                    <a:pt x="621049" y="76184"/>
                    <a:pt x="638173" y="59059"/>
                    <a:pt x="638173" y="38822"/>
                  </a:cubicBezTo>
                  <a:cubicBezTo>
                    <a:pt x="638173" y="18584"/>
                    <a:pt x="621049" y="1459"/>
                    <a:pt x="600811" y="1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ru-RU" dirty="0">
                <a:latin typeface="Roboto Black" panose="02000000000000000000" pitchFamily="2" charset="0"/>
              </a:endParaRPr>
            </a:p>
          </p:txBody>
        </p:sp>
      </p:grpSp>
      <p:grpSp>
        <p:nvGrpSpPr>
          <p:cNvPr id="36" name="Рисунок 78">
            <a:extLst>
              <a:ext uri="{FF2B5EF4-FFF2-40B4-BE49-F238E27FC236}">
                <a16:creationId xmlns:a16="http://schemas.microsoft.com/office/drawing/2014/main" id="{1D76A5EC-A86B-42C0-932F-E6CCC293AD7A}"/>
              </a:ext>
            </a:extLst>
          </p:cNvPr>
          <p:cNvGrpSpPr/>
          <p:nvPr/>
        </p:nvGrpSpPr>
        <p:grpSpPr>
          <a:xfrm rot="20549935">
            <a:off x="5787489" y="2273708"/>
            <a:ext cx="1353244" cy="1353244"/>
            <a:chOff x="1986205" y="4363539"/>
            <a:chExt cx="720000" cy="720000"/>
          </a:xfrm>
        </p:grpSpPr>
        <p:sp>
          <p:nvSpPr>
            <p:cNvPr id="37" name="Полилиния: фигура 395">
              <a:extLst>
                <a:ext uri="{FF2B5EF4-FFF2-40B4-BE49-F238E27FC236}">
                  <a16:creationId xmlns:a16="http://schemas.microsoft.com/office/drawing/2014/main" id="{161C2F8C-78FC-4EA3-BDC5-A734B1A16B2E}"/>
                </a:ext>
              </a:extLst>
            </p:cNvPr>
            <p:cNvSpPr/>
            <p:nvPr/>
          </p:nvSpPr>
          <p:spPr>
            <a:xfrm>
              <a:off x="2358266" y="4497989"/>
              <a:ext cx="91406" cy="178594"/>
            </a:xfrm>
            <a:custGeom>
              <a:avLst/>
              <a:gdLst>
                <a:gd name="connsiteX0" fmla="*/ 77078 w 91406"/>
                <a:gd name="connsiteY0" fmla="*/ 1055 h 178593"/>
                <a:gd name="connsiteX1" fmla="*/ 63015 w 91406"/>
                <a:gd name="connsiteY1" fmla="*/ 15117 h 178593"/>
                <a:gd name="connsiteX2" fmla="*/ 63015 w 91406"/>
                <a:gd name="connsiteY2" fmla="*/ 102092 h 178593"/>
                <a:gd name="connsiteX3" fmla="*/ 15117 w 91406"/>
                <a:gd name="connsiteY3" fmla="*/ 149991 h 178593"/>
                <a:gd name="connsiteX4" fmla="*/ 1055 w 91406"/>
                <a:gd name="connsiteY4" fmla="*/ 164053 h 178593"/>
                <a:gd name="connsiteX5" fmla="*/ 15117 w 91406"/>
                <a:gd name="connsiteY5" fmla="*/ 178116 h 178593"/>
                <a:gd name="connsiteX6" fmla="*/ 91140 w 91406"/>
                <a:gd name="connsiteY6" fmla="*/ 102092 h 178593"/>
                <a:gd name="connsiteX7" fmla="*/ 91140 w 91406"/>
                <a:gd name="connsiteY7" fmla="*/ 15117 h 178593"/>
                <a:gd name="connsiteX8" fmla="*/ 77078 w 91406"/>
                <a:gd name="connsiteY8" fmla="*/ 1055 h 17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06" h="178593">
                  <a:moveTo>
                    <a:pt x="77078" y="1055"/>
                  </a:moveTo>
                  <a:cubicBezTo>
                    <a:pt x="69311" y="1055"/>
                    <a:pt x="63015" y="7350"/>
                    <a:pt x="63015" y="15117"/>
                  </a:cubicBezTo>
                  <a:lnTo>
                    <a:pt x="63015" y="102092"/>
                  </a:lnTo>
                  <a:cubicBezTo>
                    <a:pt x="63015" y="128503"/>
                    <a:pt x="41529" y="149991"/>
                    <a:pt x="15117" y="149991"/>
                  </a:cubicBezTo>
                  <a:cubicBezTo>
                    <a:pt x="7350" y="149991"/>
                    <a:pt x="1055" y="156286"/>
                    <a:pt x="1055" y="164053"/>
                  </a:cubicBezTo>
                  <a:cubicBezTo>
                    <a:pt x="1055" y="171820"/>
                    <a:pt x="7350" y="178116"/>
                    <a:pt x="15117" y="178116"/>
                  </a:cubicBezTo>
                  <a:cubicBezTo>
                    <a:pt x="57036" y="178116"/>
                    <a:pt x="91140" y="144013"/>
                    <a:pt x="91140" y="102092"/>
                  </a:cubicBezTo>
                  <a:lnTo>
                    <a:pt x="91140" y="15117"/>
                  </a:lnTo>
                  <a:cubicBezTo>
                    <a:pt x="91140" y="7350"/>
                    <a:pt x="84843" y="1055"/>
                    <a:pt x="77078" y="10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: фигура 396">
              <a:extLst>
                <a:ext uri="{FF2B5EF4-FFF2-40B4-BE49-F238E27FC236}">
                  <a16:creationId xmlns:a16="http://schemas.microsoft.com/office/drawing/2014/main" id="{9E11A7E4-604B-453F-8BCE-4EBAF97A5D46}"/>
                </a:ext>
              </a:extLst>
            </p:cNvPr>
            <p:cNvSpPr/>
            <p:nvPr/>
          </p:nvSpPr>
          <p:spPr>
            <a:xfrm>
              <a:off x="2037359" y="4362484"/>
              <a:ext cx="617344" cy="721406"/>
            </a:xfrm>
            <a:custGeom>
              <a:avLst/>
              <a:gdLst>
                <a:gd name="connsiteX0" fmla="*/ 557563 w 617343"/>
                <a:gd name="connsiteY0" fmla="*/ 63228 h 721406"/>
                <a:gd name="connsiteX1" fmla="*/ 485115 w 617343"/>
                <a:gd name="connsiteY1" fmla="*/ 63228 h 721406"/>
                <a:gd name="connsiteX2" fmla="*/ 485115 w 617343"/>
                <a:gd name="connsiteY2" fmla="*/ 29154 h 721406"/>
                <a:gd name="connsiteX3" fmla="*/ 498666 w 617343"/>
                <a:gd name="connsiteY3" fmla="*/ 15117 h 721406"/>
                <a:gd name="connsiteX4" fmla="*/ 484604 w 617343"/>
                <a:gd name="connsiteY4" fmla="*/ 1055 h 721406"/>
                <a:gd name="connsiteX5" fmla="*/ 471053 w 617343"/>
                <a:gd name="connsiteY5" fmla="*/ 1055 h 721406"/>
                <a:gd name="connsiteX6" fmla="*/ 147433 w 617343"/>
                <a:gd name="connsiteY6" fmla="*/ 1055 h 721406"/>
                <a:gd name="connsiteX7" fmla="*/ 130694 w 617343"/>
                <a:gd name="connsiteY7" fmla="*/ 1055 h 721406"/>
                <a:gd name="connsiteX8" fmla="*/ 116632 w 617343"/>
                <a:gd name="connsiteY8" fmla="*/ 15117 h 721406"/>
                <a:gd name="connsiteX9" fmla="*/ 130694 w 617343"/>
                <a:gd name="connsiteY9" fmla="*/ 29180 h 721406"/>
                <a:gd name="connsiteX10" fmla="*/ 133370 w 617343"/>
                <a:gd name="connsiteY10" fmla="*/ 29180 h 721406"/>
                <a:gd name="connsiteX11" fmla="*/ 133370 w 617343"/>
                <a:gd name="connsiteY11" fmla="*/ 63228 h 721406"/>
                <a:gd name="connsiteX12" fmla="*/ 60127 w 617343"/>
                <a:gd name="connsiteY12" fmla="*/ 63228 h 721406"/>
                <a:gd name="connsiteX13" fmla="*/ 1055 w 617343"/>
                <a:gd name="connsiteY13" fmla="*/ 117204 h 721406"/>
                <a:gd name="connsiteX14" fmla="*/ 1055 w 617343"/>
                <a:gd name="connsiteY14" fmla="*/ 159867 h 721406"/>
                <a:gd name="connsiteX15" fmla="*/ 135135 w 617343"/>
                <a:gd name="connsiteY15" fmla="*/ 290149 h 721406"/>
                <a:gd name="connsiteX16" fmla="*/ 248659 w 617343"/>
                <a:gd name="connsiteY16" fmla="*/ 393868 h 721406"/>
                <a:gd name="connsiteX17" fmla="*/ 255327 w 617343"/>
                <a:gd name="connsiteY17" fmla="*/ 456590 h 721406"/>
                <a:gd name="connsiteX18" fmla="*/ 248735 w 617343"/>
                <a:gd name="connsiteY18" fmla="*/ 514381 h 721406"/>
                <a:gd name="connsiteX19" fmla="*/ 226067 w 617343"/>
                <a:gd name="connsiteY19" fmla="*/ 514381 h 721406"/>
                <a:gd name="connsiteX20" fmla="*/ 197937 w 617343"/>
                <a:gd name="connsiteY20" fmla="*/ 542512 h 721406"/>
                <a:gd name="connsiteX21" fmla="*/ 197937 w 617343"/>
                <a:gd name="connsiteY21" fmla="*/ 640320 h 721406"/>
                <a:gd name="connsiteX22" fmla="*/ 185718 w 617343"/>
                <a:gd name="connsiteY22" fmla="*/ 640320 h 721406"/>
                <a:gd name="connsiteX23" fmla="*/ 134170 w 617343"/>
                <a:gd name="connsiteY23" fmla="*/ 691868 h 721406"/>
                <a:gd name="connsiteX24" fmla="*/ 134170 w 617343"/>
                <a:gd name="connsiteY24" fmla="*/ 706992 h 721406"/>
                <a:gd name="connsiteX25" fmla="*/ 148233 w 617343"/>
                <a:gd name="connsiteY25" fmla="*/ 721055 h 721406"/>
                <a:gd name="connsiteX26" fmla="*/ 470258 w 617343"/>
                <a:gd name="connsiteY26" fmla="*/ 721055 h 721406"/>
                <a:gd name="connsiteX27" fmla="*/ 484321 w 617343"/>
                <a:gd name="connsiteY27" fmla="*/ 706992 h 721406"/>
                <a:gd name="connsiteX28" fmla="*/ 484321 w 617343"/>
                <a:gd name="connsiteY28" fmla="*/ 691869 h 721406"/>
                <a:gd name="connsiteX29" fmla="*/ 432773 w 617343"/>
                <a:gd name="connsiteY29" fmla="*/ 640322 h 721406"/>
                <a:gd name="connsiteX30" fmla="*/ 420555 w 617343"/>
                <a:gd name="connsiteY30" fmla="*/ 640322 h 721406"/>
                <a:gd name="connsiteX31" fmla="*/ 420555 w 617343"/>
                <a:gd name="connsiteY31" fmla="*/ 542513 h 721406"/>
                <a:gd name="connsiteX32" fmla="*/ 392423 w 617343"/>
                <a:gd name="connsiteY32" fmla="*/ 514382 h 721406"/>
                <a:gd name="connsiteX33" fmla="*/ 369307 w 617343"/>
                <a:gd name="connsiteY33" fmla="*/ 514382 h 721406"/>
                <a:gd name="connsiteX34" fmla="*/ 361569 w 617343"/>
                <a:gd name="connsiteY34" fmla="*/ 456573 h 721406"/>
                <a:gd name="connsiteX35" fmla="*/ 369378 w 617343"/>
                <a:gd name="connsiteY35" fmla="*/ 393902 h 721406"/>
                <a:gd name="connsiteX36" fmla="*/ 483366 w 617343"/>
                <a:gd name="connsiteY36" fmla="*/ 290084 h 721406"/>
                <a:gd name="connsiteX37" fmla="*/ 616639 w 617343"/>
                <a:gd name="connsiteY37" fmla="*/ 159867 h 721406"/>
                <a:gd name="connsiteX38" fmla="*/ 616639 w 617343"/>
                <a:gd name="connsiteY38" fmla="*/ 117204 h 721406"/>
                <a:gd name="connsiteX39" fmla="*/ 557563 w 617343"/>
                <a:gd name="connsiteY39" fmla="*/ 63228 h 721406"/>
                <a:gd name="connsiteX40" fmla="*/ 392427 w 617343"/>
                <a:gd name="connsiteY40" fmla="*/ 542513 h 721406"/>
                <a:gd name="connsiteX41" fmla="*/ 392427 w 617343"/>
                <a:gd name="connsiteY41" fmla="*/ 640322 h 721406"/>
                <a:gd name="connsiteX42" fmla="*/ 309244 w 617343"/>
                <a:gd name="connsiteY42" fmla="*/ 640322 h 721406"/>
                <a:gd name="connsiteX43" fmla="*/ 295182 w 617343"/>
                <a:gd name="connsiteY43" fmla="*/ 654384 h 721406"/>
                <a:gd name="connsiteX44" fmla="*/ 309244 w 617343"/>
                <a:gd name="connsiteY44" fmla="*/ 668447 h 721406"/>
                <a:gd name="connsiteX45" fmla="*/ 432772 w 617343"/>
                <a:gd name="connsiteY45" fmla="*/ 668447 h 721406"/>
                <a:gd name="connsiteX46" fmla="*/ 456195 w 617343"/>
                <a:gd name="connsiteY46" fmla="*/ 691869 h 721406"/>
                <a:gd name="connsiteX47" fmla="*/ 456195 w 617343"/>
                <a:gd name="connsiteY47" fmla="*/ 692930 h 721406"/>
                <a:gd name="connsiteX48" fmla="*/ 162294 w 617343"/>
                <a:gd name="connsiteY48" fmla="*/ 692930 h 721406"/>
                <a:gd name="connsiteX49" fmla="*/ 162294 w 617343"/>
                <a:gd name="connsiteY49" fmla="*/ 691869 h 721406"/>
                <a:gd name="connsiteX50" fmla="*/ 185716 w 617343"/>
                <a:gd name="connsiteY50" fmla="*/ 668447 h 721406"/>
                <a:gd name="connsiteX51" fmla="*/ 229535 w 617343"/>
                <a:gd name="connsiteY51" fmla="*/ 668447 h 721406"/>
                <a:gd name="connsiteX52" fmla="*/ 243598 w 617343"/>
                <a:gd name="connsiteY52" fmla="*/ 654384 h 721406"/>
                <a:gd name="connsiteX53" fmla="*/ 229535 w 617343"/>
                <a:gd name="connsiteY53" fmla="*/ 640322 h 721406"/>
                <a:gd name="connsiteX54" fmla="*/ 226062 w 617343"/>
                <a:gd name="connsiteY54" fmla="*/ 640322 h 721406"/>
                <a:gd name="connsiteX55" fmla="*/ 226067 w 617343"/>
                <a:gd name="connsiteY55" fmla="*/ 542506 h 721406"/>
                <a:gd name="connsiteX56" fmla="*/ 392427 w 617343"/>
                <a:gd name="connsiteY56" fmla="*/ 542513 h 721406"/>
                <a:gd name="connsiteX57" fmla="*/ 277502 w 617343"/>
                <a:gd name="connsiteY57" fmla="*/ 394246 h 721406"/>
                <a:gd name="connsiteX58" fmla="*/ 340311 w 617343"/>
                <a:gd name="connsiteY58" fmla="*/ 394246 h 721406"/>
                <a:gd name="connsiteX59" fmla="*/ 333442 w 617343"/>
                <a:gd name="connsiteY59" fmla="*/ 456839 h 721406"/>
                <a:gd name="connsiteX60" fmla="*/ 340311 w 617343"/>
                <a:gd name="connsiteY60" fmla="*/ 514380 h 721406"/>
                <a:gd name="connsiteX61" fmla="*/ 277502 w 617343"/>
                <a:gd name="connsiteY61" fmla="*/ 514380 h 721406"/>
                <a:gd name="connsiteX62" fmla="*/ 283451 w 617343"/>
                <a:gd name="connsiteY62" fmla="*/ 456820 h 721406"/>
                <a:gd name="connsiteX63" fmla="*/ 277502 w 617343"/>
                <a:gd name="connsiteY63" fmla="*/ 394246 h 721406"/>
                <a:gd name="connsiteX64" fmla="*/ 456988 w 617343"/>
                <a:gd name="connsiteY64" fmla="*/ 269203 h 721406"/>
                <a:gd name="connsiteX65" fmla="*/ 360069 w 617343"/>
                <a:gd name="connsiteY65" fmla="*/ 366123 h 721406"/>
                <a:gd name="connsiteX66" fmla="*/ 358661 w 617343"/>
                <a:gd name="connsiteY66" fmla="*/ 366123 h 721406"/>
                <a:gd name="connsiteX67" fmla="*/ 259822 w 617343"/>
                <a:gd name="connsiteY67" fmla="*/ 366123 h 721406"/>
                <a:gd name="connsiteX68" fmla="*/ 258414 w 617343"/>
                <a:gd name="connsiteY68" fmla="*/ 366123 h 721406"/>
                <a:gd name="connsiteX69" fmla="*/ 161494 w 617343"/>
                <a:gd name="connsiteY69" fmla="*/ 269203 h 721406"/>
                <a:gd name="connsiteX70" fmla="*/ 147431 w 617343"/>
                <a:gd name="connsiteY70" fmla="*/ 255140 h 721406"/>
                <a:gd name="connsiteX71" fmla="*/ 135399 w 617343"/>
                <a:gd name="connsiteY71" fmla="*/ 261951 h 721406"/>
                <a:gd name="connsiteX72" fmla="*/ 29177 w 617343"/>
                <a:gd name="connsiteY72" fmla="*/ 159867 h 721406"/>
                <a:gd name="connsiteX73" fmla="*/ 29177 w 617343"/>
                <a:gd name="connsiteY73" fmla="*/ 117204 h 721406"/>
                <a:gd name="connsiteX74" fmla="*/ 60124 w 617343"/>
                <a:gd name="connsiteY74" fmla="*/ 91353 h 721406"/>
                <a:gd name="connsiteX75" fmla="*/ 133369 w 617343"/>
                <a:gd name="connsiteY75" fmla="*/ 91353 h 721406"/>
                <a:gd name="connsiteX76" fmla="*/ 133369 w 617343"/>
                <a:gd name="connsiteY76" fmla="*/ 163377 h 721406"/>
                <a:gd name="connsiteX77" fmla="*/ 147431 w 617343"/>
                <a:gd name="connsiteY77" fmla="*/ 177439 h 721406"/>
                <a:gd name="connsiteX78" fmla="*/ 161494 w 617343"/>
                <a:gd name="connsiteY78" fmla="*/ 163377 h 721406"/>
                <a:gd name="connsiteX79" fmla="*/ 161494 w 617343"/>
                <a:gd name="connsiteY79" fmla="*/ 29180 h 721406"/>
                <a:gd name="connsiteX80" fmla="*/ 456988 w 617343"/>
                <a:gd name="connsiteY80" fmla="*/ 29180 h 721406"/>
                <a:gd name="connsiteX81" fmla="*/ 456988 w 617343"/>
                <a:gd name="connsiteY81" fmla="*/ 269203 h 721406"/>
                <a:gd name="connsiteX82" fmla="*/ 588509 w 617343"/>
                <a:gd name="connsiteY82" fmla="*/ 159867 h 721406"/>
                <a:gd name="connsiteX83" fmla="*/ 485114 w 617343"/>
                <a:gd name="connsiteY83" fmla="*/ 261669 h 721406"/>
                <a:gd name="connsiteX84" fmla="*/ 485114 w 617343"/>
                <a:gd name="connsiteY84" fmla="*/ 91353 h 721406"/>
                <a:gd name="connsiteX85" fmla="*/ 557561 w 617343"/>
                <a:gd name="connsiteY85" fmla="*/ 91353 h 721406"/>
                <a:gd name="connsiteX86" fmla="*/ 588509 w 617343"/>
                <a:gd name="connsiteY86" fmla="*/ 117204 h 721406"/>
                <a:gd name="connsiteX87" fmla="*/ 588509 w 617343"/>
                <a:gd name="connsiteY87" fmla="*/ 159867 h 72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17343" h="721406">
                  <a:moveTo>
                    <a:pt x="557563" y="63228"/>
                  </a:moveTo>
                  <a:lnTo>
                    <a:pt x="485115" y="63228"/>
                  </a:lnTo>
                  <a:lnTo>
                    <a:pt x="485115" y="29154"/>
                  </a:lnTo>
                  <a:cubicBezTo>
                    <a:pt x="492643" y="28883"/>
                    <a:pt x="498666" y="22711"/>
                    <a:pt x="498666" y="15117"/>
                  </a:cubicBezTo>
                  <a:cubicBezTo>
                    <a:pt x="498666" y="7350"/>
                    <a:pt x="492370" y="1055"/>
                    <a:pt x="484604" y="1055"/>
                  </a:cubicBezTo>
                  <a:lnTo>
                    <a:pt x="471053" y="1055"/>
                  </a:lnTo>
                  <a:lnTo>
                    <a:pt x="147433" y="1055"/>
                  </a:lnTo>
                  <a:lnTo>
                    <a:pt x="130694" y="1055"/>
                  </a:lnTo>
                  <a:cubicBezTo>
                    <a:pt x="122927" y="1055"/>
                    <a:pt x="116632" y="7350"/>
                    <a:pt x="116632" y="15117"/>
                  </a:cubicBezTo>
                  <a:cubicBezTo>
                    <a:pt x="116632" y="22884"/>
                    <a:pt x="122927" y="29180"/>
                    <a:pt x="130694" y="29180"/>
                  </a:cubicBezTo>
                  <a:lnTo>
                    <a:pt x="133370" y="29180"/>
                  </a:lnTo>
                  <a:lnTo>
                    <a:pt x="133370" y="63228"/>
                  </a:lnTo>
                  <a:lnTo>
                    <a:pt x="60127" y="63228"/>
                  </a:lnTo>
                  <a:cubicBezTo>
                    <a:pt x="27554" y="63228"/>
                    <a:pt x="1055" y="87441"/>
                    <a:pt x="1055" y="117204"/>
                  </a:cubicBezTo>
                  <a:lnTo>
                    <a:pt x="1055" y="159867"/>
                  </a:lnTo>
                  <a:cubicBezTo>
                    <a:pt x="1055" y="228454"/>
                    <a:pt x="60217" y="284867"/>
                    <a:pt x="135135" y="290149"/>
                  </a:cubicBezTo>
                  <a:cubicBezTo>
                    <a:pt x="144599" y="346026"/>
                    <a:pt x="191251" y="389417"/>
                    <a:pt x="248659" y="393868"/>
                  </a:cubicBezTo>
                  <a:cubicBezTo>
                    <a:pt x="253249" y="414453"/>
                    <a:pt x="255500" y="435502"/>
                    <a:pt x="255327" y="456590"/>
                  </a:cubicBezTo>
                  <a:cubicBezTo>
                    <a:pt x="255168" y="476017"/>
                    <a:pt x="252937" y="495405"/>
                    <a:pt x="248735" y="514381"/>
                  </a:cubicBezTo>
                  <a:lnTo>
                    <a:pt x="226067" y="514381"/>
                  </a:lnTo>
                  <a:cubicBezTo>
                    <a:pt x="210556" y="514381"/>
                    <a:pt x="197937" y="527001"/>
                    <a:pt x="197937" y="542512"/>
                  </a:cubicBezTo>
                  <a:lnTo>
                    <a:pt x="197937" y="640320"/>
                  </a:lnTo>
                  <a:lnTo>
                    <a:pt x="185718" y="640320"/>
                  </a:lnTo>
                  <a:cubicBezTo>
                    <a:pt x="157295" y="640320"/>
                    <a:pt x="134170" y="663445"/>
                    <a:pt x="134170" y="691868"/>
                  </a:cubicBezTo>
                  <a:lnTo>
                    <a:pt x="134170" y="706992"/>
                  </a:lnTo>
                  <a:cubicBezTo>
                    <a:pt x="134170" y="714759"/>
                    <a:pt x="140466" y="721055"/>
                    <a:pt x="148233" y="721055"/>
                  </a:cubicBezTo>
                  <a:lnTo>
                    <a:pt x="470258" y="721055"/>
                  </a:lnTo>
                  <a:cubicBezTo>
                    <a:pt x="478025" y="721055"/>
                    <a:pt x="484321" y="714759"/>
                    <a:pt x="484321" y="706992"/>
                  </a:cubicBezTo>
                  <a:lnTo>
                    <a:pt x="484321" y="691869"/>
                  </a:lnTo>
                  <a:cubicBezTo>
                    <a:pt x="484321" y="663446"/>
                    <a:pt x="461197" y="640322"/>
                    <a:pt x="432773" y="640322"/>
                  </a:cubicBezTo>
                  <a:lnTo>
                    <a:pt x="420555" y="640322"/>
                  </a:lnTo>
                  <a:lnTo>
                    <a:pt x="420555" y="542513"/>
                  </a:lnTo>
                  <a:cubicBezTo>
                    <a:pt x="420555" y="527002"/>
                    <a:pt x="407935" y="514382"/>
                    <a:pt x="392423" y="514382"/>
                  </a:cubicBezTo>
                  <a:lnTo>
                    <a:pt x="369307" y="514382"/>
                  </a:lnTo>
                  <a:cubicBezTo>
                    <a:pt x="364371" y="495501"/>
                    <a:pt x="361755" y="476104"/>
                    <a:pt x="361569" y="456573"/>
                  </a:cubicBezTo>
                  <a:cubicBezTo>
                    <a:pt x="361368" y="435398"/>
                    <a:pt x="363997" y="414363"/>
                    <a:pt x="369378" y="393902"/>
                  </a:cubicBezTo>
                  <a:cubicBezTo>
                    <a:pt x="427015" y="389642"/>
                    <a:pt x="473902" y="346140"/>
                    <a:pt x="483366" y="290084"/>
                  </a:cubicBezTo>
                  <a:cubicBezTo>
                    <a:pt x="557900" y="284455"/>
                    <a:pt x="616639" y="228206"/>
                    <a:pt x="616639" y="159867"/>
                  </a:cubicBezTo>
                  <a:lnTo>
                    <a:pt x="616639" y="117204"/>
                  </a:lnTo>
                  <a:cubicBezTo>
                    <a:pt x="616634" y="87441"/>
                    <a:pt x="590134" y="63228"/>
                    <a:pt x="557563" y="63228"/>
                  </a:cubicBezTo>
                  <a:close/>
                  <a:moveTo>
                    <a:pt x="392427" y="542513"/>
                  </a:moveTo>
                  <a:lnTo>
                    <a:pt x="392427" y="640322"/>
                  </a:lnTo>
                  <a:lnTo>
                    <a:pt x="309244" y="640322"/>
                  </a:lnTo>
                  <a:cubicBezTo>
                    <a:pt x="301478" y="640322"/>
                    <a:pt x="295182" y="646618"/>
                    <a:pt x="295182" y="654384"/>
                  </a:cubicBezTo>
                  <a:cubicBezTo>
                    <a:pt x="295182" y="662151"/>
                    <a:pt x="301478" y="668447"/>
                    <a:pt x="309244" y="668447"/>
                  </a:cubicBezTo>
                  <a:lnTo>
                    <a:pt x="432772" y="668447"/>
                  </a:lnTo>
                  <a:cubicBezTo>
                    <a:pt x="445687" y="668447"/>
                    <a:pt x="456195" y="678954"/>
                    <a:pt x="456195" y="691869"/>
                  </a:cubicBezTo>
                  <a:lnTo>
                    <a:pt x="456195" y="692930"/>
                  </a:lnTo>
                  <a:lnTo>
                    <a:pt x="162294" y="692930"/>
                  </a:lnTo>
                  <a:lnTo>
                    <a:pt x="162294" y="691869"/>
                  </a:lnTo>
                  <a:cubicBezTo>
                    <a:pt x="162294" y="678954"/>
                    <a:pt x="172801" y="668447"/>
                    <a:pt x="185716" y="668447"/>
                  </a:cubicBezTo>
                  <a:lnTo>
                    <a:pt x="229535" y="668447"/>
                  </a:lnTo>
                  <a:cubicBezTo>
                    <a:pt x="237302" y="668447"/>
                    <a:pt x="243598" y="662151"/>
                    <a:pt x="243598" y="654384"/>
                  </a:cubicBezTo>
                  <a:cubicBezTo>
                    <a:pt x="243598" y="646618"/>
                    <a:pt x="237302" y="640322"/>
                    <a:pt x="229535" y="640322"/>
                  </a:cubicBezTo>
                  <a:lnTo>
                    <a:pt x="226062" y="640322"/>
                  </a:lnTo>
                  <a:lnTo>
                    <a:pt x="226067" y="542506"/>
                  </a:lnTo>
                  <a:lnTo>
                    <a:pt x="392427" y="542513"/>
                  </a:lnTo>
                  <a:close/>
                  <a:moveTo>
                    <a:pt x="277502" y="394246"/>
                  </a:moveTo>
                  <a:lnTo>
                    <a:pt x="340311" y="394246"/>
                  </a:lnTo>
                  <a:cubicBezTo>
                    <a:pt x="335548" y="414755"/>
                    <a:pt x="333242" y="435734"/>
                    <a:pt x="333442" y="456839"/>
                  </a:cubicBezTo>
                  <a:cubicBezTo>
                    <a:pt x="333626" y="476235"/>
                    <a:pt x="335932" y="495519"/>
                    <a:pt x="340311" y="514380"/>
                  </a:cubicBezTo>
                  <a:lnTo>
                    <a:pt x="277502" y="514380"/>
                  </a:lnTo>
                  <a:cubicBezTo>
                    <a:pt x="281296" y="495430"/>
                    <a:pt x="283293" y="476142"/>
                    <a:pt x="283451" y="456820"/>
                  </a:cubicBezTo>
                  <a:cubicBezTo>
                    <a:pt x="283622" y="435812"/>
                    <a:pt x="281624" y="414837"/>
                    <a:pt x="277502" y="394246"/>
                  </a:cubicBezTo>
                  <a:close/>
                  <a:moveTo>
                    <a:pt x="456988" y="269203"/>
                  </a:moveTo>
                  <a:cubicBezTo>
                    <a:pt x="456989" y="322644"/>
                    <a:pt x="413511" y="366123"/>
                    <a:pt x="360069" y="366123"/>
                  </a:cubicBezTo>
                  <a:lnTo>
                    <a:pt x="358661" y="366123"/>
                  </a:lnTo>
                  <a:lnTo>
                    <a:pt x="259822" y="366123"/>
                  </a:lnTo>
                  <a:lnTo>
                    <a:pt x="258414" y="366123"/>
                  </a:lnTo>
                  <a:cubicBezTo>
                    <a:pt x="204972" y="366123"/>
                    <a:pt x="161494" y="322644"/>
                    <a:pt x="161494" y="269203"/>
                  </a:cubicBezTo>
                  <a:cubicBezTo>
                    <a:pt x="161494" y="261436"/>
                    <a:pt x="155198" y="255140"/>
                    <a:pt x="147431" y="255140"/>
                  </a:cubicBezTo>
                  <a:cubicBezTo>
                    <a:pt x="142321" y="255140"/>
                    <a:pt x="137862" y="257874"/>
                    <a:pt x="135399" y="261951"/>
                  </a:cubicBezTo>
                  <a:cubicBezTo>
                    <a:pt x="75885" y="256995"/>
                    <a:pt x="29177" y="213110"/>
                    <a:pt x="29177" y="159867"/>
                  </a:cubicBezTo>
                  <a:lnTo>
                    <a:pt x="29177" y="117204"/>
                  </a:lnTo>
                  <a:cubicBezTo>
                    <a:pt x="29177" y="102950"/>
                    <a:pt x="43059" y="91353"/>
                    <a:pt x="60124" y="91353"/>
                  </a:cubicBezTo>
                  <a:lnTo>
                    <a:pt x="133369" y="91353"/>
                  </a:lnTo>
                  <a:lnTo>
                    <a:pt x="133369" y="163377"/>
                  </a:lnTo>
                  <a:cubicBezTo>
                    <a:pt x="133369" y="171143"/>
                    <a:pt x="139665" y="177439"/>
                    <a:pt x="147431" y="177439"/>
                  </a:cubicBezTo>
                  <a:cubicBezTo>
                    <a:pt x="155198" y="177439"/>
                    <a:pt x="161494" y="171143"/>
                    <a:pt x="161494" y="163377"/>
                  </a:cubicBezTo>
                  <a:lnTo>
                    <a:pt x="161494" y="29180"/>
                  </a:lnTo>
                  <a:lnTo>
                    <a:pt x="456988" y="29180"/>
                  </a:lnTo>
                  <a:lnTo>
                    <a:pt x="456988" y="269203"/>
                  </a:lnTo>
                  <a:close/>
                  <a:moveTo>
                    <a:pt x="588509" y="159867"/>
                  </a:moveTo>
                  <a:cubicBezTo>
                    <a:pt x="588509" y="212264"/>
                    <a:pt x="543270" y="255580"/>
                    <a:pt x="485114" y="261669"/>
                  </a:cubicBezTo>
                  <a:lnTo>
                    <a:pt x="485114" y="91353"/>
                  </a:lnTo>
                  <a:lnTo>
                    <a:pt x="557561" y="91353"/>
                  </a:lnTo>
                  <a:cubicBezTo>
                    <a:pt x="574626" y="91353"/>
                    <a:pt x="588509" y="102950"/>
                    <a:pt x="588509" y="117204"/>
                  </a:cubicBezTo>
                  <a:lnTo>
                    <a:pt x="588509" y="1598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: фигура 397">
              <a:extLst>
                <a:ext uri="{FF2B5EF4-FFF2-40B4-BE49-F238E27FC236}">
                  <a16:creationId xmlns:a16="http://schemas.microsoft.com/office/drawing/2014/main" id="{E888EC66-6FE9-424F-BA22-BE96F062CD22}"/>
                </a:ext>
              </a:extLst>
            </p:cNvPr>
            <p:cNvSpPr/>
            <p:nvPr/>
          </p:nvSpPr>
          <p:spPr>
            <a:xfrm>
              <a:off x="2168875" y="4566545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: фигура 398">
              <a:extLst>
                <a:ext uri="{FF2B5EF4-FFF2-40B4-BE49-F238E27FC236}">
                  <a16:creationId xmlns:a16="http://schemas.microsoft.com/office/drawing/2014/main" id="{E811D376-1B72-4674-A442-4D9BAAB4883D}"/>
                </a:ext>
              </a:extLst>
            </p:cNvPr>
            <p:cNvSpPr/>
            <p:nvPr/>
          </p:nvSpPr>
          <p:spPr>
            <a:xfrm>
              <a:off x="2420227" y="4445381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7" name="Рисунок 110">
            <a:extLst>
              <a:ext uri="{FF2B5EF4-FFF2-40B4-BE49-F238E27FC236}">
                <a16:creationId xmlns:a16="http://schemas.microsoft.com/office/drawing/2014/main" id="{B6663264-1EDC-4643-BA19-9739DB8CBCC6}"/>
              </a:ext>
            </a:extLst>
          </p:cNvPr>
          <p:cNvGrpSpPr/>
          <p:nvPr/>
        </p:nvGrpSpPr>
        <p:grpSpPr>
          <a:xfrm rot="1175680">
            <a:off x="11260875" y="4565400"/>
            <a:ext cx="720000" cy="720000"/>
            <a:chOff x="6240974" y="1710731"/>
            <a:chExt cx="720000" cy="720000"/>
          </a:xfrm>
        </p:grpSpPr>
        <p:sp>
          <p:nvSpPr>
            <p:cNvPr id="48" name="Полилиния: фигура 474">
              <a:extLst>
                <a:ext uri="{FF2B5EF4-FFF2-40B4-BE49-F238E27FC236}">
                  <a16:creationId xmlns:a16="http://schemas.microsoft.com/office/drawing/2014/main" id="{E8ACD401-D248-455D-A5F2-6CD885DC48E2}"/>
                </a:ext>
              </a:extLst>
            </p:cNvPr>
            <p:cNvSpPr/>
            <p:nvPr/>
          </p:nvSpPr>
          <p:spPr>
            <a:xfrm>
              <a:off x="6239919" y="1709676"/>
              <a:ext cx="721406" cy="721406"/>
            </a:xfrm>
            <a:custGeom>
              <a:avLst/>
              <a:gdLst>
                <a:gd name="connsiteX0" fmla="*/ 706992 w 721406"/>
                <a:gd name="connsiteY0" fmla="*/ 86498 h 721406"/>
                <a:gd name="connsiteX1" fmla="*/ 628301 w 721406"/>
                <a:gd name="connsiteY1" fmla="*/ 86498 h 721406"/>
                <a:gd name="connsiteX2" fmla="*/ 555383 w 721406"/>
                <a:gd name="connsiteY2" fmla="*/ 19915 h 721406"/>
                <a:gd name="connsiteX3" fmla="*/ 482468 w 721406"/>
                <a:gd name="connsiteY3" fmla="*/ 86498 h 721406"/>
                <a:gd name="connsiteX4" fmla="*/ 325384 w 721406"/>
                <a:gd name="connsiteY4" fmla="*/ 86498 h 721406"/>
                <a:gd name="connsiteX5" fmla="*/ 325384 w 721406"/>
                <a:gd name="connsiteY5" fmla="*/ 74268 h 721406"/>
                <a:gd name="connsiteX6" fmla="*/ 252169 w 721406"/>
                <a:gd name="connsiteY6" fmla="*/ 1055 h 721406"/>
                <a:gd name="connsiteX7" fmla="*/ 178955 w 721406"/>
                <a:gd name="connsiteY7" fmla="*/ 74268 h 721406"/>
                <a:gd name="connsiteX8" fmla="*/ 178955 w 721406"/>
                <a:gd name="connsiteY8" fmla="*/ 86498 h 721406"/>
                <a:gd name="connsiteX9" fmla="*/ 100561 w 721406"/>
                <a:gd name="connsiteY9" fmla="*/ 86498 h 721406"/>
                <a:gd name="connsiteX10" fmla="*/ 86498 w 721406"/>
                <a:gd name="connsiteY10" fmla="*/ 100561 h 721406"/>
                <a:gd name="connsiteX11" fmla="*/ 86498 w 721406"/>
                <a:gd name="connsiteY11" fmla="*/ 178955 h 721406"/>
                <a:gd name="connsiteX12" fmla="*/ 74270 w 721406"/>
                <a:gd name="connsiteY12" fmla="*/ 178955 h 721406"/>
                <a:gd name="connsiteX13" fmla="*/ 1055 w 721406"/>
                <a:gd name="connsiteY13" fmla="*/ 252169 h 721406"/>
                <a:gd name="connsiteX14" fmla="*/ 74268 w 721406"/>
                <a:gd name="connsiteY14" fmla="*/ 325382 h 721406"/>
                <a:gd name="connsiteX15" fmla="*/ 86497 w 721406"/>
                <a:gd name="connsiteY15" fmla="*/ 325382 h 721406"/>
                <a:gd name="connsiteX16" fmla="*/ 86497 w 721406"/>
                <a:gd name="connsiteY16" fmla="*/ 402370 h 721406"/>
                <a:gd name="connsiteX17" fmla="*/ 86497 w 721406"/>
                <a:gd name="connsiteY17" fmla="*/ 403777 h 721406"/>
                <a:gd name="connsiteX18" fmla="*/ 86497 w 721406"/>
                <a:gd name="connsiteY18" fmla="*/ 491947 h 721406"/>
                <a:gd name="connsiteX19" fmla="*/ 100560 w 721406"/>
                <a:gd name="connsiteY19" fmla="*/ 506010 h 721406"/>
                <a:gd name="connsiteX20" fmla="*/ 131514 w 721406"/>
                <a:gd name="connsiteY20" fmla="*/ 506010 h 721406"/>
                <a:gd name="connsiteX21" fmla="*/ 180889 w 721406"/>
                <a:gd name="connsiteY21" fmla="*/ 555384 h 721406"/>
                <a:gd name="connsiteX22" fmla="*/ 131514 w 721406"/>
                <a:gd name="connsiteY22" fmla="*/ 604759 h 721406"/>
                <a:gd name="connsiteX23" fmla="*/ 100561 w 721406"/>
                <a:gd name="connsiteY23" fmla="*/ 604759 h 721406"/>
                <a:gd name="connsiteX24" fmla="*/ 86498 w 721406"/>
                <a:gd name="connsiteY24" fmla="*/ 618822 h 721406"/>
                <a:gd name="connsiteX25" fmla="*/ 86498 w 721406"/>
                <a:gd name="connsiteY25" fmla="*/ 706992 h 721406"/>
                <a:gd name="connsiteX26" fmla="*/ 100561 w 721406"/>
                <a:gd name="connsiteY26" fmla="*/ 721055 h 721406"/>
                <a:gd name="connsiteX27" fmla="*/ 706992 w 721406"/>
                <a:gd name="connsiteY27" fmla="*/ 721055 h 721406"/>
                <a:gd name="connsiteX28" fmla="*/ 721055 w 721406"/>
                <a:gd name="connsiteY28" fmla="*/ 706992 h 721406"/>
                <a:gd name="connsiteX29" fmla="*/ 721055 w 721406"/>
                <a:gd name="connsiteY29" fmla="*/ 100561 h 721406"/>
                <a:gd name="connsiteX30" fmla="*/ 706992 w 721406"/>
                <a:gd name="connsiteY30" fmla="*/ 86498 h 721406"/>
                <a:gd name="connsiteX31" fmla="*/ 100561 w 721406"/>
                <a:gd name="connsiteY31" fmla="*/ 297257 h 721406"/>
                <a:gd name="connsiteX32" fmla="*/ 74268 w 721406"/>
                <a:gd name="connsiteY32" fmla="*/ 297257 h 721406"/>
                <a:gd name="connsiteX33" fmla="*/ 29180 w 721406"/>
                <a:gd name="connsiteY33" fmla="*/ 252169 h 721406"/>
                <a:gd name="connsiteX34" fmla="*/ 74268 w 721406"/>
                <a:gd name="connsiteY34" fmla="*/ 207080 h 721406"/>
                <a:gd name="connsiteX35" fmla="*/ 100561 w 721406"/>
                <a:gd name="connsiteY35" fmla="*/ 207080 h 721406"/>
                <a:gd name="connsiteX36" fmla="*/ 114623 w 721406"/>
                <a:gd name="connsiteY36" fmla="*/ 193018 h 721406"/>
                <a:gd name="connsiteX37" fmla="*/ 114623 w 721406"/>
                <a:gd name="connsiteY37" fmla="*/ 114623 h 721406"/>
                <a:gd name="connsiteX38" fmla="*/ 193019 w 721406"/>
                <a:gd name="connsiteY38" fmla="*/ 114623 h 721406"/>
                <a:gd name="connsiteX39" fmla="*/ 207082 w 721406"/>
                <a:gd name="connsiteY39" fmla="*/ 100561 h 721406"/>
                <a:gd name="connsiteX40" fmla="*/ 207082 w 721406"/>
                <a:gd name="connsiteY40" fmla="*/ 74268 h 721406"/>
                <a:gd name="connsiteX41" fmla="*/ 252170 w 721406"/>
                <a:gd name="connsiteY41" fmla="*/ 29180 h 721406"/>
                <a:gd name="connsiteX42" fmla="*/ 297259 w 721406"/>
                <a:gd name="connsiteY42" fmla="*/ 74268 h 721406"/>
                <a:gd name="connsiteX43" fmla="*/ 297259 w 721406"/>
                <a:gd name="connsiteY43" fmla="*/ 100561 h 721406"/>
                <a:gd name="connsiteX44" fmla="*/ 311321 w 721406"/>
                <a:gd name="connsiteY44" fmla="*/ 114623 h 721406"/>
                <a:gd name="connsiteX45" fmla="*/ 389714 w 721406"/>
                <a:gd name="connsiteY45" fmla="*/ 114623 h 721406"/>
                <a:gd name="connsiteX46" fmla="*/ 389714 w 721406"/>
                <a:gd name="connsiteY46" fmla="*/ 193018 h 721406"/>
                <a:gd name="connsiteX47" fmla="*/ 403777 w 721406"/>
                <a:gd name="connsiteY47" fmla="*/ 207080 h 721406"/>
                <a:gd name="connsiteX48" fmla="*/ 430068 w 721406"/>
                <a:gd name="connsiteY48" fmla="*/ 207080 h 721406"/>
                <a:gd name="connsiteX49" fmla="*/ 475156 w 721406"/>
                <a:gd name="connsiteY49" fmla="*/ 252169 h 721406"/>
                <a:gd name="connsiteX50" fmla="*/ 430068 w 721406"/>
                <a:gd name="connsiteY50" fmla="*/ 297257 h 721406"/>
                <a:gd name="connsiteX51" fmla="*/ 403777 w 721406"/>
                <a:gd name="connsiteY51" fmla="*/ 297257 h 721406"/>
                <a:gd name="connsiteX52" fmla="*/ 389714 w 721406"/>
                <a:gd name="connsiteY52" fmla="*/ 311320 h 721406"/>
                <a:gd name="connsiteX53" fmla="*/ 389714 w 721406"/>
                <a:gd name="connsiteY53" fmla="*/ 389714 h 721406"/>
                <a:gd name="connsiteX54" fmla="*/ 258006 w 721406"/>
                <a:gd name="connsiteY54" fmla="*/ 389714 h 721406"/>
                <a:gd name="connsiteX55" fmla="*/ 258006 w 721406"/>
                <a:gd name="connsiteY55" fmla="*/ 313875 h 721406"/>
                <a:gd name="connsiteX56" fmla="*/ 243944 w 721406"/>
                <a:gd name="connsiteY56" fmla="*/ 299813 h 721406"/>
                <a:gd name="connsiteX57" fmla="*/ 229881 w 721406"/>
                <a:gd name="connsiteY57" fmla="*/ 313875 h 721406"/>
                <a:gd name="connsiteX58" fmla="*/ 229881 w 721406"/>
                <a:gd name="connsiteY58" fmla="*/ 389714 h 721406"/>
                <a:gd name="connsiteX59" fmla="*/ 114623 w 721406"/>
                <a:gd name="connsiteY59" fmla="*/ 389714 h 721406"/>
                <a:gd name="connsiteX60" fmla="*/ 114623 w 721406"/>
                <a:gd name="connsiteY60" fmla="*/ 311320 h 721406"/>
                <a:gd name="connsiteX61" fmla="*/ 100561 w 721406"/>
                <a:gd name="connsiteY61" fmla="*/ 297257 h 721406"/>
                <a:gd name="connsiteX62" fmla="*/ 403777 w 721406"/>
                <a:gd name="connsiteY62" fmla="*/ 600445 h 721406"/>
                <a:gd name="connsiteX63" fmla="*/ 389714 w 721406"/>
                <a:gd name="connsiteY63" fmla="*/ 614507 h 721406"/>
                <a:gd name="connsiteX64" fmla="*/ 389714 w 721406"/>
                <a:gd name="connsiteY64" fmla="*/ 692930 h 721406"/>
                <a:gd name="connsiteX65" fmla="*/ 299953 w 721406"/>
                <a:gd name="connsiteY65" fmla="*/ 692930 h 721406"/>
                <a:gd name="connsiteX66" fmla="*/ 299953 w 721406"/>
                <a:gd name="connsiteY66" fmla="*/ 617091 h 721406"/>
                <a:gd name="connsiteX67" fmla="*/ 285891 w 721406"/>
                <a:gd name="connsiteY67" fmla="*/ 603028 h 721406"/>
                <a:gd name="connsiteX68" fmla="*/ 271828 w 721406"/>
                <a:gd name="connsiteY68" fmla="*/ 617091 h 721406"/>
                <a:gd name="connsiteX69" fmla="*/ 271828 w 721406"/>
                <a:gd name="connsiteY69" fmla="*/ 692930 h 721406"/>
                <a:gd name="connsiteX70" fmla="*/ 114623 w 721406"/>
                <a:gd name="connsiteY70" fmla="*/ 692930 h 721406"/>
                <a:gd name="connsiteX71" fmla="*/ 114623 w 721406"/>
                <a:gd name="connsiteY71" fmla="*/ 632884 h 721406"/>
                <a:gd name="connsiteX72" fmla="*/ 131515 w 721406"/>
                <a:gd name="connsiteY72" fmla="*/ 632884 h 721406"/>
                <a:gd name="connsiteX73" fmla="*/ 209015 w 721406"/>
                <a:gd name="connsiteY73" fmla="*/ 555384 h 721406"/>
                <a:gd name="connsiteX74" fmla="*/ 131515 w 721406"/>
                <a:gd name="connsiteY74" fmla="*/ 477885 h 721406"/>
                <a:gd name="connsiteX75" fmla="*/ 114623 w 721406"/>
                <a:gd name="connsiteY75" fmla="*/ 477885 h 721406"/>
                <a:gd name="connsiteX76" fmla="*/ 114623 w 721406"/>
                <a:gd name="connsiteY76" fmla="*/ 417839 h 721406"/>
                <a:gd name="connsiteX77" fmla="*/ 389714 w 721406"/>
                <a:gd name="connsiteY77" fmla="*/ 417839 h 721406"/>
                <a:gd name="connsiteX78" fmla="*/ 389714 w 721406"/>
                <a:gd name="connsiteY78" fmla="*/ 496260 h 721406"/>
                <a:gd name="connsiteX79" fmla="*/ 403777 w 721406"/>
                <a:gd name="connsiteY79" fmla="*/ 510323 h 721406"/>
                <a:gd name="connsiteX80" fmla="*/ 412095 w 721406"/>
                <a:gd name="connsiteY80" fmla="*/ 510323 h 721406"/>
                <a:gd name="connsiteX81" fmla="*/ 457156 w 721406"/>
                <a:gd name="connsiteY81" fmla="*/ 555383 h 721406"/>
                <a:gd name="connsiteX82" fmla="*/ 412095 w 721406"/>
                <a:gd name="connsiteY82" fmla="*/ 600445 h 721406"/>
                <a:gd name="connsiteX83" fmla="*/ 403777 w 721406"/>
                <a:gd name="connsiteY83" fmla="*/ 600445 h 721406"/>
                <a:gd name="connsiteX84" fmla="*/ 692930 w 721406"/>
                <a:gd name="connsiteY84" fmla="*/ 584443 h 721406"/>
                <a:gd name="connsiteX85" fmla="*/ 617091 w 721406"/>
                <a:gd name="connsiteY85" fmla="*/ 584443 h 721406"/>
                <a:gd name="connsiteX86" fmla="*/ 603028 w 721406"/>
                <a:gd name="connsiteY86" fmla="*/ 598506 h 721406"/>
                <a:gd name="connsiteX87" fmla="*/ 617091 w 721406"/>
                <a:gd name="connsiteY87" fmla="*/ 612568 h 721406"/>
                <a:gd name="connsiteX88" fmla="*/ 692930 w 721406"/>
                <a:gd name="connsiteY88" fmla="*/ 612568 h 721406"/>
                <a:gd name="connsiteX89" fmla="*/ 692930 w 721406"/>
                <a:gd name="connsiteY89" fmla="*/ 692930 h 721406"/>
                <a:gd name="connsiteX90" fmla="*/ 417839 w 721406"/>
                <a:gd name="connsiteY90" fmla="*/ 692930 h 721406"/>
                <a:gd name="connsiteX91" fmla="*/ 417839 w 721406"/>
                <a:gd name="connsiteY91" fmla="*/ 628348 h 721406"/>
                <a:gd name="connsiteX92" fmla="*/ 485281 w 721406"/>
                <a:gd name="connsiteY92" fmla="*/ 555384 h 721406"/>
                <a:gd name="connsiteX93" fmla="*/ 417839 w 721406"/>
                <a:gd name="connsiteY93" fmla="*/ 482421 h 721406"/>
                <a:gd name="connsiteX94" fmla="*/ 417839 w 721406"/>
                <a:gd name="connsiteY94" fmla="*/ 417839 h 721406"/>
                <a:gd name="connsiteX95" fmla="*/ 482171 w 721406"/>
                <a:gd name="connsiteY95" fmla="*/ 417839 h 721406"/>
                <a:gd name="connsiteX96" fmla="*/ 482171 w 721406"/>
                <a:gd name="connsiteY96" fmla="*/ 448928 h 721406"/>
                <a:gd name="connsiteX97" fmla="*/ 555384 w 721406"/>
                <a:gd name="connsiteY97" fmla="*/ 522142 h 721406"/>
                <a:gd name="connsiteX98" fmla="*/ 628598 w 721406"/>
                <a:gd name="connsiteY98" fmla="*/ 448928 h 721406"/>
                <a:gd name="connsiteX99" fmla="*/ 628598 w 721406"/>
                <a:gd name="connsiteY99" fmla="*/ 417839 h 721406"/>
                <a:gd name="connsiteX100" fmla="*/ 692930 w 721406"/>
                <a:gd name="connsiteY100" fmla="*/ 417839 h 721406"/>
                <a:gd name="connsiteX101" fmla="*/ 692930 w 721406"/>
                <a:gd name="connsiteY101" fmla="*/ 584443 h 721406"/>
                <a:gd name="connsiteX102" fmla="*/ 692930 w 721406"/>
                <a:gd name="connsiteY102" fmla="*/ 226230 h 721406"/>
                <a:gd name="connsiteX103" fmla="*/ 617091 w 721406"/>
                <a:gd name="connsiteY103" fmla="*/ 226230 h 721406"/>
                <a:gd name="connsiteX104" fmla="*/ 603028 w 721406"/>
                <a:gd name="connsiteY104" fmla="*/ 240293 h 721406"/>
                <a:gd name="connsiteX105" fmla="*/ 617091 w 721406"/>
                <a:gd name="connsiteY105" fmla="*/ 254355 h 721406"/>
                <a:gd name="connsiteX106" fmla="*/ 692930 w 721406"/>
                <a:gd name="connsiteY106" fmla="*/ 254355 h 721406"/>
                <a:gd name="connsiteX107" fmla="*/ 692930 w 721406"/>
                <a:gd name="connsiteY107" fmla="*/ 389714 h 721406"/>
                <a:gd name="connsiteX108" fmla="*/ 614537 w 721406"/>
                <a:gd name="connsiteY108" fmla="*/ 389714 h 721406"/>
                <a:gd name="connsiteX109" fmla="*/ 600474 w 721406"/>
                <a:gd name="connsiteY109" fmla="*/ 403777 h 721406"/>
                <a:gd name="connsiteX110" fmla="*/ 600474 w 721406"/>
                <a:gd name="connsiteY110" fmla="*/ 448928 h 721406"/>
                <a:gd name="connsiteX111" fmla="*/ 555384 w 721406"/>
                <a:gd name="connsiteY111" fmla="*/ 494017 h 721406"/>
                <a:gd name="connsiteX112" fmla="*/ 510296 w 721406"/>
                <a:gd name="connsiteY112" fmla="*/ 448928 h 721406"/>
                <a:gd name="connsiteX113" fmla="*/ 510296 w 721406"/>
                <a:gd name="connsiteY113" fmla="*/ 403777 h 721406"/>
                <a:gd name="connsiteX114" fmla="*/ 496233 w 721406"/>
                <a:gd name="connsiteY114" fmla="*/ 389714 h 721406"/>
                <a:gd name="connsiteX115" fmla="*/ 417839 w 721406"/>
                <a:gd name="connsiteY115" fmla="*/ 389714 h 721406"/>
                <a:gd name="connsiteX116" fmla="*/ 417839 w 721406"/>
                <a:gd name="connsiteY116" fmla="*/ 325382 h 721406"/>
                <a:gd name="connsiteX117" fmla="*/ 430068 w 721406"/>
                <a:gd name="connsiteY117" fmla="*/ 325382 h 721406"/>
                <a:gd name="connsiteX118" fmla="*/ 503281 w 721406"/>
                <a:gd name="connsiteY118" fmla="*/ 252169 h 721406"/>
                <a:gd name="connsiteX119" fmla="*/ 430068 w 721406"/>
                <a:gd name="connsiteY119" fmla="*/ 178955 h 721406"/>
                <a:gd name="connsiteX120" fmla="*/ 417839 w 721406"/>
                <a:gd name="connsiteY120" fmla="*/ 178955 h 721406"/>
                <a:gd name="connsiteX121" fmla="*/ 417839 w 721406"/>
                <a:gd name="connsiteY121" fmla="*/ 114623 h 721406"/>
                <a:gd name="connsiteX122" fmla="*/ 496233 w 721406"/>
                <a:gd name="connsiteY122" fmla="*/ 114623 h 721406"/>
                <a:gd name="connsiteX123" fmla="*/ 510296 w 721406"/>
                <a:gd name="connsiteY123" fmla="*/ 100561 h 721406"/>
                <a:gd name="connsiteX124" fmla="*/ 510296 w 721406"/>
                <a:gd name="connsiteY124" fmla="*/ 93129 h 721406"/>
                <a:gd name="connsiteX125" fmla="*/ 555384 w 721406"/>
                <a:gd name="connsiteY125" fmla="*/ 48040 h 721406"/>
                <a:gd name="connsiteX126" fmla="*/ 600473 w 721406"/>
                <a:gd name="connsiteY126" fmla="*/ 93129 h 721406"/>
                <a:gd name="connsiteX127" fmla="*/ 600473 w 721406"/>
                <a:gd name="connsiteY127" fmla="*/ 100561 h 721406"/>
                <a:gd name="connsiteX128" fmla="*/ 614535 w 721406"/>
                <a:gd name="connsiteY128" fmla="*/ 114623 h 721406"/>
                <a:gd name="connsiteX129" fmla="*/ 692930 w 721406"/>
                <a:gd name="connsiteY129" fmla="*/ 114623 h 721406"/>
                <a:gd name="connsiteX130" fmla="*/ 692930 w 721406"/>
                <a:gd name="connsiteY130" fmla="*/ 226230 h 72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721406" h="721406">
                  <a:moveTo>
                    <a:pt x="706992" y="86498"/>
                  </a:moveTo>
                  <a:lnTo>
                    <a:pt x="628301" y="86498"/>
                  </a:lnTo>
                  <a:cubicBezTo>
                    <a:pt x="624939" y="49224"/>
                    <a:pt x="593520" y="19915"/>
                    <a:pt x="555383" y="19915"/>
                  </a:cubicBezTo>
                  <a:cubicBezTo>
                    <a:pt x="517248" y="19915"/>
                    <a:pt x="485830" y="49224"/>
                    <a:pt x="482468" y="86498"/>
                  </a:cubicBezTo>
                  <a:lnTo>
                    <a:pt x="325384" y="86498"/>
                  </a:lnTo>
                  <a:lnTo>
                    <a:pt x="325384" y="74268"/>
                  </a:lnTo>
                  <a:cubicBezTo>
                    <a:pt x="325384" y="33898"/>
                    <a:pt x="292539" y="1055"/>
                    <a:pt x="252169" y="1055"/>
                  </a:cubicBezTo>
                  <a:cubicBezTo>
                    <a:pt x="211800" y="1055"/>
                    <a:pt x="178955" y="33898"/>
                    <a:pt x="178955" y="74268"/>
                  </a:cubicBezTo>
                  <a:lnTo>
                    <a:pt x="178955" y="86498"/>
                  </a:lnTo>
                  <a:lnTo>
                    <a:pt x="100561" y="86498"/>
                  </a:lnTo>
                  <a:cubicBezTo>
                    <a:pt x="92796" y="86498"/>
                    <a:pt x="86498" y="92794"/>
                    <a:pt x="86498" y="100561"/>
                  </a:cubicBezTo>
                  <a:lnTo>
                    <a:pt x="86498" y="178955"/>
                  </a:lnTo>
                  <a:lnTo>
                    <a:pt x="74270" y="178955"/>
                  </a:lnTo>
                  <a:cubicBezTo>
                    <a:pt x="33898" y="178955"/>
                    <a:pt x="1055" y="211798"/>
                    <a:pt x="1055" y="252169"/>
                  </a:cubicBezTo>
                  <a:cubicBezTo>
                    <a:pt x="1055" y="292539"/>
                    <a:pt x="33898" y="325382"/>
                    <a:pt x="74268" y="325382"/>
                  </a:cubicBezTo>
                  <a:lnTo>
                    <a:pt x="86497" y="325382"/>
                  </a:lnTo>
                  <a:lnTo>
                    <a:pt x="86497" y="402370"/>
                  </a:lnTo>
                  <a:cubicBezTo>
                    <a:pt x="86497" y="402608"/>
                    <a:pt x="86497" y="403539"/>
                    <a:pt x="86497" y="403777"/>
                  </a:cubicBezTo>
                  <a:lnTo>
                    <a:pt x="86497" y="491947"/>
                  </a:lnTo>
                  <a:cubicBezTo>
                    <a:pt x="86497" y="499714"/>
                    <a:pt x="92794" y="506010"/>
                    <a:pt x="100560" y="506010"/>
                  </a:cubicBezTo>
                  <a:lnTo>
                    <a:pt x="131514" y="506010"/>
                  </a:lnTo>
                  <a:cubicBezTo>
                    <a:pt x="158739" y="506010"/>
                    <a:pt x="180889" y="528159"/>
                    <a:pt x="180889" y="555384"/>
                  </a:cubicBezTo>
                  <a:cubicBezTo>
                    <a:pt x="180889" y="582609"/>
                    <a:pt x="158739" y="604759"/>
                    <a:pt x="131514" y="604759"/>
                  </a:cubicBezTo>
                  <a:lnTo>
                    <a:pt x="100561" y="604759"/>
                  </a:lnTo>
                  <a:cubicBezTo>
                    <a:pt x="92796" y="604759"/>
                    <a:pt x="86498" y="611055"/>
                    <a:pt x="86498" y="618822"/>
                  </a:cubicBezTo>
                  <a:lnTo>
                    <a:pt x="86498" y="706992"/>
                  </a:lnTo>
                  <a:cubicBezTo>
                    <a:pt x="86498" y="714759"/>
                    <a:pt x="92796" y="721055"/>
                    <a:pt x="100561" y="721055"/>
                  </a:cubicBezTo>
                  <a:lnTo>
                    <a:pt x="706992" y="721055"/>
                  </a:lnTo>
                  <a:cubicBezTo>
                    <a:pt x="714758" y="721055"/>
                    <a:pt x="721055" y="714759"/>
                    <a:pt x="721055" y="706992"/>
                  </a:cubicBezTo>
                  <a:lnTo>
                    <a:pt x="721055" y="100561"/>
                  </a:lnTo>
                  <a:cubicBezTo>
                    <a:pt x="721055" y="92794"/>
                    <a:pt x="714758" y="86498"/>
                    <a:pt x="706992" y="86498"/>
                  </a:cubicBezTo>
                  <a:close/>
                  <a:moveTo>
                    <a:pt x="100561" y="297257"/>
                  </a:moveTo>
                  <a:lnTo>
                    <a:pt x="74268" y="297257"/>
                  </a:lnTo>
                  <a:cubicBezTo>
                    <a:pt x="49407" y="297257"/>
                    <a:pt x="29180" y="277031"/>
                    <a:pt x="29180" y="252169"/>
                  </a:cubicBezTo>
                  <a:cubicBezTo>
                    <a:pt x="29180" y="227306"/>
                    <a:pt x="49407" y="207080"/>
                    <a:pt x="74268" y="207080"/>
                  </a:cubicBezTo>
                  <a:lnTo>
                    <a:pt x="100561" y="207080"/>
                  </a:lnTo>
                  <a:cubicBezTo>
                    <a:pt x="108326" y="207080"/>
                    <a:pt x="114623" y="200784"/>
                    <a:pt x="114623" y="193018"/>
                  </a:cubicBezTo>
                  <a:lnTo>
                    <a:pt x="114623" y="114623"/>
                  </a:lnTo>
                  <a:lnTo>
                    <a:pt x="193019" y="114623"/>
                  </a:lnTo>
                  <a:cubicBezTo>
                    <a:pt x="200784" y="114623"/>
                    <a:pt x="207082" y="108328"/>
                    <a:pt x="207082" y="100561"/>
                  </a:cubicBezTo>
                  <a:lnTo>
                    <a:pt x="207082" y="74268"/>
                  </a:lnTo>
                  <a:cubicBezTo>
                    <a:pt x="207082" y="49406"/>
                    <a:pt x="227308" y="29180"/>
                    <a:pt x="252170" y="29180"/>
                  </a:cubicBezTo>
                  <a:cubicBezTo>
                    <a:pt x="277033" y="29180"/>
                    <a:pt x="297259" y="49406"/>
                    <a:pt x="297259" y="74268"/>
                  </a:cubicBezTo>
                  <a:lnTo>
                    <a:pt x="297259" y="100561"/>
                  </a:lnTo>
                  <a:cubicBezTo>
                    <a:pt x="297259" y="108328"/>
                    <a:pt x="303556" y="114623"/>
                    <a:pt x="311321" y="114623"/>
                  </a:cubicBezTo>
                  <a:lnTo>
                    <a:pt x="389714" y="114623"/>
                  </a:lnTo>
                  <a:lnTo>
                    <a:pt x="389714" y="193018"/>
                  </a:lnTo>
                  <a:cubicBezTo>
                    <a:pt x="389714" y="200784"/>
                    <a:pt x="396011" y="207080"/>
                    <a:pt x="403777" y="207080"/>
                  </a:cubicBezTo>
                  <a:lnTo>
                    <a:pt x="430068" y="207080"/>
                  </a:lnTo>
                  <a:cubicBezTo>
                    <a:pt x="454930" y="207080"/>
                    <a:pt x="475156" y="227306"/>
                    <a:pt x="475156" y="252169"/>
                  </a:cubicBezTo>
                  <a:cubicBezTo>
                    <a:pt x="475156" y="277031"/>
                    <a:pt x="454929" y="297257"/>
                    <a:pt x="430068" y="297257"/>
                  </a:cubicBezTo>
                  <a:lnTo>
                    <a:pt x="403777" y="297257"/>
                  </a:lnTo>
                  <a:cubicBezTo>
                    <a:pt x="396011" y="297257"/>
                    <a:pt x="389714" y="303553"/>
                    <a:pt x="389714" y="311320"/>
                  </a:cubicBezTo>
                  <a:lnTo>
                    <a:pt x="389714" y="389714"/>
                  </a:lnTo>
                  <a:lnTo>
                    <a:pt x="258006" y="389714"/>
                  </a:lnTo>
                  <a:lnTo>
                    <a:pt x="258006" y="313875"/>
                  </a:lnTo>
                  <a:cubicBezTo>
                    <a:pt x="258006" y="306108"/>
                    <a:pt x="251709" y="299813"/>
                    <a:pt x="243944" y="299813"/>
                  </a:cubicBezTo>
                  <a:cubicBezTo>
                    <a:pt x="236178" y="299813"/>
                    <a:pt x="229881" y="306108"/>
                    <a:pt x="229881" y="313875"/>
                  </a:cubicBezTo>
                  <a:lnTo>
                    <a:pt x="229881" y="389714"/>
                  </a:lnTo>
                  <a:lnTo>
                    <a:pt x="114623" y="389714"/>
                  </a:lnTo>
                  <a:lnTo>
                    <a:pt x="114623" y="311320"/>
                  </a:lnTo>
                  <a:cubicBezTo>
                    <a:pt x="114623" y="303553"/>
                    <a:pt x="108326" y="297257"/>
                    <a:pt x="100561" y="297257"/>
                  </a:cubicBezTo>
                  <a:close/>
                  <a:moveTo>
                    <a:pt x="403777" y="600445"/>
                  </a:moveTo>
                  <a:cubicBezTo>
                    <a:pt x="396011" y="600445"/>
                    <a:pt x="389714" y="606741"/>
                    <a:pt x="389714" y="614507"/>
                  </a:cubicBezTo>
                  <a:lnTo>
                    <a:pt x="389714" y="692930"/>
                  </a:lnTo>
                  <a:lnTo>
                    <a:pt x="299953" y="692930"/>
                  </a:lnTo>
                  <a:lnTo>
                    <a:pt x="299953" y="617091"/>
                  </a:lnTo>
                  <a:cubicBezTo>
                    <a:pt x="299953" y="609324"/>
                    <a:pt x="293656" y="603028"/>
                    <a:pt x="285891" y="603028"/>
                  </a:cubicBezTo>
                  <a:cubicBezTo>
                    <a:pt x="278125" y="603028"/>
                    <a:pt x="271828" y="609324"/>
                    <a:pt x="271828" y="617091"/>
                  </a:cubicBezTo>
                  <a:lnTo>
                    <a:pt x="271828" y="692930"/>
                  </a:lnTo>
                  <a:lnTo>
                    <a:pt x="114623" y="692930"/>
                  </a:lnTo>
                  <a:lnTo>
                    <a:pt x="114623" y="632884"/>
                  </a:lnTo>
                  <a:lnTo>
                    <a:pt x="131515" y="632884"/>
                  </a:lnTo>
                  <a:cubicBezTo>
                    <a:pt x="174250" y="632884"/>
                    <a:pt x="209015" y="598118"/>
                    <a:pt x="209015" y="555384"/>
                  </a:cubicBezTo>
                  <a:cubicBezTo>
                    <a:pt x="209015" y="512651"/>
                    <a:pt x="174248" y="477885"/>
                    <a:pt x="131515" y="477885"/>
                  </a:cubicBezTo>
                  <a:lnTo>
                    <a:pt x="114623" y="477885"/>
                  </a:lnTo>
                  <a:lnTo>
                    <a:pt x="114623" y="417839"/>
                  </a:lnTo>
                  <a:lnTo>
                    <a:pt x="389714" y="417839"/>
                  </a:lnTo>
                  <a:lnTo>
                    <a:pt x="389714" y="496260"/>
                  </a:lnTo>
                  <a:cubicBezTo>
                    <a:pt x="389714" y="504027"/>
                    <a:pt x="396011" y="510323"/>
                    <a:pt x="403777" y="510323"/>
                  </a:cubicBezTo>
                  <a:lnTo>
                    <a:pt x="412095" y="510323"/>
                  </a:lnTo>
                  <a:cubicBezTo>
                    <a:pt x="436942" y="510323"/>
                    <a:pt x="457156" y="530537"/>
                    <a:pt x="457156" y="555383"/>
                  </a:cubicBezTo>
                  <a:cubicBezTo>
                    <a:pt x="457156" y="580229"/>
                    <a:pt x="436942" y="600445"/>
                    <a:pt x="412095" y="600445"/>
                  </a:cubicBezTo>
                  <a:lnTo>
                    <a:pt x="403777" y="600445"/>
                  </a:lnTo>
                  <a:close/>
                  <a:moveTo>
                    <a:pt x="692930" y="584443"/>
                  </a:moveTo>
                  <a:lnTo>
                    <a:pt x="617091" y="584443"/>
                  </a:lnTo>
                  <a:cubicBezTo>
                    <a:pt x="609325" y="584443"/>
                    <a:pt x="603028" y="590739"/>
                    <a:pt x="603028" y="598506"/>
                  </a:cubicBezTo>
                  <a:cubicBezTo>
                    <a:pt x="603028" y="606272"/>
                    <a:pt x="609325" y="612568"/>
                    <a:pt x="617091" y="612568"/>
                  </a:cubicBezTo>
                  <a:lnTo>
                    <a:pt x="692930" y="612568"/>
                  </a:lnTo>
                  <a:lnTo>
                    <a:pt x="692930" y="692930"/>
                  </a:lnTo>
                  <a:lnTo>
                    <a:pt x="417839" y="692930"/>
                  </a:lnTo>
                  <a:lnTo>
                    <a:pt x="417839" y="628348"/>
                  </a:lnTo>
                  <a:cubicBezTo>
                    <a:pt x="455520" y="625407"/>
                    <a:pt x="485281" y="593806"/>
                    <a:pt x="485281" y="555384"/>
                  </a:cubicBezTo>
                  <a:cubicBezTo>
                    <a:pt x="485281" y="516963"/>
                    <a:pt x="455520" y="485362"/>
                    <a:pt x="417839" y="482421"/>
                  </a:cubicBezTo>
                  <a:lnTo>
                    <a:pt x="417839" y="417839"/>
                  </a:lnTo>
                  <a:lnTo>
                    <a:pt x="482171" y="417839"/>
                  </a:lnTo>
                  <a:lnTo>
                    <a:pt x="482171" y="448928"/>
                  </a:lnTo>
                  <a:cubicBezTo>
                    <a:pt x="482171" y="489299"/>
                    <a:pt x="515014" y="522142"/>
                    <a:pt x="555384" y="522142"/>
                  </a:cubicBezTo>
                  <a:cubicBezTo>
                    <a:pt x="595755" y="522142"/>
                    <a:pt x="628598" y="489299"/>
                    <a:pt x="628598" y="448928"/>
                  </a:cubicBezTo>
                  <a:lnTo>
                    <a:pt x="628598" y="417839"/>
                  </a:lnTo>
                  <a:lnTo>
                    <a:pt x="692930" y="417839"/>
                  </a:lnTo>
                  <a:lnTo>
                    <a:pt x="692930" y="584443"/>
                  </a:lnTo>
                  <a:close/>
                  <a:moveTo>
                    <a:pt x="692930" y="226230"/>
                  </a:moveTo>
                  <a:lnTo>
                    <a:pt x="617091" y="226230"/>
                  </a:lnTo>
                  <a:cubicBezTo>
                    <a:pt x="609325" y="226230"/>
                    <a:pt x="603028" y="232526"/>
                    <a:pt x="603028" y="240293"/>
                  </a:cubicBezTo>
                  <a:cubicBezTo>
                    <a:pt x="603028" y="248060"/>
                    <a:pt x="609325" y="254355"/>
                    <a:pt x="617091" y="254355"/>
                  </a:cubicBezTo>
                  <a:lnTo>
                    <a:pt x="692930" y="254355"/>
                  </a:lnTo>
                  <a:lnTo>
                    <a:pt x="692930" y="389714"/>
                  </a:lnTo>
                  <a:lnTo>
                    <a:pt x="614537" y="389714"/>
                  </a:lnTo>
                  <a:cubicBezTo>
                    <a:pt x="606772" y="389714"/>
                    <a:pt x="600474" y="396010"/>
                    <a:pt x="600474" y="403777"/>
                  </a:cubicBezTo>
                  <a:lnTo>
                    <a:pt x="600474" y="448928"/>
                  </a:lnTo>
                  <a:cubicBezTo>
                    <a:pt x="600474" y="473791"/>
                    <a:pt x="580247" y="494017"/>
                    <a:pt x="555384" y="494017"/>
                  </a:cubicBezTo>
                  <a:cubicBezTo>
                    <a:pt x="530522" y="494017"/>
                    <a:pt x="510296" y="473791"/>
                    <a:pt x="510296" y="448928"/>
                  </a:cubicBezTo>
                  <a:lnTo>
                    <a:pt x="510296" y="403777"/>
                  </a:lnTo>
                  <a:cubicBezTo>
                    <a:pt x="510296" y="396010"/>
                    <a:pt x="503999" y="389714"/>
                    <a:pt x="496233" y="389714"/>
                  </a:cubicBezTo>
                  <a:lnTo>
                    <a:pt x="417839" y="389714"/>
                  </a:lnTo>
                  <a:lnTo>
                    <a:pt x="417839" y="325382"/>
                  </a:lnTo>
                  <a:lnTo>
                    <a:pt x="430068" y="325382"/>
                  </a:lnTo>
                  <a:cubicBezTo>
                    <a:pt x="470438" y="325382"/>
                    <a:pt x="503281" y="292539"/>
                    <a:pt x="503281" y="252169"/>
                  </a:cubicBezTo>
                  <a:cubicBezTo>
                    <a:pt x="503281" y="211798"/>
                    <a:pt x="470438" y="178955"/>
                    <a:pt x="430068" y="178955"/>
                  </a:cubicBezTo>
                  <a:lnTo>
                    <a:pt x="417839" y="178955"/>
                  </a:lnTo>
                  <a:lnTo>
                    <a:pt x="417839" y="114623"/>
                  </a:lnTo>
                  <a:lnTo>
                    <a:pt x="496233" y="114623"/>
                  </a:lnTo>
                  <a:cubicBezTo>
                    <a:pt x="503999" y="114623"/>
                    <a:pt x="510296" y="108328"/>
                    <a:pt x="510296" y="100561"/>
                  </a:cubicBezTo>
                  <a:lnTo>
                    <a:pt x="510296" y="93129"/>
                  </a:lnTo>
                  <a:cubicBezTo>
                    <a:pt x="510296" y="68266"/>
                    <a:pt x="530523" y="48040"/>
                    <a:pt x="555384" y="48040"/>
                  </a:cubicBezTo>
                  <a:cubicBezTo>
                    <a:pt x="580245" y="48040"/>
                    <a:pt x="600473" y="68266"/>
                    <a:pt x="600473" y="93129"/>
                  </a:cubicBezTo>
                  <a:lnTo>
                    <a:pt x="600473" y="100561"/>
                  </a:lnTo>
                  <a:cubicBezTo>
                    <a:pt x="600473" y="108328"/>
                    <a:pt x="606770" y="114623"/>
                    <a:pt x="614535" y="114623"/>
                  </a:cubicBezTo>
                  <a:lnTo>
                    <a:pt x="692930" y="114623"/>
                  </a:lnTo>
                  <a:lnTo>
                    <a:pt x="692930" y="2262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: фигура 475">
              <a:extLst>
                <a:ext uri="{FF2B5EF4-FFF2-40B4-BE49-F238E27FC236}">
                  <a16:creationId xmlns:a16="http://schemas.microsoft.com/office/drawing/2014/main" id="{DBBE29AF-F093-4D3E-A318-2DA212CDE4EB}"/>
                </a:ext>
              </a:extLst>
            </p:cNvPr>
            <p:cNvSpPr/>
            <p:nvPr/>
          </p:nvSpPr>
          <p:spPr>
            <a:xfrm>
              <a:off x="6510693" y="2258775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: фигура 476">
              <a:extLst>
                <a:ext uri="{FF2B5EF4-FFF2-40B4-BE49-F238E27FC236}">
                  <a16:creationId xmlns:a16="http://schemas.microsoft.com/office/drawing/2014/main" id="{94935F76-11B7-4523-8CDA-2F7E26A6075D}"/>
                </a:ext>
              </a:extLst>
            </p:cNvPr>
            <p:cNvSpPr/>
            <p:nvPr/>
          </p:nvSpPr>
          <p:spPr>
            <a:xfrm>
              <a:off x="6789018" y="2293059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: фигура 477">
              <a:extLst>
                <a:ext uri="{FF2B5EF4-FFF2-40B4-BE49-F238E27FC236}">
                  <a16:creationId xmlns:a16="http://schemas.microsoft.com/office/drawing/2014/main" id="{B4C85C7E-B783-446B-BABD-34B7E25F0B09}"/>
                </a:ext>
              </a:extLst>
            </p:cNvPr>
            <p:cNvSpPr/>
            <p:nvPr/>
          </p:nvSpPr>
          <p:spPr>
            <a:xfrm>
              <a:off x="6789018" y="1934845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: фигура 478">
              <a:extLst>
                <a:ext uri="{FF2B5EF4-FFF2-40B4-BE49-F238E27FC236}">
                  <a16:creationId xmlns:a16="http://schemas.microsoft.com/office/drawing/2014/main" id="{28149359-C176-4E12-BAFA-7516F7A59D58}"/>
                </a:ext>
              </a:extLst>
            </p:cNvPr>
            <p:cNvSpPr/>
            <p:nvPr/>
          </p:nvSpPr>
          <p:spPr>
            <a:xfrm>
              <a:off x="6468744" y="1955559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436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36353-8AA0-4133-A1DA-76C3C3C0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4E5DD-5694-8360-EB0D-91E03AE0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37" y="1861931"/>
            <a:ext cx="2900666" cy="990858"/>
          </a:xfrm>
        </p:spPr>
        <p:txBody>
          <a:bodyPr/>
          <a:lstStyle/>
          <a:p>
            <a:r>
              <a:rPr lang="ru-RU" dirty="0"/>
              <a:t>Круг проблем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FF9A2F5-0B92-FFF0-770B-049E3AA6A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40499" y="1861931"/>
            <a:ext cx="4968024" cy="662607"/>
          </a:xfrm>
        </p:spPr>
        <p:txBody>
          <a:bodyPr/>
          <a:lstStyle/>
          <a:p>
            <a:r>
              <a:rPr lang="ru-RU" dirty="0"/>
              <a:t>Рост количества информации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43669CD-34E3-22B7-ABCC-8115E94B31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40500" y="2332019"/>
            <a:ext cx="4843463" cy="609599"/>
          </a:xfrm>
        </p:spPr>
        <p:txBody>
          <a:bodyPr/>
          <a:lstStyle/>
          <a:p>
            <a:r>
              <a:rPr lang="ru-RU" dirty="0"/>
              <a:t>Объем данных растет, усложняя усвоение и обновление знаний.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3408F1-8CAA-DBC6-6777-6BE4040ED79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40500" y="3235801"/>
            <a:ext cx="4843463" cy="460292"/>
          </a:xfrm>
        </p:spPr>
        <p:txBody>
          <a:bodyPr/>
          <a:lstStyle/>
          <a:p>
            <a:r>
              <a:rPr lang="ru-RU" dirty="0"/>
              <a:t>Неэффективность тестов </a:t>
            </a:r>
            <a:br>
              <a:rPr lang="ru-RU" dirty="0"/>
            </a:b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E032257-9762-A4E5-00E7-D190F7D07AD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40499" y="3686386"/>
            <a:ext cx="5057233" cy="423863"/>
          </a:xfrm>
        </p:spPr>
        <p:txBody>
          <a:bodyPr/>
          <a:lstStyle/>
          <a:p>
            <a:r>
              <a:rPr lang="ru-RU" dirty="0"/>
              <a:t>Традиционные методы оценки медленные и </a:t>
            </a:r>
            <a:r>
              <a:rPr lang="ru-RU" dirty="0" err="1"/>
              <a:t>ресурсозатратные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615AA56-29E0-64D5-5E00-50E6EDBB4D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40501" y="4682071"/>
            <a:ext cx="4843463" cy="460292"/>
          </a:xfrm>
        </p:spPr>
        <p:txBody>
          <a:bodyPr/>
          <a:lstStyle/>
          <a:p>
            <a:r>
              <a:rPr lang="ru-RU" dirty="0"/>
              <a:t>Автоматизация проверки </a:t>
            </a:r>
            <a:br>
              <a:rPr lang="ru-RU" dirty="0"/>
            </a:b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4997870-CE80-CA37-D4B7-C224653E92B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1216" y="5142363"/>
            <a:ext cx="4842747" cy="616077"/>
          </a:xfrm>
        </p:spPr>
        <p:txBody>
          <a:bodyPr/>
          <a:lstStyle/>
          <a:p>
            <a:r>
              <a:rPr lang="ru-RU" dirty="0"/>
              <a:t>Необходимы технологии для быстрой и точной оценки знаний.</a:t>
            </a:r>
          </a:p>
        </p:txBody>
      </p:sp>
      <p:sp>
        <p:nvSpPr>
          <p:cNvPr id="14" name="4-конечная звезда 13">
            <a:extLst>
              <a:ext uri="{FF2B5EF4-FFF2-40B4-BE49-F238E27FC236}">
                <a16:creationId xmlns:a16="http://schemas.microsoft.com/office/drawing/2014/main" id="{4E79F334-ECE0-B1C9-3F57-6930EEE72E4F}"/>
              </a:ext>
            </a:extLst>
          </p:cNvPr>
          <p:cNvSpPr/>
          <p:nvPr/>
        </p:nvSpPr>
        <p:spPr>
          <a:xfrm>
            <a:off x="6304338" y="1993132"/>
            <a:ext cx="400204" cy="400204"/>
          </a:xfrm>
          <a:prstGeom prst="star4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>
            <a:extLst>
              <a:ext uri="{FF2B5EF4-FFF2-40B4-BE49-F238E27FC236}">
                <a16:creationId xmlns:a16="http://schemas.microsoft.com/office/drawing/2014/main" id="{C5F3F3D1-D7C1-4829-6012-7E2CA1DB9C7F}"/>
              </a:ext>
            </a:extLst>
          </p:cNvPr>
          <p:cNvSpPr/>
          <p:nvPr/>
        </p:nvSpPr>
        <p:spPr>
          <a:xfrm>
            <a:off x="6315735" y="3202112"/>
            <a:ext cx="400204" cy="396949"/>
          </a:xfrm>
          <a:prstGeom prst="star4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>
            <a:extLst>
              <a:ext uri="{FF2B5EF4-FFF2-40B4-BE49-F238E27FC236}">
                <a16:creationId xmlns:a16="http://schemas.microsoft.com/office/drawing/2014/main" id="{F9569043-3937-18ED-C2CE-1C5A9CCC2C82}"/>
              </a:ext>
            </a:extLst>
          </p:cNvPr>
          <p:cNvSpPr/>
          <p:nvPr/>
        </p:nvSpPr>
        <p:spPr>
          <a:xfrm>
            <a:off x="6304338" y="4693627"/>
            <a:ext cx="400204" cy="400204"/>
          </a:xfrm>
          <a:prstGeom prst="star4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2219363-5061-3EDA-D6D1-98CC1A31AFCA}"/>
              </a:ext>
            </a:extLst>
          </p:cNvPr>
          <p:cNvCxnSpPr>
            <a:cxnSpLocks/>
          </p:cNvCxnSpPr>
          <p:nvPr/>
        </p:nvCxnSpPr>
        <p:spPr>
          <a:xfrm>
            <a:off x="6951393" y="4536135"/>
            <a:ext cx="52406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2219363-5061-3EDA-D6D1-98CC1A31AFCA}"/>
              </a:ext>
            </a:extLst>
          </p:cNvPr>
          <p:cNvCxnSpPr>
            <a:cxnSpLocks/>
          </p:cNvCxnSpPr>
          <p:nvPr/>
        </p:nvCxnSpPr>
        <p:spPr>
          <a:xfrm>
            <a:off x="6951393" y="3082759"/>
            <a:ext cx="52406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A99E2-6D68-D0FA-483D-118B2400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67" y="1750772"/>
            <a:ext cx="2900666" cy="990858"/>
          </a:xfrm>
        </p:spPr>
        <p:txBody>
          <a:bodyPr/>
          <a:lstStyle/>
          <a:p>
            <a:pPr algn="ctr"/>
            <a:r>
              <a:rPr lang="ru-RU" dirty="0"/>
              <a:t>Круг проблем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8799EF6-A867-DC5B-CBAF-4EFC55C59A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40754" y="1500663"/>
            <a:ext cx="5202202" cy="745538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3B165-A289-0B96-7A9C-1876E9F3A2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40754" y="2280696"/>
            <a:ext cx="4978463" cy="609599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6108BFB-45C9-DFB4-6919-0F6A221EB5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40751" y="1703808"/>
            <a:ext cx="4843463" cy="460292"/>
          </a:xfrm>
        </p:spPr>
        <p:txBody>
          <a:bodyPr/>
          <a:lstStyle/>
          <a:p>
            <a:r>
              <a:rPr lang="ru-RU" dirty="0"/>
              <a:t>Вызовы образования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8F1E4B8-14CC-83C9-4ECF-56C2B6F064D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69399" y="2193789"/>
            <a:ext cx="5067672" cy="646119"/>
          </a:xfrm>
        </p:spPr>
        <p:txBody>
          <a:bodyPr/>
          <a:lstStyle/>
          <a:p>
            <a:r>
              <a:rPr lang="ru-RU" dirty="0"/>
              <a:t>Системы обучения требуют адаптации к современным условиям.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AE9BFC4-22EA-26E1-2ED4-58572D4761D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40751" y="3123488"/>
            <a:ext cx="4843463" cy="460292"/>
          </a:xfrm>
        </p:spPr>
        <p:txBody>
          <a:bodyPr/>
          <a:lstStyle/>
          <a:p>
            <a:r>
              <a:rPr lang="ru-RU" dirty="0"/>
              <a:t>Ресурсные ограничения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766CC69-D62E-4B7E-424C-7334133042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71014" y="3559276"/>
            <a:ext cx="4843463" cy="897915"/>
          </a:xfrm>
        </p:spPr>
        <p:txBody>
          <a:bodyPr/>
          <a:lstStyle/>
          <a:p>
            <a:r>
              <a:rPr lang="ru-RU" dirty="0"/>
              <a:t>Внедрение новых технологий сталкивается с нехваткой ресурсов.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473D39B-49FB-A05A-A33F-15926F5D8A49}"/>
              </a:ext>
            </a:extLst>
          </p:cNvPr>
          <p:cNvCxnSpPr>
            <a:cxnSpLocks/>
          </p:cNvCxnSpPr>
          <p:nvPr/>
        </p:nvCxnSpPr>
        <p:spPr>
          <a:xfrm>
            <a:off x="6851650" y="2964641"/>
            <a:ext cx="5340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4-конечная звезда 15">
            <a:extLst>
              <a:ext uri="{FF2B5EF4-FFF2-40B4-BE49-F238E27FC236}">
                <a16:creationId xmlns:a16="http://schemas.microsoft.com/office/drawing/2014/main" id="{F736AD73-272B-E251-3BCF-F3092D6F341B}"/>
              </a:ext>
            </a:extLst>
          </p:cNvPr>
          <p:cNvSpPr/>
          <p:nvPr/>
        </p:nvSpPr>
        <p:spPr>
          <a:xfrm>
            <a:off x="6232938" y="1750772"/>
            <a:ext cx="400204" cy="400204"/>
          </a:xfrm>
          <a:prstGeom prst="star4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Рисунок 13">
            <a:extLst>
              <a:ext uri="{FF2B5EF4-FFF2-40B4-BE49-F238E27FC236}">
                <a16:creationId xmlns:a16="http://schemas.microsoft.com/office/drawing/2014/main" id="{745255D2-BCC0-44BA-A8AC-DD7A09C4C770}"/>
              </a:ext>
            </a:extLst>
          </p:cNvPr>
          <p:cNvGrpSpPr/>
          <p:nvPr/>
        </p:nvGrpSpPr>
        <p:grpSpPr>
          <a:xfrm>
            <a:off x="1747363" y="2713598"/>
            <a:ext cx="2822572" cy="2822572"/>
            <a:chOff x="6242379" y="2993586"/>
            <a:chExt cx="720000" cy="720000"/>
          </a:xfrm>
        </p:grpSpPr>
        <p:sp>
          <p:nvSpPr>
            <p:cNvPr id="37" name="Полилиния: фигура 206">
              <a:extLst>
                <a:ext uri="{FF2B5EF4-FFF2-40B4-BE49-F238E27FC236}">
                  <a16:creationId xmlns:a16="http://schemas.microsoft.com/office/drawing/2014/main" id="{2ECEC4F9-CE81-4762-A955-E2B3AE3B6AA4}"/>
                </a:ext>
              </a:extLst>
            </p:cNvPr>
            <p:cNvSpPr/>
            <p:nvPr/>
          </p:nvSpPr>
          <p:spPr>
            <a:xfrm>
              <a:off x="6589314" y="3684321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: фигура 207">
              <a:extLst>
                <a:ext uri="{FF2B5EF4-FFF2-40B4-BE49-F238E27FC236}">
                  <a16:creationId xmlns:a16="http://schemas.microsoft.com/office/drawing/2014/main" id="{301D7019-A995-4215-9BA7-D56FDD50B042}"/>
                </a:ext>
              </a:extLst>
            </p:cNvPr>
            <p:cNvSpPr/>
            <p:nvPr/>
          </p:nvSpPr>
          <p:spPr>
            <a:xfrm>
              <a:off x="6589314" y="3416191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: фигура 208">
              <a:extLst>
                <a:ext uri="{FF2B5EF4-FFF2-40B4-BE49-F238E27FC236}">
                  <a16:creationId xmlns:a16="http://schemas.microsoft.com/office/drawing/2014/main" id="{7F0034FC-9553-432B-989C-B9C821FEA696}"/>
                </a:ext>
              </a:extLst>
            </p:cNvPr>
            <p:cNvSpPr/>
            <p:nvPr/>
          </p:nvSpPr>
          <p:spPr>
            <a:xfrm>
              <a:off x="6327052" y="3242153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: фигура 209">
              <a:extLst>
                <a:ext uri="{FF2B5EF4-FFF2-40B4-BE49-F238E27FC236}">
                  <a16:creationId xmlns:a16="http://schemas.microsoft.com/office/drawing/2014/main" id="{AD93BDAB-4A31-4264-A8FA-17F9AF5CAD8F}"/>
                </a:ext>
              </a:extLst>
            </p:cNvPr>
            <p:cNvSpPr/>
            <p:nvPr/>
          </p:nvSpPr>
          <p:spPr>
            <a:xfrm>
              <a:off x="6847386" y="3242153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: фигура 210">
              <a:extLst>
                <a:ext uri="{FF2B5EF4-FFF2-40B4-BE49-F238E27FC236}">
                  <a16:creationId xmlns:a16="http://schemas.microsoft.com/office/drawing/2014/main" id="{6EBE18F9-E29D-4866-AC47-F32F58BAE287}"/>
                </a:ext>
              </a:extLst>
            </p:cNvPr>
            <p:cNvSpPr/>
            <p:nvPr/>
          </p:nvSpPr>
          <p:spPr>
            <a:xfrm>
              <a:off x="6815067" y="3113583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: фигура 211">
              <a:extLst>
                <a:ext uri="{FF2B5EF4-FFF2-40B4-BE49-F238E27FC236}">
                  <a16:creationId xmlns:a16="http://schemas.microsoft.com/office/drawing/2014/main" id="{B0A86052-3B6C-4216-B09A-7A16AD0F8DB7}"/>
                </a:ext>
              </a:extLst>
            </p:cNvPr>
            <p:cNvSpPr/>
            <p:nvPr/>
          </p:nvSpPr>
          <p:spPr>
            <a:xfrm>
              <a:off x="6736562" y="3025806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: фигура 212">
              <a:extLst>
                <a:ext uri="{FF2B5EF4-FFF2-40B4-BE49-F238E27FC236}">
                  <a16:creationId xmlns:a16="http://schemas.microsoft.com/office/drawing/2014/main" id="{A018B74F-0BF1-4864-89FA-98901A9F59BA}"/>
                </a:ext>
              </a:extLst>
            </p:cNvPr>
            <p:cNvSpPr/>
            <p:nvPr/>
          </p:nvSpPr>
          <p:spPr>
            <a:xfrm>
              <a:off x="6586944" y="2992531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: фигура 213">
              <a:extLst>
                <a:ext uri="{FF2B5EF4-FFF2-40B4-BE49-F238E27FC236}">
                  <a16:creationId xmlns:a16="http://schemas.microsoft.com/office/drawing/2014/main" id="{571C725E-C51C-45C7-9FCD-14A4798DB2BD}"/>
                </a:ext>
              </a:extLst>
            </p:cNvPr>
            <p:cNvSpPr/>
            <p:nvPr/>
          </p:nvSpPr>
          <p:spPr>
            <a:xfrm>
              <a:off x="6447526" y="3025806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: фигура 214">
              <a:extLst>
                <a:ext uri="{FF2B5EF4-FFF2-40B4-BE49-F238E27FC236}">
                  <a16:creationId xmlns:a16="http://schemas.microsoft.com/office/drawing/2014/main" id="{837CB5AB-4EE4-4B71-9901-AA918B39CCC8}"/>
                </a:ext>
              </a:extLst>
            </p:cNvPr>
            <p:cNvSpPr/>
            <p:nvPr/>
          </p:nvSpPr>
          <p:spPr>
            <a:xfrm>
              <a:off x="6363461" y="3113583"/>
              <a:ext cx="29531" cy="29531"/>
            </a:xfrm>
            <a:custGeom>
              <a:avLst/>
              <a:gdLst>
                <a:gd name="connsiteX0" fmla="*/ 29270 w 29531"/>
                <a:gd name="connsiteY0" fmla="*/ 15162 h 29531"/>
                <a:gd name="connsiteX1" fmla="*/ 15162 w 29531"/>
                <a:gd name="connsiteY1" fmla="*/ 29270 h 29531"/>
                <a:gd name="connsiteX2" fmla="*/ 1055 w 29531"/>
                <a:gd name="connsiteY2" fmla="*/ 15162 h 29531"/>
                <a:gd name="connsiteX3" fmla="*/ 15162 w 29531"/>
                <a:gd name="connsiteY3" fmla="*/ 1055 h 29531"/>
                <a:gd name="connsiteX4" fmla="*/ 29270 w 29531"/>
                <a:gd name="connsiteY4" fmla="*/ 15162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270" y="15162"/>
                  </a:moveTo>
                  <a:cubicBezTo>
                    <a:pt x="29270" y="22954"/>
                    <a:pt x="22954" y="29270"/>
                    <a:pt x="15162" y="29270"/>
                  </a:cubicBezTo>
                  <a:cubicBezTo>
                    <a:pt x="7371" y="29270"/>
                    <a:pt x="1055" y="22954"/>
                    <a:pt x="1055" y="15162"/>
                  </a:cubicBezTo>
                  <a:cubicBezTo>
                    <a:pt x="1055" y="7371"/>
                    <a:pt x="7371" y="1055"/>
                    <a:pt x="15162" y="1055"/>
                  </a:cubicBezTo>
                  <a:cubicBezTo>
                    <a:pt x="22954" y="1055"/>
                    <a:pt x="29270" y="7371"/>
                    <a:pt x="29270" y="151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: фигура 215">
              <a:extLst>
                <a:ext uri="{FF2B5EF4-FFF2-40B4-BE49-F238E27FC236}">
                  <a16:creationId xmlns:a16="http://schemas.microsoft.com/office/drawing/2014/main" id="{0F779A3B-8DAF-4A55-961E-26C4A78F307F}"/>
                </a:ext>
              </a:extLst>
            </p:cNvPr>
            <p:cNvSpPr/>
            <p:nvPr/>
          </p:nvSpPr>
          <p:spPr>
            <a:xfrm>
              <a:off x="6398028" y="3051501"/>
              <a:ext cx="412031" cy="610313"/>
            </a:xfrm>
            <a:custGeom>
              <a:avLst/>
              <a:gdLst>
                <a:gd name="connsiteX0" fmla="*/ 350670 w 412031"/>
                <a:gd name="connsiteY0" fmla="*/ 60202 h 610312"/>
                <a:gd name="connsiteX1" fmla="*/ 203527 w 412031"/>
                <a:gd name="connsiteY1" fmla="*/ 1076 h 610312"/>
                <a:gd name="connsiteX2" fmla="*/ 61749 w 412031"/>
                <a:gd name="connsiteY2" fmla="*/ 61005 h 610312"/>
                <a:gd name="connsiteX3" fmla="*/ 1092 w 412031"/>
                <a:gd name="connsiteY3" fmla="*/ 202469 h 610312"/>
                <a:gd name="connsiteX4" fmla="*/ 68446 w 412031"/>
                <a:gd name="connsiteY4" fmla="*/ 358570 h 610312"/>
                <a:gd name="connsiteX5" fmla="*/ 98078 w 412031"/>
                <a:gd name="connsiteY5" fmla="*/ 425790 h 610312"/>
                <a:gd name="connsiteX6" fmla="*/ 98078 w 412031"/>
                <a:gd name="connsiteY6" fmla="*/ 454011 h 610312"/>
                <a:gd name="connsiteX7" fmla="*/ 120020 w 412031"/>
                <a:gd name="connsiteY7" fmla="*/ 495265 h 610312"/>
                <a:gd name="connsiteX8" fmla="*/ 120020 w 412031"/>
                <a:gd name="connsiteY8" fmla="*/ 563602 h 610312"/>
                <a:gd name="connsiteX9" fmla="*/ 166391 w 412031"/>
                <a:gd name="connsiteY9" fmla="*/ 609974 h 610312"/>
                <a:gd name="connsiteX10" fmla="*/ 246509 w 412031"/>
                <a:gd name="connsiteY10" fmla="*/ 609974 h 610312"/>
                <a:gd name="connsiteX11" fmla="*/ 292882 w 412031"/>
                <a:gd name="connsiteY11" fmla="*/ 563602 h 610312"/>
                <a:gd name="connsiteX12" fmla="*/ 292882 w 412031"/>
                <a:gd name="connsiteY12" fmla="*/ 495265 h 610312"/>
                <a:gd name="connsiteX13" fmla="*/ 314822 w 412031"/>
                <a:gd name="connsiteY13" fmla="*/ 454011 h 610312"/>
                <a:gd name="connsiteX14" fmla="*/ 314822 w 412031"/>
                <a:gd name="connsiteY14" fmla="*/ 425790 h 610312"/>
                <a:gd name="connsiteX15" fmla="*/ 344769 w 412031"/>
                <a:gd name="connsiteY15" fmla="*/ 358285 h 610312"/>
                <a:gd name="connsiteX16" fmla="*/ 411848 w 412031"/>
                <a:gd name="connsiteY16" fmla="*/ 206453 h 610312"/>
                <a:gd name="connsiteX17" fmla="*/ 350670 w 412031"/>
                <a:gd name="connsiteY17" fmla="*/ 60202 h 610312"/>
                <a:gd name="connsiteX18" fmla="*/ 264669 w 412031"/>
                <a:gd name="connsiteY18" fmla="*/ 563600 h 610312"/>
                <a:gd name="connsiteX19" fmla="*/ 246511 w 412031"/>
                <a:gd name="connsiteY19" fmla="*/ 581759 h 610312"/>
                <a:gd name="connsiteX20" fmla="*/ 166394 w 412031"/>
                <a:gd name="connsiteY20" fmla="*/ 581759 h 610312"/>
                <a:gd name="connsiteX21" fmla="*/ 148236 w 412031"/>
                <a:gd name="connsiteY21" fmla="*/ 563600 h 610312"/>
                <a:gd name="connsiteX22" fmla="*/ 148236 w 412031"/>
                <a:gd name="connsiteY22" fmla="*/ 503801 h 610312"/>
                <a:gd name="connsiteX23" fmla="*/ 264669 w 412031"/>
                <a:gd name="connsiteY23" fmla="*/ 503801 h 610312"/>
                <a:gd name="connsiteX24" fmla="*/ 264669 w 412031"/>
                <a:gd name="connsiteY24" fmla="*/ 563600 h 610312"/>
                <a:gd name="connsiteX25" fmla="*/ 325767 w 412031"/>
                <a:gd name="connsiteY25" fmla="*/ 337430 h 610312"/>
                <a:gd name="connsiteX26" fmla="*/ 286610 w 412031"/>
                <a:gd name="connsiteY26" fmla="*/ 425789 h 610312"/>
                <a:gd name="connsiteX27" fmla="*/ 286610 w 412031"/>
                <a:gd name="connsiteY27" fmla="*/ 454010 h 610312"/>
                <a:gd name="connsiteX28" fmla="*/ 265032 w 412031"/>
                <a:gd name="connsiteY28" fmla="*/ 475587 h 610312"/>
                <a:gd name="connsiteX29" fmla="*/ 220560 w 412031"/>
                <a:gd name="connsiteY29" fmla="*/ 475587 h 610312"/>
                <a:gd name="connsiteX30" fmla="*/ 220560 w 412031"/>
                <a:gd name="connsiteY30" fmla="*/ 428995 h 610312"/>
                <a:gd name="connsiteX31" fmla="*/ 206452 w 412031"/>
                <a:gd name="connsiteY31" fmla="*/ 414888 h 610312"/>
                <a:gd name="connsiteX32" fmla="*/ 192345 w 412031"/>
                <a:gd name="connsiteY32" fmla="*/ 428995 h 610312"/>
                <a:gd name="connsiteX33" fmla="*/ 192345 w 412031"/>
                <a:gd name="connsiteY33" fmla="*/ 475587 h 610312"/>
                <a:gd name="connsiteX34" fmla="*/ 147873 w 412031"/>
                <a:gd name="connsiteY34" fmla="*/ 475587 h 610312"/>
                <a:gd name="connsiteX35" fmla="*/ 126294 w 412031"/>
                <a:gd name="connsiteY35" fmla="*/ 454010 h 610312"/>
                <a:gd name="connsiteX36" fmla="*/ 126294 w 412031"/>
                <a:gd name="connsiteY36" fmla="*/ 425789 h 610312"/>
                <a:gd name="connsiteX37" fmla="*/ 87410 w 412031"/>
                <a:gd name="connsiteY37" fmla="*/ 337678 h 610312"/>
                <a:gd name="connsiteX38" fmla="*/ 29304 w 412031"/>
                <a:gd name="connsiteY38" fmla="*/ 203004 h 610312"/>
                <a:gd name="connsiteX39" fmla="*/ 203924 w 412031"/>
                <a:gd name="connsiteY39" fmla="*/ 29287 h 610312"/>
                <a:gd name="connsiteX40" fmla="*/ 206470 w 412031"/>
                <a:gd name="connsiteY40" fmla="*/ 29269 h 610312"/>
                <a:gd name="connsiteX41" fmla="*/ 330862 w 412031"/>
                <a:gd name="connsiteY41" fmla="*/ 80289 h 610312"/>
                <a:gd name="connsiteX42" fmla="*/ 383638 w 412031"/>
                <a:gd name="connsiteY42" fmla="*/ 206452 h 610312"/>
                <a:gd name="connsiteX43" fmla="*/ 325767 w 412031"/>
                <a:gd name="connsiteY43" fmla="*/ 337430 h 61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2031" h="610312">
                  <a:moveTo>
                    <a:pt x="350670" y="60202"/>
                  </a:moveTo>
                  <a:cubicBezTo>
                    <a:pt x="311225" y="21302"/>
                    <a:pt x="259030" y="286"/>
                    <a:pt x="203527" y="1076"/>
                  </a:cubicBezTo>
                  <a:cubicBezTo>
                    <a:pt x="150202" y="1819"/>
                    <a:pt x="99851" y="23101"/>
                    <a:pt x="61749" y="61005"/>
                  </a:cubicBezTo>
                  <a:cubicBezTo>
                    <a:pt x="23645" y="98910"/>
                    <a:pt x="2103" y="149149"/>
                    <a:pt x="1092" y="202469"/>
                  </a:cubicBezTo>
                  <a:cubicBezTo>
                    <a:pt x="-35" y="261802"/>
                    <a:pt x="24514" y="318697"/>
                    <a:pt x="68446" y="358570"/>
                  </a:cubicBezTo>
                  <a:cubicBezTo>
                    <a:pt x="87278" y="375662"/>
                    <a:pt x="98078" y="400163"/>
                    <a:pt x="98078" y="425790"/>
                  </a:cubicBezTo>
                  <a:lnTo>
                    <a:pt x="98078" y="454011"/>
                  </a:lnTo>
                  <a:cubicBezTo>
                    <a:pt x="98078" y="471156"/>
                    <a:pt x="106790" y="486306"/>
                    <a:pt x="120020" y="495265"/>
                  </a:cubicBezTo>
                  <a:lnTo>
                    <a:pt x="120020" y="563602"/>
                  </a:lnTo>
                  <a:cubicBezTo>
                    <a:pt x="120020" y="589170"/>
                    <a:pt x="140822" y="609974"/>
                    <a:pt x="166391" y="609974"/>
                  </a:cubicBezTo>
                  <a:lnTo>
                    <a:pt x="246509" y="609974"/>
                  </a:lnTo>
                  <a:cubicBezTo>
                    <a:pt x="272079" y="609974"/>
                    <a:pt x="292882" y="589171"/>
                    <a:pt x="292882" y="563602"/>
                  </a:cubicBezTo>
                  <a:lnTo>
                    <a:pt x="292882" y="495265"/>
                  </a:lnTo>
                  <a:cubicBezTo>
                    <a:pt x="306110" y="486306"/>
                    <a:pt x="314822" y="471156"/>
                    <a:pt x="314822" y="454011"/>
                  </a:cubicBezTo>
                  <a:lnTo>
                    <a:pt x="314822" y="425790"/>
                  </a:lnTo>
                  <a:cubicBezTo>
                    <a:pt x="314822" y="400236"/>
                    <a:pt x="325736" y="375631"/>
                    <a:pt x="344769" y="358285"/>
                  </a:cubicBezTo>
                  <a:cubicBezTo>
                    <a:pt x="387400" y="319433"/>
                    <a:pt x="411848" y="264093"/>
                    <a:pt x="411848" y="206453"/>
                  </a:cubicBezTo>
                  <a:cubicBezTo>
                    <a:pt x="411849" y="151047"/>
                    <a:pt x="390122" y="99109"/>
                    <a:pt x="350670" y="60202"/>
                  </a:cubicBezTo>
                  <a:close/>
                  <a:moveTo>
                    <a:pt x="264669" y="563600"/>
                  </a:moveTo>
                  <a:cubicBezTo>
                    <a:pt x="264669" y="573613"/>
                    <a:pt x="256525" y="581759"/>
                    <a:pt x="246511" y="581759"/>
                  </a:cubicBezTo>
                  <a:lnTo>
                    <a:pt x="166394" y="581759"/>
                  </a:lnTo>
                  <a:cubicBezTo>
                    <a:pt x="156383" y="581759"/>
                    <a:pt x="148236" y="573614"/>
                    <a:pt x="148236" y="563600"/>
                  </a:cubicBezTo>
                  <a:lnTo>
                    <a:pt x="148236" y="503801"/>
                  </a:lnTo>
                  <a:lnTo>
                    <a:pt x="264669" y="503801"/>
                  </a:lnTo>
                  <a:lnTo>
                    <a:pt x="264669" y="563600"/>
                  </a:lnTo>
                  <a:close/>
                  <a:moveTo>
                    <a:pt x="325767" y="337430"/>
                  </a:moveTo>
                  <a:cubicBezTo>
                    <a:pt x="300882" y="360110"/>
                    <a:pt x="286610" y="392315"/>
                    <a:pt x="286610" y="425789"/>
                  </a:cubicBezTo>
                  <a:lnTo>
                    <a:pt x="286610" y="454010"/>
                  </a:lnTo>
                  <a:cubicBezTo>
                    <a:pt x="286610" y="465909"/>
                    <a:pt x="276931" y="475587"/>
                    <a:pt x="265032" y="475587"/>
                  </a:cubicBezTo>
                  <a:lnTo>
                    <a:pt x="220560" y="475587"/>
                  </a:lnTo>
                  <a:lnTo>
                    <a:pt x="220560" y="428995"/>
                  </a:lnTo>
                  <a:cubicBezTo>
                    <a:pt x="220560" y="421205"/>
                    <a:pt x="214243" y="414888"/>
                    <a:pt x="206452" y="414888"/>
                  </a:cubicBezTo>
                  <a:cubicBezTo>
                    <a:pt x="198663" y="414888"/>
                    <a:pt x="192345" y="421203"/>
                    <a:pt x="192345" y="428995"/>
                  </a:cubicBezTo>
                  <a:lnTo>
                    <a:pt x="192345" y="475587"/>
                  </a:lnTo>
                  <a:lnTo>
                    <a:pt x="147873" y="475587"/>
                  </a:lnTo>
                  <a:cubicBezTo>
                    <a:pt x="135974" y="475587"/>
                    <a:pt x="126294" y="465907"/>
                    <a:pt x="126294" y="454010"/>
                  </a:cubicBezTo>
                  <a:lnTo>
                    <a:pt x="126294" y="425789"/>
                  </a:lnTo>
                  <a:cubicBezTo>
                    <a:pt x="126294" y="392222"/>
                    <a:pt x="112121" y="360106"/>
                    <a:pt x="87410" y="337678"/>
                  </a:cubicBezTo>
                  <a:cubicBezTo>
                    <a:pt x="49512" y="303279"/>
                    <a:pt x="28332" y="254193"/>
                    <a:pt x="29304" y="203004"/>
                  </a:cubicBezTo>
                  <a:cubicBezTo>
                    <a:pt x="31097" y="108532"/>
                    <a:pt x="109431" y="30603"/>
                    <a:pt x="203924" y="29287"/>
                  </a:cubicBezTo>
                  <a:cubicBezTo>
                    <a:pt x="204773" y="29276"/>
                    <a:pt x="205621" y="29269"/>
                    <a:pt x="206470" y="29269"/>
                  </a:cubicBezTo>
                  <a:cubicBezTo>
                    <a:pt x="253352" y="29269"/>
                    <a:pt x="297439" y="47329"/>
                    <a:pt x="330862" y="80289"/>
                  </a:cubicBezTo>
                  <a:cubicBezTo>
                    <a:pt x="364896" y="113852"/>
                    <a:pt x="383638" y="158658"/>
                    <a:pt x="383638" y="206452"/>
                  </a:cubicBezTo>
                  <a:cubicBezTo>
                    <a:pt x="383635" y="256173"/>
                    <a:pt x="362543" y="303914"/>
                    <a:pt x="325767" y="33743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: фигура 216">
              <a:extLst>
                <a:ext uri="{FF2B5EF4-FFF2-40B4-BE49-F238E27FC236}">
                  <a16:creationId xmlns:a16="http://schemas.microsoft.com/office/drawing/2014/main" id="{906FF15C-8311-426A-9209-F505AAD531C6}"/>
                </a:ext>
              </a:extLst>
            </p:cNvPr>
            <p:cNvSpPr/>
            <p:nvPr/>
          </p:nvSpPr>
          <p:spPr>
            <a:xfrm>
              <a:off x="6465737" y="3118575"/>
              <a:ext cx="277031" cy="153281"/>
            </a:xfrm>
            <a:custGeom>
              <a:avLst/>
              <a:gdLst>
                <a:gd name="connsiteX0" fmla="*/ 138743 w 277031"/>
                <a:gd name="connsiteY0" fmla="*/ 1055 h 153281"/>
                <a:gd name="connsiteX1" fmla="*/ 1055 w 277031"/>
                <a:gd name="connsiteY1" fmla="*/ 138743 h 153281"/>
                <a:gd name="connsiteX2" fmla="*/ 15162 w 277031"/>
                <a:gd name="connsiteY2" fmla="*/ 152851 h 153281"/>
                <a:gd name="connsiteX3" fmla="*/ 29270 w 277031"/>
                <a:gd name="connsiteY3" fmla="*/ 138743 h 153281"/>
                <a:gd name="connsiteX4" fmla="*/ 138745 w 277031"/>
                <a:gd name="connsiteY4" fmla="*/ 29268 h 153281"/>
                <a:gd name="connsiteX5" fmla="*/ 248220 w 277031"/>
                <a:gd name="connsiteY5" fmla="*/ 138743 h 153281"/>
                <a:gd name="connsiteX6" fmla="*/ 262328 w 277031"/>
                <a:gd name="connsiteY6" fmla="*/ 152851 h 153281"/>
                <a:gd name="connsiteX7" fmla="*/ 276435 w 277031"/>
                <a:gd name="connsiteY7" fmla="*/ 138743 h 153281"/>
                <a:gd name="connsiteX8" fmla="*/ 138743 w 277031"/>
                <a:gd name="connsiteY8" fmla="*/ 1055 h 15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031" h="153281">
                  <a:moveTo>
                    <a:pt x="138743" y="1055"/>
                  </a:moveTo>
                  <a:cubicBezTo>
                    <a:pt x="62821" y="1055"/>
                    <a:pt x="1055" y="62821"/>
                    <a:pt x="1055" y="138743"/>
                  </a:cubicBezTo>
                  <a:cubicBezTo>
                    <a:pt x="1055" y="146534"/>
                    <a:pt x="7372" y="152851"/>
                    <a:pt x="15162" y="152851"/>
                  </a:cubicBezTo>
                  <a:cubicBezTo>
                    <a:pt x="22951" y="152851"/>
                    <a:pt x="29270" y="146535"/>
                    <a:pt x="29270" y="138743"/>
                  </a:cubicBezTo>
                  <a:cubicBezTo>
                    <a:pt x="29270" y="78379"/>
                    <a:pt x="78380" y="29268"/>
                    <a:pt x="138745" y="29268"/>
                  </a:cubicBezTo>
                  <a:cubicBezTo>
                    <a:pt x="199110" y="29268"/>
                    <a:pt x="248220" y="78379"/>
                    <a:pt x="248220" y="138743"/>
                  </a:cubicBezTo>
                  <a:cubicBezTo>
                    <a:pt x="248220" y="146534"/>
                    <a:pt x="254537" y="152851"/>
                    <a:pt x="262328" y="152851"/>
                  </a:cubicBezTo>
                  <a:cubicBezTo>
                    <a:pt x="270117" y="152851"/>
                    <a:pt x="276435" y="146535"/>
                    <a:pt x="276435" y="138743"/>
                  </a:cubicBezTo>
                  <a:cubicBezTo>
                    <a:pt x="276434" y="62824"/>
                    <a:pt x="214665" y="1055"/>
                    <a:pt x="138743" y="10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: фигура 217">
              <a:extLst>
                <a:ext uri="{FF2B5EF4-FFF2-40B4-BE49-F238E27FC236}">
                  <a16:creationId xmlns:a16="http://schemas.microsoft.com/office/drawing/2014/main" id="{33867E59-51D7-41E5-9474-EEF50B912CAA}"/>
                </a:ext>
              </a:extLst>
            </p:cNvPr>
            <p:cNvSpPr/>
            <p:nvPr/>
          </p:nvSpPr>
          <p:spPr>
            <a:xfrm>
              <a:off x="6512425" y="3205519"/>
              <a:ext cx="182813" cy="189844"/>
            </a:xfrm>
            <a:custGeom>
              <a:avLst/>
              <a:gdLst>
                <a:gd name="connsiteX0" fmla="*/ 182715 w 182812"/>
                <a:gd name="connsiteY0" fmla="*/ 145481 h 189843"/>
                <a:gd name="connsiteX1" fmla="*/ 130127 w 182812"/>
                <a:gd name="connsiteY1" fmla="*/ 82401 h 189843"/>
                <a:gd name="connsiteX2" fmla="*/ 140422 w 182812"/>
                <a:gd name="connsiteY2" fmla="*/ 51802 h 189843"/>
                <a:gd name="connsiteX3" fmla="*/ 89674 w 182812"/>
                <a:gd name="connsiteY3" fmla="*/ 1055 h 189843"/>
                <a:gd name="connsiteX4" fmla="*/ 38927 w 182812"/>
                <a:gd name="connsiteY4" fmla="*/ 51802 h 189843"/>
                <a:gd name="connsiteX5" fmla="*/ 50502 w 182812"/>
                <a:gd name="connsiteY5" fmla="*/ 84026 h 189843"/>
                <a:gd name="connsiteX6" fmla="*/ 1393 w 182812"/>
                <a:gd name="connsiteY6" fmla="*/ 145481 h 189843"/>
                <a:gd name="connsiteX7" fmla="*/ 6377 w 182812"/>
                <a:gd name="connsiteY7" fmla="*/ 159588 h 189843"/>
                <a:gd name="connsiteX8" fmla="*/ 92052 w 182812"/>
                <a:gd name="connsiteY8" fmla="*/ 189494 h 189843"/>
                <a:gd name="connsiteX9" fmla="*/ 177730 w 182812"/>
                <a:gd name="connsiteY9" fmla="*/ 159588 h 189843"/>
                <a:gd name="connsiteX10" fmla="*/ 182715 w 182812"/>
                <a:gd name="connsiteY10" fmla="*/ 145481 h 189843"/>
                <a:gd name="connsiteX11" fmla="*/ 89676 w 182812"/>
                <a:gd name="connsiteY11" fmla="*/ 29268 h 189843"/>
                <a:gd name="connsiteX12" fmla="*/ 112208 w 182812"/>
                <a:gd name="connsiteY12" fmla="*/ 51801 h 189843"/>
                <a:gd name="connsiteX13" fmla="*/ 89676 w 182812"/>
                <a:gd name="connsiteY13" fmla="*/ 74333 h 189843"/>
                <a:gd name="connsiteX14" fmla="*/ 67144 w 182812"/>
                <a:gd name="connsiteY14" fmla="*/ 51801 h 189843"/>
                <a:gd name="connsiteX15" fmla="*/ 89676 w 182812"/>
                <a:gd name="connsiteY15" fmla="*/ 29268 h 189843"/>
                <a:gd name="connsiteX16" fmla="*/ 92055 w 182812"/>
                <a:gd name="connsiteY16" fmla="*/ 161277 h 189843"/>
                <a:gd name="connsiteX17" fmla="*/ 31534 w 182812"/>
                <a:gd name="connsiteY17" fmla="*/ 143045 h 189843"/>
                <a:gd name="connsiteX18" fmla="*/ 92055 w 182812"/>
                <a:gd name="connsiteY18" fmla="*/ 102547 h 189843"/>
                <a:gd name="connsiteX19" fmla="*/ 152577 w 182812"/>
                <a:gd name="connsiteY19" fmla="*/ 143045 h 189843"/>
                <a:gd name="connsiteX20" fmla="*/ 92055 w 182812"/>
                <a:gd name="connsiteY20" fmla="*/ 161277 h 18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812" h="189843">
                  <a:moveTo>
                    <a:pt x="182715" y="145481"/>
                  </a:moveTo>
                  <a:cubicBezTo>
                    <a:pt x="176378" y="117025"/>
                    <a:pt x="156245" y="93963"/>
                    <a:pt x="130127" y="82401"/>
                  </a:cubicBezTo>
                  <a:cubicBezTo>
                    <a:pt x="136581" y="73887"/>
                    <a:pt x="140422" y="63285"/>
                    <a:pt x="140422" y="51802"/>
                  </a:cubicBezTo>
                  <a:cubicBezTo>
                    <a:pt x="140422" y="23820"/>
                    <a:pt x="117656" y="1055"/>
                    <a:pt x="89674" y="1055"/>
                  </a:cubicBezTo>
                  <a:cubicBezTo>
                    <a:pt x="61693" y="1055"/>
                    <a:pt x="38927" y="23820"/>
                    <a:pt x="38927" y="51802"/>
                  </a:cubicBezTo>
                  <a:cubicBezTo>
                    <a:pt x="38927" y="64027"/>
                    <a:pt x="43274" y="75257"/>
                    <a:pt x="50502" y="84026"/>
                  </a:cubicBezTo>
                  <a:cubicBezTo>
                    <a:pt x="26085" y="96044"/>
                    <a:pt x="7448" y="118304"/>
                    <a:pt x="1393" y="145481"/>
                  </a:cubicBezTo>
                  <a:cubicBezTo>
                    <a:pt x="219" y="150750"/>
                    <a:pt x="2155" y="156226"/>
                    <a:pt x="6377" y="159588"/>
                  </a:cubicBezTo>
                  <a:cubicBezTo>
                    <a:pt x="30961" y="179152"/>
                    <a:pt x="60586" y="189494"/>
                    <a:pt x="92052" y="189494"/>
                  </a:cubicBezTo>
                  <a:cubicBezTo>
                    <a:pt x="123521" y="189494"/>
                    <a:pt x="153147" y="179152"/>
                    <a:pt x="177730" y="159588"/>
                  </a:cubicBezTo>
                  <a:cubicBezTo>
                    <a:pt x="181954" y="156226"/>
                    <a:pt x="183889" y="150749"/>
                    <a:pt x="182715" y="145481"/>
                  </a:cubicBezTo>
                  <a:close/>
                  <a:moveTo>
                    <a:pt x="89676" y="29268"/>
                  </a:moveTo>
                  <a:cubicBezTo>
                    <a:pt x="102101" y="29268"/>
                    <a:pt x="112208" y="39378"/>
                    <a:pt x="112208" y="51801"/>
                  </a:cubicBezTo>
                  <a:cubicBezTo>
                    <a:pt x="112208" y="64223"/>
                    <a:pt x="102100" y="74333"/>
                    <a:pt x="89676" y="74333"/>
                  </a:cubicBezTo>
                  <a:cubicBezTo>
                    <a:pt x="77252" y="74333"/>
                    <a:pt x="67144" y="64223"/>
                    <a:pt x="67144" y="51801"/>
                  </a:cubicBezTo>
                  <a:cubicBezTo>
                    <a:pt x="67144" y="39376"/>
                    <a:pt x="77252" y="29268"/>
                    <a:pt x="89676" y="29268"/>
                  </a:cubicBezTo>
                  <a:close/>
                  <a:moveTo>
                    <a:pt x="92055" y="161277"/>
                  </a:moveTo>
                  <a:cubicBezTo>
                    <a:pt x="70195" y="161277"/>
                    <a:pt x="49456" y="155003"/>
                    <a:pt x="31534" y="143045"/>
                  </a:cubicBezTo>
                  <a:cubicBezTo>
                    <a:pt x="40807" y="119129"/>
                    <a:pt x="64948" y="102547"/>
                    <a:pt x="92055" y="102547"/>
                  </a:cubicBezTo>
                  <a:cubicBezTo>
                    <a:pt x="119165" y="102547"/>
                    <a:pt x="143305" y="119128"/>
                    <a:pt x="152577" y="143045"/>
                  </a:cubicBezTo>
                  <a:cubicBezTo>
                    <a:pt x="134656" y="155003"/>
                    <a:pt x="113917" y="161277"/>
                    <a:pt x="92055" y="1612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8" name="Текст 9">
            <a:extLst>
              <a:ext uri="{FF2B5EF4-FFF2-40B4-BE49-F238E27FC236}">
                <a16:creationId xmlns:a16="http://schemas.microsoft.com/office/drawing/2014/main" id="{AAE9BFC4-22EA-26E1-2ED4-58572D4761D1}"/>
              </a:ext>
            </a:extLst>
          </p:cNvPr>
          <p:cNvSpPr txBox="1">
            <a:spLocks/>
          </p:cNvSpPr>
          <p:nvPr/>
        </p:nvSpPr>
        <p:spPr>
          <a:xfrm>
            <a:off x="6769399" y="4417748"/>
            <a:ext cx="4843463" cy="4602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Цифровой разрыв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C766CC69-D62E-4B7E-424C-733413304221}"/>
              </a:ext>
            </a:extLst>
          </p:cNvPr>
          <p:cNvSpPr txBox="1">
            <a:spLocks/>
          </p:cNvSpPr>
          <p:nvPr/>
        </p:nvSpPr>
        <p:spPr>
          <a:xfrm>
            <a:off x="6805403" y="4817952"/>
            <a:ext cx="4975179" cy="11242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Неравный доступ к технологиям создаёт барьеры для внедрения автоматизированных систем, усиливая неравенство в образовании</a:t>
            </a:r>
          </a:p>
        </p:txBody>
      </p:sp>
      <p:sp>
        <p:nvSpPr>
          <p:cNvPr id="30" name="4-конечная звезда 29">
            <a:extLst>
              <a:ext uri="{FF2B5EF4-FFF2-40B4-BE49-F238E27FC236}">
                <a16:creationId xmlns:a16="http://schemas.microsoft.com/office/drawing/2014/main" id="{7FF9B95F-691B-4E5D-3887-528081540D42}"/>
              </a:ext>
            </a:extLst>
          </p:cNvPr>
          <p:cNvSpPr/>
          <p:nvPr/>
        </p:nvSpPr>
        <p:spPr>
          <a:xfrm>
            <a:off x="6266353" y="4447792"/>
            <a:ext cx="400204" cy="400204"/>
          </a:xfrm>
          <a:prstGeom prst="star4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473D39B-49FB-A05A-A33F-15926F5D8A49}"/>
              </a:ext>
            </a:extLst>
          </p:cNvPr>
          <p:cNvCxnSpPr>
            <a:cxnSpLocks/>
          </p:cNvCxnSpPr>
          <p:nvPr/>
        </p:nvCxnSpPr>
        <p:spPr>
          <a:xfrm>
            <a:off x="6851650" y="4268537"/>
            <a:ext cx="5340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4-конечная звезда 31">
            <a:extLst>
              <a:ext uri="{FF2B5EF4-FFF2-40B4-BE49-F238E27FC236}">
                <a16:creationId xmlns:a16="http://schemas.microsoft.com/office/drawing/2014/main" id="{7FF9B95F-691B-4E5D-3887-528081540D42}"/>
              </a:ext>
            </a:extLst>
          </p:cNvPr>
          <p:cNvSpPr/>
          <p:nvPr/>
        </p:nvSpPr>
        <p:spPr>
          <a:xfrm>
            <a:off x="6232938" y="3119378"/>
            <a:ext cx="400204" cy="400204"/>
          </a:xfrm>
          <a:prstGeom prst="star4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13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AEFFB-F3AD-0CF6-3C21-29DFE9E9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99" y="2202696"/>
            <a:ext cx="3602682" cy="620713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5" name="Текст 5">
            <a:extLst>
              <a:ext uri="{FF2B5EF4-FFF2-40B4-BE49-F238E27FC236}">
                <a16:creationId xmlns:a16="http://schemas.microsoft.com/office/drawing/2014/main" id="{C8948163-266B-4BBF-1C5B-1C382A6809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4399" y="2954575"/>
            <a:ext cx="5379494" cy="2132164"/>
          </a:xfrm>
        </p:spPr>
        <p:txBody>
          <a:bodyPr/>
          <a:lstStyle/>
          <a:p>
            <a:r>
              <a:rPr lang="ru-RU" dirty="0"/>
              <a:t>Разработка автоматизированной системы проверки знаний, обеспечивающей эффективную и объективную оценку уровня усвоения материала с минимальными временными и ресурсными затратами.</a:t>
            </a:r>
          </a:p>
        </p:txBody>
      </p:sp>
      <p:grpSp>
        <p:nvGrpSpPr>
          <p:cNvPr id="8" name="Рисунок 18">
            <a:extLst>
              <a:ext uri="{FF2B5EF4-FFF2-40B4-BE49-F238E27FC236}">
                <a16:creationId xmlns:a16="http://schemas.microsoft.com/office/drawing/2014/main" id="{9CB8146E-7A5E-4F3E-BD7F-28B869FB7FD9}"/>
              </a:ext>
            </a:extLst>
          </p:cNvPr>
          <p:cNvGrpSpPr/>
          <p:nvPr/>
        </p:nvGrpSpPr>
        <p:grpSpPr>
          <a:xfrm>
            <a:off x="8133324" y="1837322"/>
            <a:ext cx="2861777" cy="2861777"/>
            <a:chOff x="5178252" y="3010639"/>
            <a:chExt cx="720000" cy="720000"/>
          </a:xfrm>
        </p:grpSpPr>
        <p:sp>
          <p:nvSpPr>
            <p:cNvPr id="9" name="Полилиния: фигура 219">
              <a:extLst>
                <a:ext uri="{FF2B5EF4-FFF2-40B4-BE49-F238E27FC236}">
                  <a16:creationId xmlns:a16="http://schemas.microsoft.com/office/drawing/2014/main" id="{9866D08D-9EBE-4750-9FE9-B25F12499688}"/>
                </a:ext>
              </a:extLst>
            </p:cNvPr>
            <p:cNvSpPr/>
            <p:nvPr/>
          </p:nvSpPr>
          <p:spPr>
            <a:xfrm>
              <a:off x="5195296" y="3009584"/>
              <a:ext cx="684844" cy="721406"/>
            </a:xfrm>
            <a:custGeom>
              <a:avLst/>
              <a:gdLst>
                <a:gd name="connsiteX0" fmla="*/ 670794 w 684843"/>
                <a:gd name="connsiteY0" fmla="*/ 60639 h 721406"/>
                <a:gd name="connsiteX1" fmla="*/ 625778 w 684843"/>
                <a:gd name="connsiteY1" fmla="*/ 60639 h 721406"/>
                <a:gd name="connsiteX2" fmla="*/ 625778 w 684843"/>
                <a:gd name="connsiteY2" fmla="*/ 15117 h 721406"/>
                <a:gd name="connsiteX3" fmla="*/ 611716 w 684843"/>
                <a:gd name="connsiteY3" fmla="*/ 1055 h 721406"/>
                <a:gd name="connsiteX4" fmla="*/ 597653 w 684843"/>
                <a:gd name="connsiteY4" fmla="*/ 15117 h 721406"/>
                <a:gd name="connsiteX5" fmla="*/ 597653 w 684843"/>
                <a:gd name="connsiteY5" fmla="*/ 68888 h 721406"/>
                <a:gd name="connsiteX6" fmla="*/ 538864 w 684843"/>
                <a:gd name="connsiteY6" fmla="*/ 127838 h 721406"/>
                <a:gd name="connsiteX7" fmla="*/ 322639 w 684843"/>
                <a:gd name="connsiteY7" fmla="*/ 44281 h 721406"/>
                <a:gd name="connsiteX8" fmla="*/ 95244 w 684843"/>
                <a:gd name="connsiteY8" fmla="*/ 138471 h 721406"/>
                <a:gd name="connsiteX9" fmla="*/ 1055 w 684843"/>
                <a:gd name="connsiteY9" fmla="*/ 365865 h 721406"/>
                <a:gd name="connsiteX10" fmla="*/ 95244 w 684843"/>
                <a:gd name="connsiteY10" fmla="*/ 593260 h 721406"/>
                <a:gd name="connsiteX11" fmla="*/ 124988 w 684843"/>
                <a:gd name="connsiteY11" fmla="*/ 619599 h 721406"/>
                <a:gd name="connsiteX12" fmla="*/ 47540 w 684843"/>
                <a:gd name="connsiteY12" fmla="*/ 697047 h 721406"/>
                <a:gd name="connsiteX13" fmla="*/ 47540 w 684843"/>
                <a:gd name="connsiteY13" fmla="*/ 716936 h 721406"/>
                <a:gd name="connsiteX14" fmla="*/ 57483 w 684843"/>
                <a:gd name="connsiteY14" fmla="*/ 721055 h 721406"/>
                <a:gd name="connsiteX15" fmla="*/ 67427 w 684843"/>
                <a:gd name="connsiteY15" fmla="*/ 716936 h 721406"/>
                <a:gd name="connsiteX16" fmla="*/ 148219 w 684843"/>
                <a:gd name="connsiteY16" fmla="*/ 636143 h 721406"/>
                <a:gd name="connsiteX17" fmla="*/ 322637 w 684843"/>
                <a:gd name="connsiteY17" fmla="*/ 687450 h 721406"/>
                <a:gd name="connsiteX18" fmla="*/ 497808 w 684843"/>
                <a:gd name="connsiteY18" fmla="*/ 635653 h 721406"/>
                <a:gd name="connsiteX19" fmla="*/ 579091 w 684843"/>
                <a:gd name="connsiteY19" fmla="*/ 716936 h 721406"/>
                <a:gd name="connsiteX20" fmla="*/ 589035 w 684843"/>
                <a:gd name="connsiteY20" fmla="*/ 721055 h 721406"/>
                <a:gd name="connsiteX21" fmla="*/ 598978 w 684843"/>
                <a:gd name="connsiteY21" fmla="*/ 716936 h 721406"/>
                <a:gd name="connsiteX22" fmla="*/ 598978 w 684843"/>
                <a:gd name="connsiteY22" fmla="*/ 697047 h 721406"/>
                <a:gd name="connsiteX23" fmla="*/ 520978 w 684843"/>
                <a:gd name="connsiteY23" fmla="*/ 619047 h 721406"/>
                <a:gd name="connsiteX24" fmla="*/ 550032 w 684843"/>
                <a:gd name="connsiteY24" fmla="*/ 593260 h 721406"/>
                <a:gd name="connsiteX25" fmla="*/ 644221 w 684843"/>
                <a:gd name="connsiteY25" fmla="*/ 365865 h 721406"/>
                <a:gd name="connsiteX26" fmla="*/ 612398 w 684843"/>
                <a:gd name="connsiteY26" fmla="*/ 226221 h 721406"/>
                <a:gd name="connsiteX27" fmla="*/ 593620 w 684843"/>
                <a:gd name="connsiteY27" fmla="*/ 219670 h 721406"/>
                <a:gd name="connsiteX28" fmla="*/ 587070 w 684843"/>
                <a:gd name="connsiteY28" fmla="*/ 238448 h 721406"/>
                <a:gd name="connsiteX29" fmla="*/ 616096 w 684843"/>
                <a:gd name="connsiteY29" fmla="*/ 365865 h 721406"/>
                <a:gd name="connsiteX30" fmla="*/ 322636 w 684843"/>
                <a:gd name="connsiteY30" fmla="*/ 659326 h 721406"/>
                <a:gd name="connsiteX31" fmla="*/ 29175 w 684843"/>
                <a:gd name="connsiteY31" fmla="*/ 365865 h 721406"/>
                <a:gd name="connsiteX32" fmla="*/ 322636 w 684843"/>
                <a:gd name="connsiteY32" fmla="*/ 72405 h 721406"/>
                <a:gd name="connsiteX33" fmla="*/ 518986 w 684843"/>
                <a:gd name="connsiteY33" fmla="*/ 147766 h 721406"/>
                <a:gd name="connsiteX34" fmla="*/ 469628 w 684843"/>
                <a:gd name="connsiteY34" fmla="*/ 197259 h 721406"/>
                <a:gd name="connsiteX35" fmla="*/ 322637 w 684843"/>
                <a:gd name="connsiteY35" fmla="*/ 142175 h 721406"/>
                <a:gd name="connsiteX36" fmla="*/ 98947 w 684843"/>
                <a:gd name="connsiteY36" fmla="*/ 365865 h 721406"/>
                <a:gd name="connsiteX37" fmla="*/ 322640 w 684843"/>
                <a:gd name="connsiteY37" fmla="*/ 589556 h 721406"/>
                <a:gd name="connsiteX38" fmla="*/ 546331 w 684843"/>
                <a:gd name="connsiteY38" fmla="*/ 365865 h 721406"/>
                <a:gd name="connsiteX39" fmla="*/ 538559 w 684843"/>
                <a:gd name="connsiteY39" fmla="*/ 307214 h 721406"/>
                <a:gd name="connsiteX40" fmla="*/ 489625 w 684843"/>
                <a:gd name="connsiteY40" fmla="*/ 217038 h 721406"/>
                <a:gd name="connsiteX41" fmla="*/ 549076 w 684843"/>
                <a:gd name="connsiteY41" fmla="*/ 157425 h 721406"/>
                <a:gd name="connsiteX42" fmla="*/ 549134 w 684843"/>
                <a:gd name="connsiteY42" fmla="*/ 157373 h 721406"/>
                <a:gd name="connsiteX43" fmla="*/ 549180 w 684843"/>
                <a:gd name="connsiteY43" fmla="*/ 157323 h 721406"/>
                <a:gd name="connsiteX44" fmla="*/ 617553 w 684843"/>
                <a:gd name="connsiteY44" fmla="*/ 88764 h 721406"/>
                <a:gd name="connsiteX45" fmla="*/ 670795 w 684843"/>
                <a:gd name="connsiteY45" fmla="*/ 88764 h 721406"/>
                <a:gd name="connsiteX46" fmla="*/ 684858 w 684843"/>
                <a:gd name="connsiteY46" fmla="*/ 74701 h 721406"/>
                <a:gd name="connsiteX47" fmla="*/ 670794 w 684843"/>
                <a:gd name="connsiteY47" fmla="*/ 60639 h 721406"/>
                <a:gd name="connsiteX48" fmla="*/ 511414 w 684843"/>
                <a:gd name="connsiteY48" fmla="*/ 314571 h 721406"/>
                <a:gd name="connsiteX49" fmla="*/ 518207 w 684843"/>
                <a:gd name="connsiteY49" fmla="*/ 365865 h 721406"/>
                <a:gd name="connsiteX50" fmla="*/ 322642 w 684843"/>
                <a:gd name="connsiteY50" fmla="*/ 561431 h 721406"/>
                <a:gd name="connsiteX51" fmla="*/ 127076 w 684843"/>
                <a:gd name="connsiteY51" fmla="*/ 365865 h 721406"/>
                <a:gd name="connsiteX52" fmla="*/ 322642 w 684843"/>
                <a:gd name="connsiteY52" fmla="*/ 170300 h 721406"/>
                <a:gd name="connsiteX53" fmla="*/ 449731 w 684843"/>
                <a:gd name="connsiteY53" fmla="*/ 217215 h 721406"/>
                <a:gd name="connsiteX54" fmla="*/ 391674 w 684843"/>
                <a:gd name="connsiteY54" fmla="*/ 275430 h 721406"/>
                <a:gd name="connsiteX55" fmla="*/ 322642 w 684843"/>
                <a:gd name="connsiteY55" fmla="*/ 252025 h 721406"/>
                <a:gd name="connsiteX56" fmla="*/ 208801 w 684843"/>
                <a:gd name="connsiteY56" fmla="*/ 365865 h 721406"/>
                <a:gd name="connsiteX57" fmla="*/ 322642 w 684843"/>
                <a:gd name="connsiteY57" fmla="*/ 479706 h 721406"/>
                <a:gd name="connsiteX58" fmla="*/ 436482 w 684843"/>
                <a:gd name="connsiteY58" fmla="*/ 365865 h 721406"/>
                <a:gd name="connsiteX59" fmla="*/ 411743 w 684843"/>
                <a:gd name="connsiteY59" fmla="*/ 295135 h 721406"/>
                <a:gd name="connsiteX60" fmla="*/ 469725 w 684843"/>
                <a:gd name="connsiteY60" fmla="*/ 236995 h 721406"/>
                <a:gd name="connsiteX61" fmla="*/ 511414 w 684843"/>
                <a:gd name="connsiteY61" fmla="*/ 314571 h 721406"/>
                <a:gd name="connsiteX62" fmla="*/ 314589 w 684843"/>
                <a:gd name="connsiteY62" fmla="*/ 372637 h 721406"/>
                <a:gd name="connsiteX63" fmla="*/ 324520 w 684843"/>
                <a:gd name="connsiteY63" fmla="*/ 376741 h 721406"/>
                <a:gd name="connsiteX64" fmla="*/ 334478 w 684843"/>
                <a:gd name="connsiteY64" fmla="*/ 372610 h 721406"/>
                <a:gd name="connsiteX65" fmla="*/ 391726 w 684843"/>
                <a:gd name="connsiteY65" fmla="*/ 315205 h 721406"/>
                <a:gd name="connsiteX66" fmla="*/ 408355 w 684843"/>
                <a:gd name="connsiteY66" fmla="*/ 365865 h 721406"/>
                <a:gd name="connsiteX67" fmla="*/ 322640 w 684843"/>
                <a:gd name="connsiteY67" fmla="*/ 451581 h 721406"/>
                <a:gd name="connsiteX68" fmla="*/ 236925 w 684843"/>
                <a:gd name="connsiteY68" fmla="*/ 365865 h 721406"/>
                <a:gd name="connsiteX69" fmla="*/ 322640 w 684843"/>
                <a:gd name="connsiteY69" fmla="*/ 280150 h 721406"/>
                <a:gd name="connsiteX70" fmla="*/ 371592 w 684843"/>
                <a:gd name="connsiteY70" fmla="*/ 295564 h 721406"/>
                <a:gd name="connsiteX71" fmla="*/ 314563 w 684843"/>
                <a:gd name="connsiteY71" fmla="*/ 352748 h 721406"/>
                <a:gd name="connsiteX72" fmla="*/ 314589 w 684843"/>
                <a:gd name="connsiteY72" fmla="*/ 372637 h 72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84843" h="721406">
                  <a:moveTo>
                    <a:pt x="670794" y="60639"/>
                  </a:moveTo>
                  <a:lnTo>
                    <a:pt x="625778" y="60639"/>
                  </a:lnTo>
                  <a:lnTo>
                    <a:pt x="625778" y="15117"/>
                  </a:lnTo>
                  <a:cubicBezTo>
                    <a:pt x="625778" y="7350"/>
                    <a:pt x="619483" y="1055"/>
                    <a:pt x="611716" y="1055"/>
                  </a:cubicBezTo>
                  <a:cubicBezTo>
                    <a:pt x="603949" y="1055"/>
                    <a:pt x="597653" y="7350"/>
                    <a:pt x="597653" y="15117"/>
                  </a:cubicBezTo>
                  <a:lnTo>
                    <a:pt x="597653" y="68888"/>
                  </a:lnTo>
                  <a:lnTo>
                    <a:pt x="538864" y="127838"/>
                  </a:lnTo>
                  <a:cubicBezTo>
                    <a:pt x="479558" y="73859"/>
                    <a:pt x="403322" y="44281"/>
                    <a:pt x="322639" y="44281"/>
                  </a:cubicBezTo>
                  <a:cubicBezTo>
                    <a:pt x="236741" y="44281"/>
                    <a:pt x="155983" y="77732"/>
                    <a:pt x="95244" y="138471"/>
                  </a:cubicBezTo>
                  <a:cubicBezTo>
                    <a:pt x="34505" y="199209"/>
                    <a:pt x="1055" y="279968"/>
                    <a:pt x="1055" y="365865"/>
                  </a:cubicBezTo>
                  <a:cubicBezTo>
                    <a:pt x="1055" y="451763"/>
                    <a:pt x="34505" y="532522"/>
                    <a:pt x="95244" y="593260"/>
                  </a:cubicBezTo>
                  <a:cubicBezTo>
                    <a:pt x="104693" y="602709"/>
                    <a:pt x="114626" y="611495"/>
                    <a:pt x="124988" y="619599"/>
                  </a:cubicBezTo>
                  <a:lnTo>
                    <a:pt x="47540" y="697047"/>
                  </a:lnTo>
                  <a:cubicBezTo>
                    <a:pt x="42048" y="702539"/>
                    <a:pt x="42048" y="711443"/>
                    <a:pt x="47540" y="716936"/>
                  </a:cubicBezTo>
                  <a:cubicBezTo>
                    <a:pt x="50286" y="719681"/>
                    <a:pt x="53885" y="721055"/>
                    <a:pt x="57483" y="721055"/>
                  </a:cubicBezTo>
                  <a:cubicBezTo>
                    <a:pt x="61082" y="721055"/>
                    <a:pt x="64682" y="719681"/>
                    <a:pt x="67427" y="716936"/>
                  </a:cubicBezTo>
                  <a:lnTo>
                    <a:pt x="148219" y="636143"/>
                  </a:lnTo>
                  <a:cubicBezTo>
                    <a:pt x="199728" y="669530"/>
                    <a:pt x="259802" y="687450"/>
                    <a:pt x="322637" y="687450"/>
                  </a:cubicBezTo>
                  <a:cubicBezTo>
                    <a:pt x="385779" y="687450"/>
                    <a:pt x="446131" y="669354"/>
                    <a:pt x="497808" y="635653"/>
                  </a:cubicBezTo>
                  <a:lnTo>
                    <a:pt x="579091" y="716936"/>
                  </a:lnTo>
                  <a:cubicBezTo>
                    <a:pt x="581837" y="719681"/>
                    <a:pt x="585436" y="721055"/>
                    <a:pt x="589035" y="721055"/>
                  </a:cubicBezTo>
                  <a:cubicBezTo>
                    <a:pt x="592633" y="721055"/>
                    <a:pt x="596233" y="719681"/>
                    <a:pt x="598978" y="716936"/>
                  </a:cubicBezTo>
                  <a:cubicBezTo>
                    <a:pt x="604470" y="711444"/>
                    <a:pt x="604471" y="702540"/>
                    <a:pt x="598978" y="697047"/>
                  </a:cubicBezTo>
                  <a:lnTo>
                    <a:pt x="520978" y="619047"/>
                  </a:lnTo>
                  <a:cubicBezTo>
                    <a:pt x="531089" y="611093"/>
                    <a:pt x="540795" y="602497"/>
                    <a:pt x="550032" y="593260"/>
                  </a:cubicBezTo>
                  <a:cubicBezTo>
                    <a:pt x="610771" y="532522"/>
                    <a:pt x="644221" y="451763"/>
                    <a:pt x="644221" y="365865"/>
                  </a:cubicBezTo>
                  <a:cubicBezTo>
                    <a:pt x="644221" y="316943"/>
                    <a:pt x="633514" y="269961"/>
                    <a:pt x="612398" y="226221"/>
                  </a:cubicBezTo>
                  <a:cubicBezTo>
                    <a:pt x="609022" y="219226"/>
                    <a:pt x="600612" y="216293"/>
                    <a:pt x="593620" y="219670"/>
                  </a:cubicBezTo>
                  <a:cubicBezTo>
                    <a:pt x="586626" y="223047"/>
                    <a:pt x="583694" y="231453"/>
                    <a:pt x="587070" y="238448"/>
                  </a:cubicBezTo>
                  <a:cubicBezTo>
                    <a:pt x="606330" y="278343"/>
                    <a:pt x="616096" y="321213"/>
                    <a:pt x="616096" y="365865"/>
                  </a:cubicBezTo>
                  <a:cubicBezTo>
                    <a:pt x="616096" y="527680"/>
                    <a:pt x="484450" y="659326"/>
                    <a:pt x="322636" y="659326"/>
                  </a:cubicBezTo>
                  <a:cubicBezTo>
                    <a:pt x="160822" y="659326"/>
                    <a:pt x="29175" y="527681"/>
                    <a:pt x="29175" y="365865"/>
                  </a:cubicBezTo>
                  <a:cubicBezTo>
                    <a:pt x="29175" y="204051"/>
                    <a:pt x="160822" y="72405"/>
                    <a:pt x="322636" y="72405"/>
                  </a:cubicBezTo>
                  <a:cubicBezTo>
                    <a:pt x="395824" y="72405"/>
                    <a:pt x="465008" y="99065"/>
                    <a:pt x="518986" y="147766"/>
                  </a:cubicBezTo>
                  <a:lnTo>
                    <a:pt x="469628" y="197259"/>
                  </a:lnTo>
                  <a:cubicBezTo>
                    <a:pt x="428881" y="161646"/>
                    <a:pt x="377214" y="142175"/>
                    <a:pt x="322637" y="142175"/>
                  </a:cubicBezTo>
                  <a:cubicBezTo>
                    <a:pt x="199294" y="142175"/>
                    <a:pt x="98947" y="242522"/>
                    <a:pt x="98947" y="365865"/>
                  </a:cubicBezTo>
                  <a:cubicBezTo>
                    <a:pt x="98947" y="489209"/>
                    <a:pt x="199297" y="589556"/>
                    <a:pt x="322640" y="589556"/>
                  </a:cubicBezTo>
                  <a:cubicBezTo>
                    <a:pt x="445984" y="589556"/>
                    <a:pt x="546331" y="489209"/>
                    <a:pt x="546331" y="365865"/>
                  </a:cubicBezTo>
                  <a:cubicBezTo>
                    <a:pt x="546331" y="345973"/>
                    <a:pt x="543717" y="326240"/>
                    <a:pt x="538559" y="307214"/>
                  </a:cubicBezTo>
                  <a:cubicBezTo>
                    <a:pt x="529508" y="273821"/>
                    <a:pt x="512693" y="242911"/>
                    <a:pt x="489625" y="217038"/>
                  </a:cubicBezTo>
                  <a:lnTo>
                    <a:pt x="549076" y="157425"/>
                  </a:lnTo>
                  <a:cubicBezTo>
                    <a:pt x="549094" y="157407"/>
                    <a:pt x="549115" y="157392"/>
                    <a:pt x="549134" y="157373"/>
                  </a:cubicBezTo>
                  <a:cubicBezTo>
                    <a:pt x="549151" y="157357"/>
                    <a:pt x="549163" y="157338"/>
                    <a:pt x="549180" y="157323"/>
                  </a:cubicBezTo>
                  <a:lnTo>
                    <a:pt x="617553" y="88764"/>
                  </a:lnTo>
                  <a:lnTo>
                    <a:pt x="670795" y="88764"/>
                  </a:lnTo>
                  <a:cubicBezTo>
                    <a:pt x="678562" y="88764"/>
                    <a:pt x="684858" y="82468"/>
                    <a:pt x="684858" y="74701"/>
                  </a:cubicBezTo>
                  <a:cubicBezTo>
                    <a:pt x="684858" y="66935"/>
                    <a:pt x="678561" y="60639"/>
                    <a:pt x="670794" y="60639"/>
                  </a:cubicBezTo>
                  <a:close/>
                  <a:moveTo>
                    <a:pt x="511414" y="314571"/>
                  </a:moveTo>
                  <a:cubicBezTo>
                    <a:pt x="515922" y="331200"/>
                    <a:pt x="518207" y="348458"/>
                    <a:pt x="518207" y="365865"/>
                  </a:cubicBezTo>
                  <a:cubicBezTo>
                    <a:pt x="518207" y="473701"/>
                    <a:pt x="430477" y="561431"/>
                    <a:pt x="322642" y="561431"/>
                  </a:cubicBezTo>
                  <a:cubicBezTo>
                    <a:pt x="214806" y="561431"/>
                    <a:pt x="127076" y="473700"/>
                    <a:pt x="127076" y="365865"/>
                  </a:cubicBezTo>
                  <a:cubicBezTo>
                    <a:pt x="127076" y="258031"/>
                    <a:pt x="214806" y="170300"/>
                    <a:pt x="322642" y="170300"/>
                  </a:cubicBezTo>
                  <a:cubicBezTo>
                    <a:pt x="369721" y="170300"/>
                    <a:pt x="414332" y="186864"/>
                    <a:pt x="449731" y="217215"/>
                  </a:cubicBezTo>
                  <a:lnTo>
                    <a:pt x="391674" y="275430"/>
                  </a:lnTo>
                  <a:cubicBezTo>
                    <a:pt x="372510" y="260765"/>
                    <a:pt x="348581" y="252025"/>
                    <a:pt x="322642" y="252025"/>
                  </a:cubicBezTo>
                  <a:cubicBezTo>
                    <a:pt x="259871" y="252025"/>
                    <a:pt x="208801" y="303093"/>
                    <a:pt x="208801" y="365865"/>
                  </a:cubicBezTo>
                  <a:cubicBezTo>
                    <a:pt x="208801" y="428638"/>
                    <a:pt x="259869" y="479706"/>
                    <a:pt x="322642" y="479706"/>
                  </a:cubicBezTo>
                  <a:cubicBezTo>
                    <a:pt x="385414" y="479706"/>
                    <a:pt x="436482" y="428638"/>
                    <a:pt x="436482" y="365865"/>
                  </a:cubicBezTo>
                  <a:cubicBezTo>
                    <a:pt x="436482" y="339151"/>
                    <a:pt x="427209" y="314575"/>
                    <a:pt x="411743" y="295135"/>
                  </a:cubicBezTo>
                  <a:lnTo>
                    <a:pt x="469725" y="236995"/>
                  </a:lnTo>
                  <a:cubicBezTo>
                    <a:pt x="489331" y="259363"/>
                    <a:pt x="503650" y="285923"/>
                    <a:pt x="511414" y="314571"/>
                  </a:cubicBezTo>
                  <a:close/>
                  <a:moveTo>
                    <a:pt x="314589" y="372637"/>
                  </a:moveTo>
                  <a:cubicBezTo>
                    <a:pt x="317334" y="375373"/>
                    <a:pt x="320927" y="376741"/>
                    <a:pt x="324520" y="376741"/>
                  </a:cubicBezTo>
                  <a:cubicBezTo>
                    <a:pt x="328125" y="376741"/>
                    <a:pt x="331730" y="375365"/>
                    <a:pt x="334478" y="372610"/>
                  </a:cubicBezTo>
                  <a:lnTo>
                    <a:pt x="391726" y="315205"/>
                  </a:lnTo>
                  <a:cubicBezTo>
                    <a:pt x="402169" y="329408"/>
                    <a:pt x="408355" y="346925"/>
                    <a:pt x="408355" y="365865"/>
                  </a:cubicBezTo>
                  <a:cubicBezTo>
                    <a:pt x="408355" y="413128"/>
                    <a:pt x="369904" y="451581"/>
                    <a:pt x="322640" y="451581"/>
                  </a:cubicBezTo>
                  <a:cubicBezTo>
                    <a:pt x="275376" y="451581"/>
                    <a:pt x="236925" y="413128"/>
                    <a:pt x="236925" y="365865"/>
                  </a:cubicBezTo>
                  <a:cubicBezTo>
                    <a:pt x="236925" y="318603"/>
                    <a:pt x="275376" y="280150"/>
                    <a:pt x="322640" y="280150"/>
                  </a:cubicBezTo>
                  <a:cubicBezTo>
                    <a:pt x="340830" y="280150"/>
                    <a:pt x="357702" y="285863"/>
                    <a:pt x="371592" y="295564"/>
                  </a:cubicBezTo>
                  <a:lnTo>
                    <a:pt x="314563" y="352748"/>
                  </a:lnTo>
                  <a:cubicBezTo>
                    <a:pt x="309078" y="358248"/>
                    <a:pt x="309090" y="367151"/>
                    <a:pt x="314589" y="372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: фигура 220">
              <a:extLst>
                <a:ext uri="{FF2B5EF4-FFF2-40B4-BE49-F238E27FC236}">
                  <a16:creationId xmlns:a16="http://schemas.microsoft.com/office/drawing/2014/main" id="{ED2F5B5B-D1AD-4327-8BC2-21E8AB7A3B01}"/>
                </a:ext>
              </a:extLst>
            </p:cNvPr>
            <p:cNvSpPr/>
            <p:nvPr/>
          </p:nvSpPr>
          <p:spPr>
            <a:xfrm>
              <a:off x="5752663" y="3183453"/>
              <a:ext cx="29531" cy="29531"/>
            </a:xfrm>
            <a:custGeom>
              <a:avLst/>
              <a:gdLst>
                <a:gd name="connsiteX0" fmla="*/ 29180 w 29531"/>
                <a:gd name="connsiteY0" fmla="*/ 15117 h 29531"/>
                <a:gd name="connsiteX1" fmla="*/ 15117 w 29531"/>
                <a:gd name="connsiteY1" fmla="*/ 29180 h 29531"/>
                <a:gd name="connsiteX2" fmla="*/ 1055 w 29531"/>
                <a:gd name="connsiteY2" fmla="*/ 15117 h 29531"/>
                <a:gd name="connsiteX3" fmla="*/ 15117 w 29531"/>
                <a:gd name="connsiteY3" fmla="*/ 1055 h 29531"/>
                <a:gd name="connsiteX4" fmla="*/ 29180 w 29531"/>
                <a:gd name="connsiteY4" fmla="*/ 15117 h 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1" h="29531">
                  <a:moveTo>
                    <a:pt x="29180" y="15117"/>
                  </a:moveTo>
                  <a:cubicBezTo>
                    <a:pt x="29180" y="22884"/>
                    <a:pt x="22884" y="29180"/>
                    <a:pt x="15117" y="29180"/>
                  </a:cubicBezTo>
                  <a:cubicBezTo>
                    <a:pt x="7351" y="29180"/>
                    <a:pt x="1055" y="22884"/>
                    <a:pt x="1055" y="15117"/>
                  </a:cubicBezTo>
                  <a:cubicBezTo>
                    <a:pt x="1055" y="7351"/>
                    <a:pt x="7351" y="1055"/>
                    <a:pt x="15117" y="1055"/>
                  </a:cubicBezTo>
                  <a:cubicBezTo>
                    <a:pt x="22884" y="1055"/>
                    <a:pt x="29180" y="7351"/>
                    <a:pt x="29180" y="151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2614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95EE9-96F7-B161-F27A-B91D54B2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98C165-B630-5A57-3048-2B64DDF9DB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68DDDDC-0ED2-5213-7B46-BD0AB01AE9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01.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2122467-A404-9F73-BAF8-2FD1071FD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9178" y="1881218"/>
            <a:ext cx="3063320" cy="368300"/>
          </a:xfrm>
        </p:spPr>
        <p:txBody>
          <a:bodyPr/>
          <a:lstStyle/>
          <a:p>
            <a:r>
              <a:rPr lang="ru-RU" b="1" dirty="0"/>
              <a:t>Создание адаптивного интерфейса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E19707B-64B3-7856-7E9C-1EC507D5D9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9178" y="2927195"/>
            <a:ext cx="3063319" cy="919976"/>
          </a:xfrm>
        </p:spPr>
        <p:txBody>
          <a:bodyPr/>
          <a:lstStyle/>
          <a:p>
            <a:r>
              <a:rPr lang="ru-RU" dirty="0"/>
              <a:t>Разработать веб-интерфейс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96F9AFF-3448-28F0-F4C6-F7478232F5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5690" y="3877561"/>
            <a:ext cx="723487" cy="368300"/>
          </a:xfrm>
        </p:spPr>
        <p:txBody>
          <a:bodyPr/>
          <a:lstStyle/>
          <a:p>
            <a:r>
              <a:rPr lang="ru-RU" dirty="0"/>
              <a:t>02.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450C570-0D05-5E2D-C587-9F0F529BAA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4536" y="3907951"/>
            <a:ext cx="4591037" cy="368300"/>
          </a:xfrm>
        </p:spPr>
        <p:txBody>
          <a:bodyPr/>
          <a:lstStyle/>
          <a:p>
            <a:r>
              <a:rPr lang="ru-RU" b="1" dirty="0"/>
              <a:t>Алгоритм автоматической проверки ответов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023FFB2-5EBB-2626-ADCD-2CC8692F92B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4536" y="4761598"/>
            <a:ext cx="3944266" cy="634331"/>
          </a:xfrm>
        </p:spPr>
        <p:txBody>
          <a:bodyPr/>
          <a:lstStyle/>
          <a:p>
            <a:r>
              <a:rPr lang="ru-RU" dirty="0"/>
              <a:t>Создать систему оценки для разных типов вопросов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39CF74C-AA04-2F21-AF54-40E3421AE6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578712" y="3877561"/>
            <a:ext cx="723487" cy="368300"/>
          </a:xfrm>
        </p:spPr>
        <p:txBody>
          <a:bodyPr/>
          <a:lstStyle/>
          <a:p>
            <a:r>
              <a:rPr lang="ru-RU" dirty="0"/>
              <a:t>03.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C8D68D4-4C83-D1BF-142B-0258888300E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302199" y="3877561"/>
            <a:ext cx="3598444" cy="368300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ru-RU" b="1" dirty="0" err="1"/>
              <a:t>парсинга</a:t>
            </a:r>
            <a:r>
              <a:rPr lang="ru-RU" b="1" dirty="0"/>
              <a:t> открытых баз данных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258C061-4349-C88D-9C3A-4F59A902E06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02199" y="4761597"/>
            <a:ext cx="3394524" cy="634331"/>
          </a:xfrm>
        </p:spPr>
        <p:txBody>
          <a:bodyPr/>
          <a:lstStyle/>
          <a:p>
            <a:r>
              <a:rPr lang="ru-RU" dirty="0"/>
              <a:t>Реализация системы поиска вопросов/задач</a:t>
            </a:r>
          </a:p>
        </p:txBody>
      </p:sp>
    </p:spTree>
    <p:extLst>
      <p:ext uri="{BB962C8B-B14F-4D97-AF65-F5344CB8AC3E}">
        <p14:creationId xmlns:p14="http://schemas.microsoft.com/office/powerpoint/2010/main" val="25851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D0134-B776-0AB7-6265-DC62C8E1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BC046-DABF-0D80-F1F6-C421F1A705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62509" y="1718985"/>
            <a:ext cx="3290191" cy="2808315"/>
          </a:xfrm>
        </p:spPr>
        <p:txBody>
          <a:bodyPr/>
          <a:lstStyle/>
          <a:p>
            <a:r>
              <a:rPr lang="ru-RU" dirty="0"/>
              <a:t>В современном мире, где объем информации и скорость ее обновления растут экспоненциально, важно не только эффективно передавать знания, но и оперативно проверять их усвоение.</a:t>
            </a:r>
          </a:p>
        </p:txBody>
      </p:sp>
    </p:spTree>
    <p:extLst>
      <p:ext uri="{BB962C8B-B14F-4D97-AF65-F5344CB8AC3E}">
        <p14:creationId xmlns:p14="http://schemas.microsoft.com/office/powerpoint/2010/main" val="421994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767AB6E-4D04-5624-7FE2-09C7C84FB3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795" y="2597546"/>
            <a:ext cx="6684464" cy="368300"/>
          </a:xfrm>
        </p:spPr>
        <p:txBody>
          <a:bodyPr/>
          <a:lstStyle/>
          <a:p>
            <a:r>
              <a:rPr lang="ru-RU" dirty="0"/>
              <a:t>Определение целей и задач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ED97805-E164-47EA-CAF2-F06DABD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 проекта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BEE93B3-8B6E-1236-D0E6-813A6F6412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8795" y="3109779"/>
            <a:ext cx="6684464" cy="368300"/>
          </a:xfrm>
        </p:spPr>
        <p:txBody>
          <a:bodyPr/>
          <a:lstStyle/>
          <a:p>
            <a:r>
              <a:rPr lang="ru-RU" dirty="0"/>
              <a:t>Анализ требований и оценка ресурсов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B97F209-A372-B3CE-CF83-A2C9692E5C9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08796" y="3622012"/>
            <a:ext cx="6684463" cy="368300"/>
          </a:xfrm>
        </p:spPr>
        <p:txBody>
          <a:bodyPr/>
          <a:lstStyle/>
          <a:p>
            <a:r>
              <a:rPr lang="ru-RU" dirty="0"/>
              <a:t>Делегирование задач</a:t>
            </a:r>
          </a:p>
          <a:p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51550C3-17F7-1168-62F3-D7C7409872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8796" y="4134245"/>
            <a:ext cx="6684462" cy="368300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MVP</a:t>
            </a:r>
            <a:endParaRPr lang="ru-RU" dirty="0"/>
          </a:p>
          <a:p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980A9A4-7EDB-CA2E-0711-64BABFD0F46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8795" y="4646478"/>
            <a:ext cx="6684463" cy="368300"/>
          </a:xfrm>
        </p:spPr>
        <p:txBody>
          <a:bodyPr/>
          <a:lstStyle/>
          <a:p>
            <a:r>
              <a:rPr lang="ru-RU" dirty="0"/>
              <a:t>Тестирование и исправление багов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A97943F-24E3-C6DD-92FA-6477123FA2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8795" y="5158711"/>
            <a:ext cx="6684463" cy="368300"/>
          </a:xfrm>
        </p:spPr>
        <p:txBody>
          <a:bodyPr/>
          <a:lstStyle/>
          <a:p>
            <a:r>
              <a:rPr lang="ru-RU" dirty="0"/>
              <a:t>Подготовка к релизу и релиз/выпуск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ACC82B1-932A-0779-C34A-DF7FA9BCEA27}"/>
              </a:ext>
            </a:extLst>
          </p:cNvPr>
          <p:cNvCxnSpPr>
            <a:cxnSpLocks/>
          </p:cNvCxnSpPr>
          <p:nvPr/>
        </p:nvCxnSpPr>
        <p:spPr>
          <a:xfrm>
            <a:off x="503788" y="2765512"/>
            <a:ext cx="0" cy="25611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F33415A7-3F8A-EE5E-5610-86AE83DA1671}"/>
              </a:ext>
            </a:extLst>
          </p:cNvPr>
          <p:cNvSpPr/>
          <p:nvPr/>
        </p:nvSpPr>
        <p:spPr>
          <a:xfrm>
            <a:off x="407988" y="2679192"/>
            <a:ext cx="205008" cy="20500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2B0BF83-1EE8-776D-15C3-6F6842108184}"/>
              </a:ext>
            </a:extLst>
          </p:cNvPr>
          <p:cNvSpPr/>
          <p:nvPr/>
        </p:nvSpPr>
        <p:spPr>
          <a:xfrm>
            <a:off x="407988" y="3191425"/>
            <a:ext cx="205008" cy="20500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0A483FA-6F07-5F71-6435-778D0C536FEF}"/>
              </a:ext>
            </a:extLst>
          </p:cNvPr>
          <p:cNvSpPr/>
          <p:nvPr/>
        </p:nvSpPr>
        <p:spPr>
          <a:xfrm>
            <a:off x="407988" y="3703658"/>
            <a:ext cx="205008" cy="20500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6E2A323-30E3-B123-72FC-5B3303761A63}"/>
              </a:ext>
            </a:extLst>
          </p:cNvPr>
          <p:cNvSpPr/>
          <p:nvPr/>
        </p:nvSpPr>
        <p:spPr>
          <a:xfrm>
            <a:off x="407988" y="4215891"/>
            <a:ext cx="205008" cy="20500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7BD944A-AAD0-F86A-9151-66071853BB89}"/>
              </a:ext>
            </a:extLst>
          </p:cNvPr>
          <p:cNvSpPr/>
          <p:nvPr/>
        </p:nvSpPr>
        <p:spPr>
          <a:xfrm>
            <a:off x="407988" y="4728124"/>
            <a:ext cx="205008" cy="20500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50EF41D-2A20-AB3C-9292-779870A1D105}"/>
              </a:ext>
            </a:extLst>
          </p:cNvPr>
          <p:cNvSpPr/>
          <p:nvPr/>
        </p:nvSpPr>
        <p:spPr>
          <a:xfrm>
            <a:off x="407988" y="5240357"/>
            <a:ext cx="205008" cy="20500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15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EEAA5-B731-850B-93C5-F8F2A2D3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Ожидаемые и фактические 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8D2FBD-535A-D8BF-A28A-CD697C9270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9176" y="2347169"/>
            <a:ext cx="3597251" cy="368300"/>
          </a:xfrm>
        </p:spPr>
        <p:txBody>
          <a:bodyPr/>
          <a:lstStyle/>
          <a:p>
            <a:pPr algn="ctr"/>
            <a:r>
              <a:rPr lang="ru-RU" dirty="0"/>
              <a:t>Ожидание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E3B348-3241-975E-07B2-6DC5F91058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722405" y="2347169"/>
            <a:ext cx="4312480" cy="368300"/>
          </a:xfrm>
        </p:spPr>
        <p:txBody>
          <a:bodyPr/>
          <a:lstStyle/>
          <a:p>
            <a:pPr algn="ctr"/>
            <a:r>
              <a:rPr lang="ru-RU" dirty="0"/>
              <a:t>Факт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DD2524-D8E0-76F5-3017-06A1B0AA61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9177" y="2809778"/>
            <a:ext cx="3597251" cy="634331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ru-RU" dirty="0"/>
              <a:t>Автоматизация процесса тестирования.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BB3D37D-FD46-4BE1-2904-506448F784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23806" y="3725699"/>
            <a:ext cx="3597251" cy="634331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ru-RU" dirty="0"/>
              <a:t>Повышение объективности оценки.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905E4EC-B610-9709-6FAD-3304182FE6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36271" y="2809778"/>
            <a:ext cx="4198615" cy="634331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ru-RU" dirty="0"/>
              <a:t>Разработали автоматическую систему проверки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1E560E6-18B9-5B95-D094-52AF3501C31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836270" y="3727838"/>
            <a:ext cx="4193244" cy="650074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ru-RU" dirty="0"/>
              <a:t>Проработанный подбор задач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1D930FB-CC0E-F810-129A-B4B8BB0661A0}"/>
              </a:ext>
            </a:extLst>
          </p:cNvPr>
          <p:cNvSpPr/>
          <p:nvPr/>
        </p:nvSpPr>
        <p:spPr>
          <a:xfrm rot="14400000">
            <a:off x="11809222" y="3885651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>
            <a:extLst>
              <a:ext uri="{FF2B5EF4-FFF2-40B4-BE49-F238E27FC236}">
                <a16:creationId xmlns:a16="http://schemas.microsoft.com/office/drawing/2014/main" id="{89A72AFD-12A4-0326-9BEB-23C7D0AE0B88}"/>
              </a:ext>
            </a:extLst>
          </p:cNvPr>
          <p:cNvSpPr/>
          <p:nvPr/>
        </p:nvSpPr>
        <p:spPr>
          <a:xfrm rot="5400000">
            <a:off x="11807961" y="4750500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6" name="4-конечная звезда 15">
            <a:extLst>
              <a:ext uri="{FF2B5EF4-FFF2-40B4-BE49-F238E27FC236}">
                <a16:creationId xmlns:a16="http://schemas.microsoft.com/office/drawing/2014/main" id="{A19D0CAD-0480-7C5B-515A-FD3218BFCD7D}"/>
              </a:ext>
            </a:extLst>
          </p:cNvPr>
          <p:cNvSpPr/>
          <p:nvPr/>
        </p:nvSpPr>
        <p:spPr>
          <a:xfrm>
            <a:off x="11397706" y="3797716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E35FBC7-D8A5-FCBB-668B-B341E61360C7}"/>
              </a:ext>
            </a:extLst>
          </p:cNvPr>
          <p:cNvSpPr/>
          <p:nvPr/>
        </p:nvSpPr>
        <p:spPr>
          <a:xfrm rot="12600000">
            <a:off x="11440732" y="3216911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1CE9C7B-6D3E-5291-E02D-1AED0E8B97E1}"/>
              </a:ext>
            </a:extLst>
          </p:cNvPr>
          <p:cNvSpPr/>
          <p:nvPr/>
        </p:nvSpPr>
        <p:spPr>
          <a:xfrm rot="13500000">
            <a:off x="11295736" y="4246175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749EFA3-103C-FC3B-7D6B-96B04BEB68F0}"/>
              </a:ext>
            </a:extLst>
          </p:cNvPr>
          <p:cNvSpPr/>
          <p:nvPr/>
        </p:nvSpPr>
        <p:spPr>
          <a:xfrm rot="14400000">
            <a:off x="-23387" y="3885651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4-конечная звезда 19">
            <a:extLst>
              <a:ext uri="{FF2B5EF4-FFF2-40B4-BE49-F238E27FC236}">
                <a16:creationId xmlns:a16="http://schemas.microsoft.com/office/drawing/2014/main" id="{3BA5DEF9-D2A8-CC4E-66B2-63D6AAB9E02B}"/>
              </a:ext>
            </a:extLst>
          </p:cNvPr>
          <p:cNvSpPr/>
          <p:nvPr/>
        </p:nvSpPr>
        <p:spPr>
          <a:xfrm>
            <a:off x="273863" y="3390169"/>
            <a:ext cx="305920" cy="305920"/>
          </a:xfrm>
          <a:prstGeom prst="star4">
            <a:avLst>
              <a:gd name="adj" fmla="val 10302"/>
            </a:avLst>
          </a:prstGeom>
          <a:solidFill>
            <a:schemeClr val="tx1"/>
          </a:solidFill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AA03C76-9264-330E-0876-782066F084BA}"/>
              </a:ext>
            </a:extLst>
          </p:cNvPr>
          <p:cNvSpPr/>
          <p:nvPr/>
        </p:nvSpPr>
        <p:spPr>
          <a:xfrm rot="13500000">
            <a:off x="-391877" y="3216911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E71C934-642D-1D73-529C-5AB447DAAB34}"/>
              </a:ext>
            </a:extLst>
          </p:cNvPr>
          <p:cNvSpPr/>
          <p:nvPr/>
        </p:nvSpPr>
        <p:spPr>
          <a:xfrm rot="11700000">
            <a:off x="-303802" y="4795327"/>
            <a:ext cx="509859" cy="509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03C9B756-1D09-767B-21A7-969D74EC0AB2}"/>
              </a:ext>
            </a:extLst>
          </p:cNvPr>
          <p:cNvSpPr/>
          <p:nvPr/>
        </p:nvSpPr>
        <p:spPr>
          <a:xfrm rot="4099300">
            <a:off x="355507" y="4494311"/>
            <a:ext cx="512379" cy="51237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1693" y="4661575"/>
            <a:ext cx="3584734" cy="40011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Inter" panose="020B0604020202020204" charset="0"/>
                <a:ea typeface="Inter" panose="020B0604020202020204" charset="0"/>
              </a:rPr>
              <a:t>Удобный интерфейс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6270" y="4665010"/>
            <a:ext cx="419861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Inter" panose="020B0604020202020204" charset="0"/>
                <a:ea typeface="Inter" panose="020B0604020202020204" charset="0"/>
              </a:rPr>
              <a:t>Улучшение качества обучения</a:t>
            </a:r>
          </a:p>
        </p:txBody>
      </p:sp>
      <p:cxnSp>
        <p:nvCxnSpPr>
          <p:cNvPr id="29" name="Прямая соединительная линия 28"/>
          <p:cNvCxnSpPr>
            <a:stCxn id="5" idx="3"/>
            <a:endCxn id="8" idx="1"/>
          </p:cNvCxnSpPr>
          <p:nvPr/>
        </p:nvCxnSpPr>
        <p:spPr>
          <a:xfrm>
            <a:off x="4626428" y="3126944"/>
            <a:ext cx="22098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6" idx="3"/>
            <a:endCxn id="9" idx="1"/>
          </p:cNvCxnSpPr>
          <p:nvPr/>
        </p:nvCxnSpPr>
        <p:spPr>
          <a:xfrm>
            <a:off x="4621057" y="4042865"/>
            <a:ext cx="2215213" cy="10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2" idx="3"/>
            <a:endCxn id="27" idx="1"/>
          </p:cNvCxnSpPr>
          <p:nvPr/>
        </p:nvCxnSpPr>
        <p:spPr>
          <a:xfrm>
            <a:off x="4626427" y="4861630"/>
            <a:ext cx="2209843" cy="3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реализации проектной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0"/>
          </p:nvPr>
        </p:nvSpPr>
        <p:spPr>
          <a:xfrm>
            <a:off x="8379185" y="4160157"/>
            <a:ext cx="723487" cy="368300"/>
          </a:xfrm>
        </p:spPr>
        <p:txBody>
          <a:bodyPr/>
          <a:lstStyle/>
          <a:p>
            <a:r>
              <a:rPr lang="en-US" dirty="0"/>
              <a:t>04.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1"/>
          </p:nvPr>
        </p:nvSpPr>
        <p:spPr>
          <a:xfrm>
            <a:off x="9102672" y="4160157"/>
            <a:ext cx="2548035" cy="368300"/>
          </a:xfrm>
        </p:spPr>
        <p:txBody>
          <a:bodyPr/>
          <a:lstStyle/>
          <a:p>
            <a:r>
              <a:rPr lang="en-US" dirty="0"/>
              <a:t>Framework flask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01.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ru-RU" dirty="0"/>
              <a:t>Стандартные инструменты</a:t>
            </a:r>
            <a:r>
              <a:rPr lang="en-US" dirty="0"/>
              <a:t> web </a:t>
            </a:r>
            <a:r>
              <a:rPr lang="ru-RU" dirty="0"/>
              <a:t>верстки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02.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Backend </a:t>
            </a:r>
            <a:r>
              <a:rPr lang="ru-RU" dirty="0"/>
              <a:t>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40"/>
          </p:nvPr>
        </p:nvSpPr>
        <p:spPr>
          <a:xfrm>
            <a:off x="8379184" y="3060700"/>
            <a:ext cx="723487" cy="368300"/>
          </a:xfrm>
        </p:spPr>
        <p:txBody>
          <a:bodyPr/>
          <a:lstStyle/>
          <a:p>
            <a:r>
              <a:rPr lang="en-US" dirty="0"/>
              <a:t>03.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41"/>
          </p:nvPr>
        </p:nvSpPr>
        <p:spPr>
          <a:xfrm>
            <a:off x="9102672" y="3060700"/>
            <a:ext cx="2548035" cy="3683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42"/>
          </p:nvPr>
        </p:nvSpPr>
        <p:spPr>
          <a:xfrm>
            <a:off x="874038" y="2830871"/>
            <a:ext cx="3024189" cy="3024188"/>
          </a:xfrm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8ADB04-0E68-4224-9625-9EB054C4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9" y="2830871"/>
            <a:ext cx="3024188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88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Шаблон &quot;Инженерные старты&quot;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361F2"/>
      </a:accent1>
      <a:accent2>
        <a:srgbClr val="000000"/>
      </a:accent2>
      <a:accent3>
        <a:srgbClr val="FFFFFF"/>
      </a:accent3>
      <a:accent4>
        <a:srgbClr val="1361F2"/>
      </a:accent4>
      <a:accent5>
        <a:srgbClr val="000000"/>
      </a:accent5>
      <a:accent6>
        <a:srgbClr val="FDFDFD"/>
      </a:accent6>
      <a:hlink>
        <a:srgbClr val="0063FB"/>
      </a:hlink>
      <a:folHlink>
        <a:srgbClr val="1361F2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333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Inter</vt:lpstr>
      <vt:lpstr>Inter Medium</vt:lpstr>
      <vt:lpstr>Arial</vt:lpstr>
      <vt:lpstr>Roboto Black</vt:lpstr>
      <vt:lpstr>Inter Black</vt:lpstr>
      <vt:lpstr>Aptos</vt:lpstr>
      <vt:lpstr>Inter SemiBold</vt:lpstr>
      <vt:lpstr>Тема Office</vt:lpstr>
      <vt:lpstr>Автоматизация процесса проверки знаний</vt:lpstr>
      <vt:lpstr>Круг проблем</vt:lpstr>
      <vt:lpstr>Круг проблем</vt:lpstr>
      <vt:lpstr>Цель</vt:lpstr>
      <vt:lpstr>Задачи проекта</vt:lpstr>
      <vt:lpstr>Актуальность проекта</vt:lpstr>
      <vt:lpstr>План реализации проекта</vt:lpstr>
      <vt:lpstr>Ожидаемые и фактические результаты</vt:lpstr>
      <vt:lpstr>Методы реализации проектной задачи</vt:lpstr>
      <vt:lpstr>Взаимодействие с партнерами</vt:lpstr>
      <vt:lpstr>Выводы и итоги проекта</vt:lpstr>
      <vt:lpstr>Перспективы дальнейшей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процесса проверки знаний</dc:title>
  <dc:creator>Office</dc:creator>
  <cp:lastModifiedBy>Пользователь</cp:lastModifiedBy>
  <cp:revision>55</cp:revision>
  <dcterms:created xsi:type="dcterms:W3CDTF">2025-01-26T22:08:31Z</dcterms:created>
  <dcterms:modified xsi:type="dcterms:W3CDTF">2025-02-14T10:19:18Z</dcterms:modified>
</cp:coreProperties>
</file>