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8" r:id="rId2"/>
    <p:sldId id="309" r:id="rId3"/>
    <p:sldId id="310" r:id="rId4"/>
    <p:sldId id="319" r:id="rId5"/>
    <p:sldId id="318" r:id="rId6"/>
    <p:sldId id="312" r:id="rId7"/>
    <p:sldId id="320" r:id="rId8"/>
    <p:sldId id="321" r:id="rId9"/>
    <p:sldId id="322" r:id="rId10"/>
    <p:sldId id="323" r:id="rId11"/>
    <p:sldId id="324" r:id="rId12"/>
    <p:sldId id="343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97C251-B465-4FF8-A812-4ECD161BEE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D8151A4-F330-4E10-8695-4C1FF089C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D2D968-3622-43AC-B226-62C394D2D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02.09.2025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9CA7D3-C901-429A-8E3B-97DF053A4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01D31A-2740-467A-827C-45A86D648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330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3C96D8-7D76-49E6-96C2-4834707E0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A974CA6-D8AD-453C-845F-862C1E7C8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68AECB-A37F-46CD-AED8-3CA9A9102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02.09.2025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90D99A-B43E-4E96-9C7B-B4EB9A573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E30E95-AA5C-46C2-B37C-87A086BC2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410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74AA2B5-027A-4B0B-9782-570E154143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98164C4-69FB-42DD-B6F7-91D53F545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F951F2-81C9-4DAD-9559-442B89D05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02.09.2025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1A546F-1B56-4C79-8FE4-3B51887C3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057E2F-7E6A-4122-BAD2-F6514C39C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402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Титульный слайд 1"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Группа 60">
            <a:extLst>
              <a:ext uri="{FF2B5EF4-FFF2-40B4-BE49-F238E27FC236}">
                <a16:creationId xmlns:a16="http://schemas.microsoft.com/office/drawing/2014/main" id="{C73BE9EB-9D0C-429A-4501-0A91A8DFCC89}"/>
              </a:ext>
            </a:extLst>
          </p:cNvPr>
          <p:cNvGrpSpPr/>
          <p:nvPr userDrawn="1"/>
        </p:nvGrpSpPr>
        <p:grpSpPr>
          <a:xfrm>
            <a:off x="161640" y="184702"/>
            <a:ext cx="11920621" cy="6483119"/>
            <a:chOff x="184790" y="219427"/>
            <a:chExt cx="11920621" cy="6483119"/>
          </a:xfrm>
          <a:solidFill>
            <a:srgbClr val="FFFFFF">
              <a:alpha val="10000"/>
            </a:srgbClr>
          </a:solidFill>
        </p:grpSpPr>
        <p:sp>
          <p:nvSpPr>
            <p:cNvPr id="62" name="Полилиния 61">
              <a:extLst>
                <a:ext uri="{FF2B5EF4-FFF2-40B4-BE49-F238E27FC236}">
                  <a16:creationId xmlns:a16="http://schemas.microsoft.com/office/drawing/2014/main" id="{E62EBB97-30DB-522E-5F28-5727509B18D4}"/>
                </a:ext>
              </a:extLst>
            </p:cNvPr>
            <p:cNvSpPr/>
            <p:nvPr/>
          </p:nvSpPr>
          <p:spPr>
            <a:xfrm>
              <a:off x="184790" y="225819"/>
              <a:ext cx="744829" cy="760073"/>
            </a:xfrm>
            <a:custGeom>
              <a:avLst/>
              <a:gdLst>
                <a:gd name="connsiteX0" fmla="*/ 371088 w 744829"/>
                <a:gd name="connsiteY0" fmla="*/ 674184 h 760073"/>
                <a:gd name="connsiteX1" fmla="*/ 744830 w 744829"/>
                <a:gd name="connsiteY1" fmla="*/ 417522 h 760073"/>
                <a:gd name="connsiteX2" fmla="*/ 744830 w 744829"/>
                <a:gd name="connsiteY2" fmla="*/ 760074 h 760073"/>
                <a:gd name="connsiteX3" fmla="*/ 351952 w 744829"/>
                <a:gd name="connsiteY3" fmla="*/ 760074 h 760073"/>
                <a:gd name="connsiteX4" fmla="*/ 351967 w 744829"/>
                <a:gd name="connsiteY4" fmla="*/ 759985 h 760073"/>
                <a:gd name="connsiteX5" fmla="*/ 0 w 744829"/>
                <a:gd name="connsiteY5" fmla="*/ 759985 h 760073"/>
                <a:gd name="connsiteX6" fmla="*/ 0 w 744829"/>
                <a:gd name="connsiteY6" fmla="*/ 0 h 760073"/>
                <a:gd name="connsiteX7" fmla="*/ 371088 w 744829"/>
                <a:gd name="connsiteY7" fmla="*/ 0 h 760073"/>
                <a:gd name="connsiteX8" fmla="*/ 371088 w 744829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9" h="760073">
                  <a:moveTo>
                    <a:pt x="371088" y="674184"/>
                  </a:moveTo>
                  <a:cubicBezTo>
                    <a:pt x="423959" y="524922"/>
                    <a:pt x="571310" y="417522"/>
                    <a:pt x="744830" y="417522"/>
                  </a:cubicBezTo>
                  <a:lnTo>
                    <a:pt x="744830" y="760074"/>
                  </a:lnTo>
                  <a:lnTo>
                    <a:pt x="351952" y="760074"/>
                  </a:lnTo>
                  <a:cubicBezTo>
                    <a:pt x="351955" y="760044"/>
                    <a:pt x="351964" y="760015"/>
                    <a:pt x="351967" y="759985"/>
                  </a:cubicBezTo>
                  <a:lnTo>
                    <a:pt x="0" y="759985"/>
                  </a:lnTo>
                  <a:lnTo>
                    <a:pt x="0" y="0"/>
                  </a:lnTo>
                  <a:lnTo>
                    <a:pt x="371088" y="0"/>
                  </a:lnTo>
                  <a:lnTo>
                    <a:pt x="371088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3" name="Полилиния 62">
              <a:extLst>
                <a:ext uri="{FF2B5EF4-FFF2-40B4-BE49-F238E27FC236}">
                  <a16:creationId xmlns:a16="http://schemas.microsoft.com/office/drawing/2014/main" id="{5C1F3CB1-CF88-F613-9297-A0BEF890A268}"/>
                </a:ext>
              </a:extLst>
            </p:cNvPr>
            <p:cNvSpPr/>
            <p:nvPr/>
          </p:nvSpPr>
          <p:spPr>
            <a:xfrm>
              <a:off x="1187639" y="225819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7 w 563036"/>
                <a:gd name="connsiteY1" fmla="*/ 0 h 759999"/>
                <a:gd name="connsiteX2" fmla="*/ 563037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7" y="0"/>
                  </a:lnTo>
                  <a:lnTo>
                    <a:pt x="563037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4" name="Полилиния 63">
              <a:extLst>
                <a:ext uri="{FF2B5EF4-FFF2-40B4-BE49-F238E27FC236}">
                  <a16:creationId xmlns:a16="http://schemas.microsoft.com/office/drawing/2014/main" id="{E6834127-9B89-5765-5D9D-F600A6D3A40E}"/>
                </a:ext>
              </a:extLst>
            </p:cNvPr>
            <p:cNvSpPr/>
            <p:nvPr/>
          </p:nvSpPr>
          <p:spPr>
            <a:xfrm>
              <a:off x="2008703" y="225819"/>
              <a:ext cx="742199" cy="759999"/>
            </a:xfrm>
            <a:custGeom>
              <a:avLst/>
              <a:gdLst>
                <a:gd name="connsiteX0" fmla="*/ 742199 w 742199"/>
                <a:gd name="connsiteY0" fmla="*/ 760000 h 759999"/>
                <a:gd name="connsiteX1" fmla="*/ 0 w 742199"/>
                <a:gd name="connsiteY1" fmla="*/ 760000 h 759999"/>
                <a:gd name="connsiteX2" fmla="*/ 0 w 742199"/>
                <a:gd name="connsiteY2" fmla="*/ 0 h 759999"/>
                <a:gd name="connsiteX3" fmla="*/ 371100 w 742199"/>
                <a:gd name="connsiteY3" fmla="*/ 380014 h 759999"/>
                <a:gd name="connsiteX4" fmla="*/ 742199 w 742199"/>
                <a:gd name="connsiteY4" fmla="*/ 0 h 759999"/>
                <a:gd name="connsiteX5" fmla="*/ 742199 w 742199"/>
                <a:gd name="connsiteY5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9" h="759999">
                  <a:moveTo>
                    <a:pt x="742199" y="760000"/>
                  </a:moveTo>
                  <a:lnTo>
                    <a:pt x="0" y="760000"/>
                  </a:lnTo>
                  <a:lnTo>
                    <a:pt x="0" y="0"/>
                  </a:lnTo>
                  <a:lnTo>
                    <a:pt x="371100" y="380014"/>
                  </a:lnTo>
                  <a:lnTo>
                    <a:pt x="742199" y="0"/>
                  </a:lnTo>
                  <a:lnTo>
                    <a:pt x="742199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5" name="Полилиния 64">
              <a:extLst>
                <a:ext uri="{FF2B5EF4-FFF2-40B4-BE49-F238E27FC236}">
                  <a16:creationId xmlns:a16="http://schemas.microsoft.com/office/drawing/2014/main" id="{6FFA0BD2-3B7D-EEEB-EE75-921845AEF646}"/>
                </a:ext>
              </a:extLst>
            </p:cNvPr>
            <p:cNvSpPr/>
            <p:nvPr/>
          </p:nvSpPr>
          <p:spPr>
            <a:xfrm>
              <a:off x="2978588" y="219427"/>
              <a:ext cx="761373" cy="766364"/>
            </a:xfrm>
            <a:custGeom>
              <a:avLst/>
              <a:gdLst>
                <a:gd name="connsiteX0" fmla="*/ 399916 w 761373"/>
                <a:gd name="connsiteY0" fmla="*/ 75099 h 766364"/>
                <a:gd name="connsiteX1" fmla="*/ 700208 w 761373"/>
                <a:gd name="connsiteY1" fmla="*/ 75099 h 766364"/>
                <a:gd name="connsiteX2" fmla="*/ 701422 w 761373"/>
                <a:gd name="connsiteY2" fmla="*/ 436749 h 766364"/>
                <a:gd name="connsiteX3" fmla="*/ 380670 w 761373"/>
                <a:gd name="connsiteY3" fmla="*/ 766364 h 766364"/>
                <a:gd name="connsiteX4" fmla="*/ 59963 w 761373"/>
                <a:gd name="connsiteY4" fmla="*/ 436763 h 766364"/>
                <a:gd name="connsiteX5" fmla="*/ 61177 w 761373"/>
                <a:gd name="connsiteY5" fmla="*/ 75099 h 766364"/>
                <a:gd name="connsiteX6" fmla="*/ 361469 w 761373"/>
                <a:gd name="connsiteY6" fmla="*/ 75099 h 766364"/>
                <a:gd name="connsiteX7" fmla="*/ 380685 w 761373"/>
                <a:gd name="connsiteY7" fmla="*/ 98340 h 766364"/>
                <a:gd name="connsiteX8" fmla="*/ 399916 w 761373"/>
                <a:gd name="connsiteY8" fmla="*/ 75099 h 766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64">
                  <a:moveTo>
                    <a:pt x="399916" y="75099"/>
                  </a:moveTo>
                  <a:cubicBezTo>
                    <a:pt x="482685" y="-25019"/>
                    <a:pt x="617394" y="-25019"/>
                    <a:pt x="700208" y="75099"/>
                  </a:cubicBezTo>
                  <a:cubicBezTo>
                    <a:pt x="781292" y="173186"/>
                    <a:pt x="781823" y="328663"/>
                    <a:pt x="701422" y="436749"/>
                  </a:cubicBezTo>
                  <a:cubicBezTo>
                    <a:pt x="621037" y="544837"/>
                    <a:pt x="380670" y="766364"/>
                    <a:pt x="380670" y="766364"/>
                  </a:cubicBezTo>
                  <a:cubicBezTo>
                    <a:pt x="380670" y="766364"/>
                    <a:pt x="140363" y="544864"/>
                    <a:pt x="59963" y="436763"/>
                  </a:cubicBezTo>
                  <a:cubicBezTo>
                    <a:pt x="-20453" y="328663"/>
                    <a:pt x="-19922" y="173185"/>
                    <a:pt x="61177" y="75099"/>
                  </a:cubicBezTo>
                  <a:cubicBezTo>
                    <a:pt x="143961" y="-25033"/>
                    <a:pt x="278685" y="-25033"/>
                    <a:pt x="361469" y="75099"/>
                  </a:cubicBezTo>
                  <a:lnTo>
                    <a:pt x="380685" y="98340"/>
                  </a:lnTo>
                  <a:lnTo>
                    <a:pt x="399916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6" name="Полилиния 65">
              <a:extLst>
                <a:ext uri="{FF2B5EF4-FFF2-40B4-BE49-F238E27FC236}">
                  <a16:creationId xmlns:a16="http://schemas.microsoft.com/office/drawing/2014/main" id="{60682232-AFD9-4A5C-BBBB-530B2ABBC710}"/>
                </a:ext>
              </a:extLst>
            </p:cNvPr>
            <p:cNvSpPr/>
            <p:nvPr/>
          </p:nvSpPr>
          <p:spPr>
            <a:xfrm>
              <a:off x="3952450" y="232211"/>
              <a:ext cx="717534" cy="740825"/>
            </a:xfrm>
            <a:custGeom>
              <a:avLst/>
              <a:gdLst>
                <a:gd name="connsiteX0" fmla="*/ 717534 w 717534"/>
                <a:gd name="connsiteY0" fmla="*/ 370412 h 740825"/>
                <a:gd name="connsiteX1" fmla="*/ 327887 w 717534"/>
                <a:gd name="connsiteY1" fmla="*/ 740825 h 740825"/>
                <a:gd name="connsiteX2" fmla="*/ 327887 w 717534"/>
                <a:gd name="connsiteY2" fmla="*/ 554427 h 740825"/>
                <a:gd name="connsiteX3" fmla="*/ 0 w 717534"/>
                <a:gd name="connsiteY3" fmla="*/ 554427 h 740825"/>
                <a:gd name="connsiteX4" fmla="*/ 0 w 717534"/>
                <a:gd name="connsiteY4" fmla="*/ 185288 h 740825"/>
                <a:gd name="connsiteX5" fmla="*/ 327887 w 717534"/>
                <a:gd name="connsiteY5" fmla="*/ 185288 h 740825"/>
                <a:gd name="connsiteX6" fmla="*/ 327887 w 717534"/>
                <a:gd name="connsiteY6" fmla="*/ 0 h 740825"/>
                <a:gd name="connsiteX7" fmla="*/ 717534 w 717534"/>
                <a:gd name="connsiteY7" fmla="*/ 370412 h 7408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34" h="740825">
                  <a:moveTo>
                    <a:pt x="717534" y="370412"/>
                  </a:moveTo>
                  <a:lnTo>
                    <a:pt x="327887" y="740825"/>
                  </a:lnTo>
                  <a:lnTo>
                    <a:pt x="327887" y="554427"/>
                  </a:lnTo>
                  <a:lnTo>
                    <a:pt x="0" y="554427"/>
                  </a:lnTo>
                  <a:lnTo>
                    <a:pt x="0" y="185288"/>
                  </a:lnTo>
                  <a:lnTo>
                    <a:pt x="327887" y="185288"/>
                  </a:lnTo>
                  <a:lnTo>
                    <a:pt x="327887" y="0"/>
                  </a:lnTo>
                  <a:lnTo>
                    <a:pt x="717534" y="370412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7" name="Полилиния 66">
              <a:extLst>
                <a:ext uri="{FF2B5EF4-FFF2-40B4-BE49-F238E27FC236}">
                  <a16:creationId xmlns:a16="http://schemas.microsoft.com/office/drawing/2014/main" id="{ACF28A60-0398-1038-8C50-E1F3AC57E734}"/>
                </a:ext>
              </a:extLst>
            </p:cNvPr>
            <p:cNvSpPr/>
            <p:nvPr/>
          </p:nvSpPr>
          <p:spPr>
            <a:xfrm>
              <a:off x="4836948" y="223925"/>
              <a:ext cx="765058" cy="763669"/>
            </a:xfrm>
            <a:custGeom>
              <a:avLst/>
              <a:gdLst>
                <a:gd name="connsiteX0" fmla="*/ 382529 w 765058"/>
                <a:gd name="connsiteY0" fmla="*/ 0 h 763669"/>
                <a:gd name="connsiteX1" fmla="*/ 765058 w 765058"/>
                <a:gd name="connsiteY1" fmla="*/ 381834 h 763669"/>
                <a:gd name="connsiteX2" fmla="*/ 382529 w 765058"/>
                <a:gd name="connsiteY2" fmla="*/ 763669 h 763669"/>
                <a:gd name="connsiteX3" fmla="*/ 0 w 765058"/>
                <a:gd name="connsiteY3" fmla="*/ 381834 h 763669"/>
                <a:gd name="connsiteX4" fmla="*/ 382529 w 765058"/>
                <a:gd name="connsiteY4" fmla="*/ 0 h 763669"/>
                <a:gd name="connsiteX5" fmla="*/ 542663 w 765058"/>
                <a:gd name="connsiteY5" fmla="*/ 442704 h 763669"/>
                <a:gd name="connsiteX6" fmla="*/ 538170 w 765058"/>
                <a:gd name="connsiteY6" fmla="*/ 453017 h 763669"/>
                <a:gd name="connsiteX7" fmla="*/ 515083 w 765058"/>
                <a:gd name="connsiteY7" fmla="*/ 487181 h 763669"/>
                <a:gd name="connsiteX8" fmla="*/ 386339 w 765058"/>
                <a:gd name="connsiteY8" fmla="*/ 538670 h 763669"/>
                <a:gd name="connsiteX9" fmla="*/ 252495 w 765058"/>
                <a:gd name="connsiteY9" fmla="*/ 489578 h 763669"/>
                <a:gd name="connsiteX10" fmla="*/ 222623 w 765058"/>
                <a:gd name="connsiteY10" fmla="*/ 456420 h 763669"/>
                <a:gd name="connsiteX11" fmla="*/ 216036 w 765058"/>
                <a:gd name="connsiteY11" fmla="*/ 446330 h 763669"/>
                <a:gd name="connsiteX12" fmla="*/ 214776 w 765058"/>
                <a:gd name="connsiteY12" fmla="*/ 444125 h 763669"/>
                <a:gd name="connsiteX13" fmla="*/ 214715 w 765058"/>
                <a:gd name="connsiteY13" fmla="*/ 443977 h 763669"/>
                <a:gd name="connsiteX14" fmla="*/ 214746 w 765058"/>
                <a:gd name="connsiteY14" fmla="*/ 444095 h 763669"/>
                <a:gd name="connsiteX15" fmla="*/ 214791 w 765058"/>
                <a:gd name="connsiteY15" fmla="*/ 444169 h 763669"/>
                <a:gd name="connsiteX16" fmla="*/ 214807 w 765058"/>
                <a:gd name="connsiteY16" fmla="*/ 444199 h 763669"/>
                <a:gd name="connsiteX17" fmla="*/ 209980 w 765058"/>
                <a:gd name="connsiteY17" fmla="*/ 447187 h 763669"/>
                <a:gd name="connsiteX18" fmla="*/ 142147 w 765058"/>
                <a:gd name="connsiteY18" fmla="*/ 488467 h 763669"/>
                <a:gd name="connsiteX19" fmla="*/ 137320 w 765058"/>
                <a:gd name="connsiteY19" fmla="*/ 491441 h 763669"/>
                <a:gd name="connsiteX20" fmla="*/ 137335 w 765058"/>
                <a:gd name="connsiteY20" fmla="*/ 491500 h 763669"/>
                <a:gd name="connsiteX21" fmla="*/ 137396 w 765058"/>
                <a:gd name="connsiteY21" fmla="*/ 491605 h 763669"/>
                <a:gd name="connsiteX22" fmla="*/ 137517 w 765058"/>
                <a:gd name="connsiteY22" fmla="*/ 491841 h 763669"/>
                <a:gd name="connsiteX23" fmla="*/ 137836 w 765058"/>
                <a:gd name="connsiteY23" fmla="*/ 492478 h 763669"/>
                <a:gd name="connsiteX24" fmla="*/ 138777 w 765058"/>
                <a:gd name="connsiteY24" fmla="*/ 494223 h 763669"/>
                <a:gd name="connsiteX25" fmla="*/ 141813 w 765058"/>
                <a:gd name="connsiteY25" fmla="*/ 499594 h 763669"/>
                <a:gd name="connsiteX26" fmla="*/ 152893 w 765058"/>
                <a:gd name="connsiteY26" fmla="*/ 516624 h 763669"/>
                <a:gd name="connsiteX27" fmla="*/ 197032 w 765058"/>
                <a:gd name="connsiteY27" fmla="*/ 565761 h 763669"/>
                <a:gd name="connsiteX28" fmla="*/ 386339 w 765058"/>
                <a:gd name="connsiteY28" fmla="*/ 636367 h 763669"/>
                <a:gd name="connsiteX29" fmla="*/ 577983 w 765058"/>
                <a:gd name="connsiteY29" fmla="*/ 555937 h 763669"/>
                <a:gd name="connsiteX30" fmla="*/ 616081 w 765058"/>
                <a:gd name="connsiteY30" fmla="*/ 499432 h 763669"/>
                <a:gd name="connsiteX31" fmla="*/ 624535 w 765058"/>
                <a:gd name="connsiteY31" fmla="*/ 479857 h 763669"/>
                <a:gd name="connsiteX32" fmla="*/ 626721 w 765058"/>
                <a:gd name="connsiteY32" fmla="*/ 473627 h 763669"/>
                <a:gd name="connsiteX33" fmla="*/ 627374 w 765058"/>
                <a:gd name="connsiteY33" fmla="*/ 471571 h 763669"/>
                <a:gd name="connsiteX34" fmla="*/ 627601 w 765058"/>
                <a:gd name="connsiteY34" fmla="*/ 470816 h 763669"/>
                <a:gd name="connsiteX35" fmla="*/ 627693 w 765058"/>
                <a:gd name="connsiteY35" fmla="*/ 470521 h 763669"/>
                <a:gd name="connsiteX36" fmla="*/ 627708 w 765058"/>
                <a:gd name="connsiteY36" fmla="*/ 470388 h 763669"/>
                <a:gd name="connsiteX37" fmla="*/ 627738 w 765058"/>
                <a:gd name="connsiteY37" fmla="*/ 470329 h 763669"/>
                <a:gd name="connsiteX38" fmla="*/ 622471 w 765058"/>
                <a:gd name="connsiteY38" fmla="*/ 468464 h 763669"/>
                <a:gd name="connsiteX39" fmla="*/ 548582 w 765058"/>
                <a:gd name="connsiteY39" fmla="*/ 442763 h 763669"/>
                <a:gd name="connsiteX40" fmla="*/ 543315 w 765058"/>
                <a:gd name="connsiteY40" fmla="*/ 440900 h 763669"/>
                <a:gd name="connsiteX41" fmla="*/ 543330 w 765058"/>
                <a:gd name="connsiteY41" fmla="*/ 440840 h 763669"/>
                <a:gd name="connsiteX42" fmla="*/ 543361 w 765058"/>
                <a:gd name="connsiteY42" fmla="*/ 440751 h 763669"/>
                <a:gd name="connsiteX43" fmla="*/ 543406 w 765058"/>
                <a:gd name="connsiteY43" fmla="*/ 440589 h 763669"/>
                <a:gd name="connsiteX44" fmla="*/ 542663 w 765058"/>
                <a:gd name="connsiteY44" fmla="*/ 442704 h 763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69">
                  <a:moveTo>
                    <a:pt x="382529" y="0"/>
                  </a:moveTo>
                  <a:cubicBezTo>
                    <a:pt x="593799" y="2"/>
                    <a:pt x="765058" y="170956"/>
                    <a:pt x="765058" y="381834"/>
                  </a:cubicBezTo>
                  <a:cubicBezTo>
                    <a:pt x="765058" y="592711"/>
                    <a:pt x="593799" y="763668"/>
                    <a:pt x="382529" y="763669"/>
                  </a:cubicBezTo>
                  <a:cubicBezTo>
                    <a:pt x="171274" y="763669"/>
                    <a:pt x="0" y="592713"/>
                    <a:pt x="0" y="381834"/>
                  </a:cubicBezTo>
                  <a:cubicBezTo>
                    <a:pt x="0" y="170955"/>
                    <a:pt x="171274" y="0"/>
                    <a:pt x="382529" y="0"/>
                  </a:cubicBezTo>
                  <a:close/>
                  <a:moveTo>
                    <a:pt x="542663" y="442704"/>
                  </a:moveTo>
                  <a:cubicBezTo>
                    <a:pt x="541843" y="444899"/>
                    <a:pt x="540386" y="448493"/>
                    <a:pt x="538170" y="453017"/>
                  </a:cubicBezTo>
                  <a:cubicBezTo>
                    <a:pt x="533722" y="462115"/>
                    <a:pt x="526361" y="474616"/>
                    <a:pt x="515083" y="487181"/>
                  </a:cubicBezTo>
                  <a:cubicBezTo>
                    <a:pt x="493408" y="511321"/>
                    <a:pt x="454779" y="538670"/>
                    <a:pt x="386339" y="538670"/>
                  </a:cubicBezTo>
                  <a:cubicBezTo>
                    <a:pt x="322650" y="538670"/>
                    <a:pt x="279634" y="513634"/>
                    <a:pt x="252495" y="489578"/>
                  </a:cubicBezTo>
                  <a:cubicBezTo>
                    <a:pt x="238712" y="477365"/>
                    <a:pt x="228877" y="465233"/>
                    <a:pt x="222623" y="456420"/>
                  </a:cubicBezTo>
                  <a:cubicBezTo>
                    <a:pt x="219512" y="452032"/>
                    <a:pt x="217326" y="448520"/>
                    <a:pt x="216036" y="446330"/>
                  </a:cubicBezTo>
                  <a:cubicBezTo>
                    <a:pt x="215399" y="445246"/>
                    <a:pt x="214989" y="444495"/>
                    <a:pt x="214776" y="444125"/>
                  </a:cubicBezTo>
                  <a:lnTo>
                    <a:pt x="214715" y="443977"/>
                  </a:lnTo>
                  <a:cubicBezTo>
                    <a:pt x="214731" y="444007"/>
                    <a:pt x="214731" y="444052"/>
                    <a:pt x="214746" y="444095"/>
                  </a:cubicBezTo>
                  <a:cubicBezTo>
                    <a:pt x="214761" y="444118"/>
                    <a:pt x="214791" y="444143"/>
                    <a:pt x="214791" y="444169"/>
                  </a:cubicBezTo>
                  <a:lnTo>
                    <a:pt x="214807" y="444199"/>
                  </a:lnTo>
                  <a:cubicBezTo>
                    <a:pt x="214822" y="444210"/>
                    <a:pt x="214761" y="444269"/>
                    <a:pt x="209980" y="447187"/>
                  </a:cubicBezTo>
                  <a:lnTo>
                    <a:pt x="142147" y="488467"/>
                  </a:lnTo>
                  <a:cubicBezTo>
                    <a:pt x="137730" y="491163"/>
                    <a:pt x="137351" y="491410"/>
                    <a:pt x="137320" y="491441"/>
                  </a:cubicBezTo>
                  <a:cubicBezTo>
                    <a:pt x="137320" y="491450"/>
                    <a:pt x="137320" y="491484"/>
                    <a:pt x="137335" y="491500"/>
                  </a:cubicBezTo>
                  <a:cubicBezTo>
                    <a:pt x="137351" y="491534"/>
                    <a:pt x="137381" y="491567"/>
                    <a:pt x="137396" y="491605"/>
                  </a:cubicBezTo>
                  <a:cubicBezTo>
                    <a:pt x="137426" y="491676"/>
                    <a:pt x="137472" y="491755"/>
                    <a:pt x="137517" y="491841"/>
                  </a:cubicBezTo>
                  <a:cubicBezTo>
                    <a:pt x="137609" y="492020"/>
                    <a:pt x="137715" y="492241"/>
                    <a:pt x="137836" y="492478"/>
                  </a:cubicBezTo>
                  <a:cubicBezTo>
                    <a:pt x="138079" y="492949"/>
                    <a:pt x="138398" y="493534"/>
                    <a:pt x="138777" y="494223"/>
                  </a:cubicBezTo>
                  <a:cubicBezTo>
                    <a:pt x="139521" y="495606"/>
                    <a:pt x="140523" y="497418"/>
                    <a:pt x="141813" y="499594"/>
                  </a:cubicBezTo>
                  <a:cubicBezTo>
                    <a:pt x="144378" y="503948"/>
                    <a:pt x="148051" y="509794"/>
                    <a:pt x="152893" y="516624"/>
                  </a:cubicBezTo>
                  <a:cubicBezTo>
                    <a:pt x="162562" y="530253"/>
                    <a:pt x="177058" y="548051"/>
                    <a:pt x="197032" y="565761"/>
                  </a:cubicBezTo>
                  <a:cubicBezTo>
                    <a:pt x="237407" y="601547"/>
                    <a:pt x="299518" y="636366"/>
                    <a:pt x="386339" y="636367"/>
                  </a:cubicBezTo>
                  <a:cubicBezTo>
                    <a:pt x="479474" y="636367"/>
                    <a:pt x="540462" y="597749"/>
                    <a:pt x="577983" y="555937"/>
                  </a:cubicBezTo>
                  <a:cubicBezTo>
                    <a:pt x="596304" y="535530"/>
                    <a:pt x="608431" y="515062"/>
                    <a:pt x="616081" y="499432"/>
                  </a:cubicBezTo>
                  <a:cubicBezTo>
                    <a:pt x="619921" y="491591"/>
                    <a:pt x="622669" y="484875"/>
                    <a:pt x="624535" y="479857"/>
                  </a:cubicBezTo>
                  <a:cubicBezTo>
                    <a:pt x="625477" y="477345"/>
                    <a:pt x="626190" y="475244"/>
                    <a:pt x="626721" y="473627"/>
                  </a:cubicBezTo>
                  <a:cubicBezTo>
                    <a:pt x="626979" y="472821"/>
                    <a:pt x="627207" y="472132"/>
                    <a:pt x="627374" y="471571"/>
                  </a:cubicBezTo>
                  <a:cubicBezTo>
                    <a:pt x="627465" y="471291"/>
                    <a:pt x="627526" y="471033"/>
                    <a:pt x="627601" y="470816"/>
                  </a:cubicBezTo>
                  <a:cubicBezTo>
                    <a:pt x="627632" y="470712"/>
                    <a:pt x="627662" y="470610"/>
                    <a:pt x="627693" y="470521"/>
                  </a:cubicBezTo>
                  <a:cubicBezTo>
                    <a:pt x="627693" y="470476"/>
                    <a:pt x="627708" y="470427"/>
                    <a:pt x="627708" y="470388"/>
                  </a:cubicBezTo>
                  <a:cubicBezTo>
                    <a:pt x="627723" y="470366"/>
                    <a:pt x="627738" y="470338"/>
                    <a:pt x="627738" y="470329"/>
                  </a:cubicBezTo>
                  <a:cubicBezTo>
                    <a:pt x="627738" y="470309"/>
                    <a:pt x="627465" y="470209"/>
                    <a:pt x="622471" y="468464"/>
                  </a:cubicBezTo>
                  <a:lnTo>
                    <a:pt x="548582" y="442763"/>
                  </a:lnTo>
                  <a:cubicBezTo>
                    <a:pt x="543649" y="441040"/>
                    <a:pt x="543330" y="440919"/>
                    <a:pt x="543315" y="440900"/>
                  </a:cubicBezTo>
                  <a:cubicBezTo>
                    <a:pt x="543315" y="440890"/>
                    <a:pt x="543330" y="440856"/>
                    <a:pt x="543330" y="440840"/>
                  </a:cubicBezTo>
                  <a:cubicBezTo>
                    <a:pt x="543330" y="440810"/>
                    <a:pt x="543346" y="440780"/>
                    <a:pt x="543361" y="440751"/>
                  </a:cubicBezTo>
                  <a:cubicBezTo>
                    <a:pt x="543376" y="440693"/>
                    <a:pt x="543391" y="440633"/>
                    <a:pt x="543406" y="440589"/>
                  </a:cubicBezTo>
                  <a:lnTo>
                    <a:pt x="542663" y="44270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8" name="Полилиния 67">
              <a:extLst>
                <a:ext uri="{FF2B5EF4-FFF2-40B4-BE49-F238E27FC236}">
                  <a16:creationId xmlns:a16="http://schemas.microsoft.com/office/drawing/2014/main" id="{6E7CC6F2-7AD1-58C2-B56B-B67CBF7BD6AB}"/>
                </a:ext>
              </a:extLst>
            </p:cNvPr>
            <p:cNvSpPr/>
            <p:nvPr/>
          </p:nvSpPr>
          <p:spPr>
            <a:xfrm rot="5400000">
              <a:off x="6027632" y="24642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9" name="Полилиния 68">
              <a:extLst>
                <a:ext uri="{FF2B5EF4-FFF2-40B4-BE49-F238E27FC236}">
                  <a16:creationId xmlns:a16="http://schemas.microsoft.com/office/drawing/2014/main" id="{E1E89379-487C-4BE5-AE77-DED5D44227FF}"/>
                </a:ext>
              </a:extLst>
            </p:cNvPr>
            <p:cNvSpPr/>
            <p:nvPr/>
          </p:nvSpPr>
          <p:spPr>
            <a:xfrm rot="5400000">
              <a:off x="6027632" y="446144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0" name="Полилиния 69">
              <a:extLst>
                <a:ext uri="{FF2B5EF4-FFF2-40B4-BE49-F238E27FC236}">
                  <a16:creationId xmlns:a16="http://schemas.microsoft.com/office/drawing/2014/main" id="{12703BF5-FF49-91B5-C73E-EF285BE60B34}"/>
                </a:ext>
              </a:extLst>
            </p:cNvPr>
            <p:cNvSpPr/>
            <p:nvPr/>
          </p:nvSpPr>
          <p:spPr>
            <a:xfrm>
              <a:off x="6799486" y="235406"/>
              <a:ext cx="1484930" cy="740695"/>
            </a:xfrm>
            <a:custGeom>
              <a:avLst/>
              <a:gdLst>
                <a:gd name="connsiteX0" fmla="*/ 1114104 w 1484930"/>
                <a:gd name="connsiteY0" fmla="*/ 0 h 740695"/>
                <a:gd name="connsiteX1" fmla="*/ 1484930 w 1484930"/>
                <a:gd name="connsiteY1" fmla="*/ 370414 h 740695"/>
                <a:gd name="connsiteX2" fmla="*/ 1484809 w 1484930"/>
                <a:gd name="connsiteY2" fmla="*/ 379984 h 740695"/>
                <a:gd name="connsiteX3" fmla="*/ 1137297 w 1484930"/>
                <a:gd name="connsiteY3" fmla="*/ 740696 h 740695"/>
                <a:gd name="connsiteX4" fmla="*/ 1114104 w 1484930"/>
                <a:gd name="connsiteY4" fmla="*/ 740696 h 740695"/>
                <a:gd name="connsiteX5" fmla="*/ 899070 w 1484930"/>
                <a:gd name="connsiteY5" fmla="*/ 645563 h 740695"/>
                <a:gd name="connsiteX6" fmla="*/ 742093 w 1484930"/>
                <a:gd name="connsiteY6" fmla="*/ 495180 h 740695"/>
                <a:gd name="connsiteX7" fmla="*/ 585496 w 1484930"/>
                <a:gd name="connsiteY7" fmla="*/ 646613 h 740695"/>
                <a:gd name="connsiteX8" fmla="*/ 377642 w 1484930"/>
                <a:gd name="connsiteY8" fmla="*/ 740511 h 740695"/>
                <a:gd name="connsiteX9" fmla="*/ 370827 w 1484930"/>
                <a:gd name="connsiteY9" fmla="*/ 740634 h 740695"/>
                <a:gd name="connsiteX10" fmla="*/ 121 w 1484930"/>
                <a:gd name="connsiteY10" fmla="*/ 382329 h 740695"/>
                <a:gd name="connsiteX11" fmla="*/ 0 w 1484930"/>
                <a:gd name="connsiteY11" fmla="*/ 372761 h 740695"/>
                <a:gd name="connsiteX12" fmla="*/ 370766 w 1484930"/>
                <a:gd name="connsiteY12" fmla="*/ 381 h 740695"/>
                <a:gd name="connsiteX13" fmla="*/ 377566 w 1484930"/>
                <a:gd name="connsiteY13" fmla="*/ 505 h 740695"/>
                <a:gd name="connsiteX14" fmla="*/ 585876 w 1484930"/>
                <a:gd name="connsiteY14" fmla="*/ 97859 h 740695"/>
                <a:gd name="connsiteX15" fmla="*/ 742837 w 1484930"/>
                <a:gd name="connsiteY15" fmla="*/ 248182 h 740695"/>
                <a:gd name="connsiteX16" fmla="*/ 899495 w 1484930"/>
                <a:gd name="connsiteY16" fmla="*/ 96748 h 740695"/>
                <a:gd name="connsiteX17" fmla="*/ 1114104 w 1484930"/>
                <a:gd name="connsiteY17" fmla="*/ 0 h 740695"/>
                <a:gd name="connsiteX18" fmla="*/ 382894 w 1484930"/>
                <a:gd name="connsiteY18" fmla="*/ 180830 h 740695"/>
                <a:gd name="connsiteX19" fmla="*/ 196729 w 1484930"/>
                <a:gd name="connsiteY19" fmla="*/ 372823 h 740695"/>
                <a:gd name="connsiteX20" fmla="*/ 196729 w 1484930"/>
                <a:gd name="connsiteY20" fmla="*/ 377761 h 740695"/>
                <a:gd name="connsiteX21" fmla="*/ 382894 w 1484930"/>
                <a:gd name="connsiteY21" fmla="*/ 564753 h 740695"/>
                <a:gd name="connsiteX22" fmla="*/ 387280 w 1484930"/>
                <a:gd name="connsiteY22" fmla="*/ 564631 h 740695"/>
                <a:gd name="connsiteX23" fmla="*/ 469472 w 1484930"/>
                <a:gd name="connsiteY23" fmla="*/ 534998 h 740695"/>
                <a:gd name="connsiteX24" fmla="*/ 554517 w 1484930"/>
                <a:gd name="connsiteY24" fmla="*/ 464436 h 740695"/>
                <a:gd name="connsiteX25" fmla="*/ 635282 w 1484930"/>
                <a:gd name="connsiteY25" fmla="*/ 372823 h 740695"/>
                <a:gd name="connsiteX26" fmla="*/ 620195 w 1484930"/>
                <a:gd name="connsiteY26" fmla="*/ 353870 h 740695"/>
                <a:gd name="connsiteX27" fmla="*/ 555018 w 1484930"/>
                <a:gd name="connsiteY27" fmla="*/ 281641 h 740695"/>
                <a:gd name="connsiteX28" fmla="*/ 469790 w 1484930"/>
                <a:gd name="connsiteY28" fmla="*/ 210771 h 740695"/>
                <a:gd name="connsiteX29" fmla="*/ 387341 w 1484930"/>
                <a:gd name="connsiteY29" fmla="*/ 180953 h 740695"/>
                <a:gd name="connsiteX30" fmla="*/ 382894 w 1484930"/>
                <a:gd name="connsiteY30" fmla="*/ 180830 h 740695"/>
                <a:gd name="connsiteX31" fmla="*/ 1102052 w 1484930"/>
                <a:gd name="connsiteY31" fmla="*/ 178607 h 740695"/>
                <a:gd name="connsiteX32" fmla="*/ 1015398 w 1484930"/>
                <a:gd name="connsiteY32" fmla="*/ 208424 h 740695"/>
                <a:gd name="connsiteX33" fmla="*/ 930292 w 1484930"/>
                <a:gd name="connsiteY33" fmla="*/ 279049 h 740695"/>
                <a:gd name="connsiteX34" fmla="*/ 865115 w 1484930"/>
                <a:gd name="connsiteY34" fmla="*/ 351215 h 740695"/>
                <a:gd name="connsiteX35" fmla="*/ 849648 w 1484930"/>
                <a:gd name="connsiteY35" fmla="*/ 370601 h 740695"/>
                <a:gd name="connsiteX36" fmla="*/ 930231 w 1484930"/>
                <a:gd name="connsiteY36" fmla="*/ 462029 h 740695"/>
                <a:gd name="connsiteX37" fmla="*/ 1015337 w 1484930"/>
                <a:gd name="connsiteY37" fmla="*/ 532714 h 740695"/>
                <a:gd name="connsiteX38" fmla="*/ 1102052 w 1484930"/>
                <a:gd name="connsiteY38" fmla="*/ 562532 h 740695"/>
                <a:gd name="connsiteX39" fmla="*/ 1106985 w 1484930"/>
                <a:gd name="connsiteY39" fmla="*/ 562532 h 740695"/>
                <a:gd name="connsiteX40" fmla="*/ 1288141 w 1484930"/>
                <a:gd name="connsiteY40" fmla="*/ 370539 h 740695"/>
                <a:gd name="connsiteX41" fmla="*/ 1106985 w 1484930"/>
                <a:gd name="connsiteY41" fmla="*/ 178607 h 740695"/>
                <a:gd name="connsiteX42" fmla="*/ 1102052 w 1484930"/>
                <a:gd name="connsiteY42" fmla="*/ 178607 h 74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30" h="740695">
                  <a:moveTo>
                    <a:pt x="1114104" y="0"/>
                  </a:moveTo>
                  <a:cubicBezTo>
                    <a:pt x="1318998" y="0"/>
                    <a:pt x="1484930" y="165890"/>
                    <a:pt x="1484930" y="370414"/>
                  </a:cubicBezTo>
                  <a:lnTo>
                    <a:pt x="1484809" y="379984"/>
                  </a:lnTo>
                  <a:cubicBezTo>
                    <a:pt x="1479921" y="572347"/>
                    <a:pt x="1328090" y="728966"/>
                    <a:pt x="1137297" y="740696"/>
                  </a:cubicBezTo>
                  <a:lnTo>
                    <a:pt x="1114104" y="740696"/>
                  </a:lnTo>
                  <a:cubicBezTo>
                    <a:pt x="1041808" y="740696"/>
                    <a:pt x="965673" y="697667"/>
                    <a:pt x="899070" y="645563"/>
                  </a:cubicBezTo>
                  <a:cubicBezTo>
                    <a:pt x="839934" y="599325"/>
                    <a:pt x="784957" y="543271"/>
                    <a:pt x="742093" y="495180"/>
                  </a:cubicBezTo>
                  <a:cubicBezTo>
                    <a:pt x="699244" y="543333"/>
                    <a:pt x="644435" y="599881"/>
                    <a:pt x="585496" y="646613"/>
                  </a:cubicBezTo>
                  <a:cubicBezTo>
                    <a:pt x="521185" y="697605"/>
                    <a:pt x="447888" y="737857"/>
                    <a:pt x="377642" y="740511"/>
                  </a:cubicBezTo>
                  <a:lnTo>
                    <a:pt x="370827" y="740634"/>
                  </a:lnTo>
                  <a:cubicBezTo>
                    <a:pt x="169150" y="740634"/>
                    <a:pt x="5191" y="582348"/>
                    <a:pt x="121" y="382329"/>
                  </a:cubicBezTo>
                  <a:lnTo>
                    <a:pt x="0" y="372761"/>
                  </a:lnTo>
                  <a:cubicBezTo>
                    <a:pt x="0" y="168422"/>
                    <a:pt x="165871" y="381"/>
                    <a:pt x="370766" y="381"/>
                  </a:cubicBezTo>
                  <a:lnTo>
                    <a:pt x="377566" y="505"/>
                  </a:lnTo>
                  <a:cubicBezTo>
                    <a:pt x="447827" y="3098"/>
                    <a:pt x="521306" y="47361"/>
                    <a:pt x="585876" y="97859"/>
                  </a:cubicBezTo>
                  <a:cubicBezTo>
                    <a:pt x="644996" y="144098"/>
                    <a:pt x="699912" y="200152"/>
                    <a:pt x="742837" y="248182"/>
                  </a:cubicBezTo>
                  <a:cubicBezTo>
                    <a:pt x="785701" y="200029"/>
                    <a:pt x="840495" y="143480"/>
                    <a:pt x="899495" y="96748"/>
                  </a:cubicBezTo>
                  <a:cubicBezTo>
                    <a:pt x="965855" y="44027"/>
                    <a:pt x="1041808" y="0"/>
                    <a:pt x="1114104" y="0"/>
                  </a:cubicBezTo>
                  <a:close/>
                  <a:moveTo>
                    <a:pt x="382894" y="180830"/>
                  </a:moveTo>
                  <a:cubicBezTo>
                    <a:pt x="276705" y="180830"/>
                    <a:pt x="196729" y="266764"/>
                    <a:pt x="196729" y="372823"/>
                  </a:cubicBezTo>
                  <a:lnTo>
                    <a:pt x="196729" y="377761"/>
                  </a:lnTo>
                  <a:cubicBezTo>
                    <a:pt x="199461" y="481475"/>
                    <a:pt x="278313" y="564753"/>
                    <a:pt x="382894" y="564753"/>
                  </a:cubicBezTo>
                  <a:lnTo>
                    <a:pt x="387280" y="564631"/>
                  </a:lnTo>
                  <a:cubicBezTo>
                    <a:pt x="409486" y="563396"/>
                    <a:pt x="441589" y="552901"/>
                    <a:pt x="469472" y="534998"/>
                  </a:cubicBezTo>
                  <a:cubicBezTo>
                    <a:pt x="498857" y="516169"/>
                    <a:pt x="528167" y="490611"/>
                    <a:pt x="554517" y="464436"/>
                  </a:cubicBezTo>
                  <a:cubicBezTo>
                    <a:pt x="590885" y="428261"/>
                    <a:pt x="620437" y="391836"/>
                    <a:pt x="635282" y="372823"/>
                  </a:cubicBezTo>
                  <a:cubicBezTo>
                    <a:pt x="631275" y="367637"/>
                    <a:pt x="626190" y="361216"/>
                    <a:pt x="620195" y="353870"/>
                  </a:cubicBezTo>
                  <a:cubicBezTo>
                    <a:pt x="603999" y="334116"/>
                    <a:pt x="581292" y="307817"/>
                    <a:pt x="555018" y="281641"/>
                  </a:cubicBezTo>
                  <a:cubicBezTo>
                    <a:pt x="528668" y="255344"/>
                    <a:pt x="499283" y="229723"/>
                    <a:pt x="469790" y="210771"/>
                  </a:cubicBezTo>
                  <a:cubicBezTo>
                    <a:pt x="441771" y="192745"/>
                    <a:pt x="409608" y="182188"/>
                    <a:pt x="387341" y="180953"/>
                  </a:cubicBezTo>
                  <a:lnTo>
                    <a:pt x="382894" y="180830"/>
                  </a:lnTo>
                  <a:close/>
                  <a:moveTo>
                    <a:pt x="1102052" y="178607"/>
                  </a:moveTo>
                  <a:cubicBezTo>
                    <a:pt x="1078859" y="178607"/>
                    <a:pt x="1045208" y="189287"/>
                    <a:pt x="1015398" y="208424"/>
                  </a:cubicBezTo>
                  <a:cubicBezTo>
                    <a:pt x="985951" y="227316"/>
                    <a:pt x="956642" y="252874"/>
                    <a:pt x="930292" y="279049"/>
                  </a:cubicBezTo>
                  <a:cubicBezTo>
                    <a:pt x="904078" y="305163"/>
                    <a:pt x="881310" y="331399"/>
                    <a:pt x="865115" y="351215"/>
                  </a:cubicBezTo>
                  <a:cubicBezTo>
                    <a:pt x="858922" y="358747"/>
                    <a:pt x="853731" y="365290"/>
                    <a:pt x="849648" y="370601"/>
                  </a:cubicBezTo>
                  <a:cubicBezTo>
                    <a:pt x="864432" y="389614"/>
                    <a:pt x="893924" y="425914"/>
                    <a:pt x="930231" y="462029"/>
                  </a:cubicBezTo>
                  <a:cubicBezTo>
                    <a:pt x="956581" y="488266"/>
                    <a:pt x="985891" y="513824"/>
                    <a:pt x="1015337" y="532714"/>
                  </a:cubicBezTo>
                  <a:cubicBezTo>
                    <a:pt x="1045208" y="551852"/>
                    <a:pt x="1078920" y="562532"/>
                    <a:pt x="1102052" y="562532"/>
                  </a:cubicBezTo>
                  <a:lnTo>
                    <a:pt x="1106985" y="562532"/>
                  </a:lnTo>
                  <a:cubicBezTo>
                    <a:pt x="1210897" y="559816"/>
                    <a:pt x="1288141" y="474931"/>
                    <a:pt x="1288141" y="370539"/>
                  </a:cubicBezTo>
                  <a:cubicBezTo>
                    <a:pt x="1288141" y="266146"/>
                    <a:pt x="1210897" y="181200"/>
                    <a:pt x="1106985" y="178607"/>
                  </a:cubicBezTo>
                  <a:lnTo>
                    <a:pt x="1102052" y="178607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id="{2D6A4866-9683-4705-E829-6E08D5BAD4D1}"/>
                </a:ext>
              </a:extLst>
            </p:cNvPr>
            <p:cNvSpPr/>
            <p:nvPr/>
          </p:nvSpPr>
          <p:spPr>
            <a:xfrm>
              <a:off x="8512109" y="225819"/>
              <a:ext cx="744825" cy="760073"/>
            </a:xfrm>
            <a:custGeom>
              <a:avLst/>
              <a:gdLst>
                <a:gd name="connsiteX0" fmla="*/ 371085 w 744825"/>
                <a:gd name="connsiteY0" fmla="*/ 674184 h 760073"/>
                <a:gd name="connsiteX1" fmla="*/ 744825 w 744825"/>
                <a:gd name="connsiteY1" fmla="*/ 417522 h 760073"/>
                <a:gd name="connsiteX2" fmla="*/ 744825 w 744825"/>
                <a:gd name="connsiteY2" fmla="*/ 760074 h 760073"/>
                <a:gd name="connsiteX3" fmla="*/ 351944 w 744825"/>
                <a:gd name="connsiteY3" fmla="*/ 760074 h 760073"/>
                <a:gd name="connsiteX4" fmla="*/ 351959 w 744825"/>
                <a:gd name="connsiteY4" fmla="*/ 759985 h 760073"/>
                <a:gd name="connsiteX5" fmla="*/ 0 w 744825"/>
                <a:gd name="connsiteY5" fmla="*/ 759985 h 760073"/>
                <a:gd name="connsiteX6" fmla="*/ 0 w 744825"/>
                <a:gd name="connsiteY6" fmla="*/ 0 h 760073"/>
                <a:gd name="connsiteX7" fmla="*/ 371085 w 744825"/>
                <a:gd name="connsiteY7" fmla="*/ 0 h 760073"/>
                <a:gd name="connsiteX8" fmla="*/ 371085 w 744825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73">
                  <a:moveTo>
                    <a:pt x="371085" y="674184"/>
                  </a:moveTo>
                  <a:cubicBezTo>
                    <a:pt x="423951" y="524922"/>
                    <a:pt x="571304" y="417522"/>
                    <a:pt x="744825" y="417522"/>
                  </a:cubicBezTo>
                  <a:lnTo>
                    <a:pt x="744825" y="760074"/>
                  </a:lnTo>
                  <a:lnTo>
                    <a:pt x="351944" y="760074"/>
                  </a:lnTo>
                  <a:cubicBezTo>
                    <a:pt x="351959" y="760044"/>
                    <a:pt x="351959" y="760015"/>
                    <a:pt x="351959" y="759985"/>
                  </a:cubicBezTo>
                  <a:lnTo>
                    <a:pt x="0" y="759985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id="{B280FF4F-2DDA-8B50-E687-0A4C25ED8838}"/>
                </a:ext>
              </a:extLst>
            </p:cNvPr>
            <p:cNvSpPr/>
            <p:nvPr/>
          </p:nvSpPr>
          <p:spPr>
            <a:xfrm>
              <a:off x="9514954" y="225819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6 w 563036"/>
                <a:gd name="connsiteY1" fmla="*/ 0 h 759999"/>
                <a:gd name="connsiteX2" fmla="*/ 563036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6" y="0"/>
                  </a:lnTo>
                  <a:lnTo>
                    <a:pt x="563036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id="{80E10590-5177-0E39-B06F-2852E0021BB6}"/>
                </a:ext>
              </a:extLst>
            </p:cNvPr>
            <p:cNvSpPr/>
            <p:nvPr/>
          </p:nvSpPr>
          <p:spPr>
            <a:xfrm>
              <a:off x="10336021" y="225819"/>
              <a:ext cx="742198" cy="759999"/>
            </a:xfrm>
            <a:custGeom>
              <a:avLst/>
              <a:gdLst>
                <a:gd name="connsiteX0" fmla="*/ 742199 w 742198"/>
                <a:gd name="connsiteY0" fmla="*/ 760000 h 759999"/>
                <a:gd name="connsiteX1" fmla="*/ 0 w 742198"/>
                <a:gd name="connsiteY1" fmla="*/ 760000 h 759999"/>
                <a:gd name="connsiteX2" fmla="*/ 0 w 742198"/>
                <a:gd name="connsiteY2" fmla="*/ 0 h 759999"/>
                <a:gd name="connsiteX3" fmla="*/ 371099 w 742198"/>
                <a:gd name="connsiteY3" fmla="*/ 380014 h 759999"/>
                <a:gd name="connsiteX4" fmla="*/ 742199 w 742198"/>
                <a:gd name="connsiteY4" fmla="*/ 0 h 759999"/>
                <a:gd name="connsiteX5" fmla="*/ 742199 w 742198"/>
                <a:gd name="connsiteY5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8" h="759999">
                  <a:moveTo>
                    <a:pt x="742199" y="760000"/>
                  </a:moveTo>
                  <a:lnTo>
                    <a:pt x="0" y="760000"/>
                  </a:lnTo>
                  <a:lnTo>
                    <a:pt x="0" y="0"/>
                  </a:lnTo>
                  <a:lnTo>
                    <a:pt x="371099" y="380014"/>
                  </a:lnTo>
                  <a:lnTo>
                    <a:pt x="742199" y="0"/>
                  </a:lnTo>
                  <a:lnTo>
                    <a:pt x="742199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4" name="Полилиния 73">
              <a:extLst>
                <a:ext uri="{FF2B5EF4-FFF2-40B4-BE49-F238E27FC236}">
                  <a16:creationId xmlns:a16="http://schemas.microsoft.com/office/drawing/2014/main" id="{17319DE1-62A7-6EEA-933F-0B5EA1488983}"/>
                </a:ext>
              </a:extLst>
            </p:cNvPr>
            <p:cNvSpPr/>
            <p:nvPr/>
          </p:nvSpPr>
          <p:spPr>
            <a:xfrm>
              <a:off x="11305906" y="219427"/>
              <a:ext cx="761373" cy="766364"/>
            </a:xfrm>
            <a:custGeom>
              <a:avLst/>
              <a:gdLst>
                <a:gd name="connsiteX0" fmla="*/ 399916 w 761373"/>
                <a:gd name="connsiteY0" fmla="*/ 75099 h 766364"/>
                <a:gd name="connsiteX1" fmla="*/ 700208 w 761373"/>
                <a:gd name="connsiteY1" fmla="*/ 75099 h 766364"/>
                <a:gd name="connsiteX2" fmla="*/ 701422 w 761373"/>
                <a:gd name="connsiteY2" fmla="*/ 436749 h 766364"/>
                <a:gd name="connsiteX3" fmla="*/ 380669 w 761373"/>
                <a:gd name="connsiteY3" fmla="*/ 766364 h 766364"/>
                <a:gd name="connsiteX4" fmla="*/ 59963 w 761373"/>
                <a:gd name="connsiteY4" fmla="*/ 436763 h 766364"/>
                <a:gd name="connsiteX5" fmla="*/ 61177 w 761373"/>
                <a:gd name="connsiteY5" fmla="*/ 75099 h 766364"/>
                <a:gd name="connsiteX6" fmla="*/ 361468 w 761373"/>
                <a:gd name="connsiteY6" fmla="*/ 75099 h 766364"/>
                <a:gd name="connsiteX7" fmla="*/ 380684 w 761373"/>
                <a:gd name="connsiteY7" fmla="*/ 98340 h 766364"/>
                <a:gd name="connsiteX8" fmla="*/ 399916 w 761373"/>
                <a:gd name="connsiteY8" fmla="*/ 75099 h 7663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64">
                  <a:moveTo>
                    <a:pt x="399916" y="75099"/>
                  </a:moveTo>
                  <a:cubicBezTo>
                    <a:pt x="482684" y="-25019"/>
                    <a:pt x="617394" y="-25019"/>
                    <a:pt x="700208" y="75099"/>
                  </a:cubicBezTo>
                  <a:cubicBezTo>
                    <a:pt x="781291" y="173186"/>
                    <a:pt x="781823" y="328663"/>
                    <a:pt x="701422" y="436749"/>
                  </a:cubicBezTo>
                  <a:cubicBezTo>
                    <a:pt x="621037" y="544837"/>
                    <a:pt x="380669" y="766364"/>
                    <a:pt x="380669" y="766364"/>
                  </a:cubicBezTo>
                  <a:cubicBezTo>
                    <a:pt x="380669" y="766364"/>
                    <a:pt x="140364" y="544864"/>
                    <a:pt x="59963" y="436763"/>
                  </a:cubicBezTo>
                  <a:cubicBezTo>
                    <a:pt x="-20453" y="328663"/>
                    <a:pt x="-19922" y="173185"/>
                    <a:pt x="61177" y="75099"/>
                  </a:cubicBezTo>
                  <a:cubicBezTo>
                    <a:pt x="143961" y="-25033"/>
                    <a:pt x="278685" y="-25033"/>
                    <a:pt x="361468" y="75099"/>
                  </a:cubicBezTo>
                  <a:lnTo>
                    <a:pt x="380684" y="98340"/>
                  </a:lnTo>
                  <a:lnTo>
                    <a:pt x="399916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5" name="Полилиния 74">
              <a:extLst>
                <a:ext uri="{FF2B5EF4-FFF2-40B4-BE49-F238E27FC236}">
                  <a16:creationId xmlns:a16="http://schemas.microsoft.com/office/drawing/2014/main" id="{8BF72731-A9F8-20A4-F710-031C595066DE}"/>
                </a:ext>
              </a:extLst>
            </p:cNvPr>
            <p:cNvSpPr/>
            <p:nvPr/>
          </p:nvSpPr>
          <p:spPr>
            <a:xfrm>
              <a:off x="184790" y="3080100"/>
              <a:ext cx="744829" cy="760073"/>
            </a:xfrm>
            <a:custGeom>
              <a:avLst/>
              <a:gdLst>
                <a:gd name="connsiteX0" fmla="*/ 371088 w 744829"/>
                <a:gd name="connsiteY0" fmla="*/ 674184 h 760073"/>
                <a:gd name="connsiteX1" fmla="*/ 744830 w 744829"/>
                <a:gd name="connsiteY1" fmla="*/ 417528 h 760073"/>
                <a:gd name="connsiteX2" fmla="*/ 744830 w 744829"/>
                <a:gd name="connsiteY2" fmla="*/ 760074 h 760073"/>
                <a:gd name="connsiteX3" fmla="*/ 351952 w 744829"/>
                <a:gd name="connsiteY3" fmla="*/ 760074 h 760073"/>
                <a:gd name="connsiteX4" fmla="*/ 351967 w 744829"/>
                <a:gd name="connsiteY4" fmla="*/ 759983 h 760073"/>
                <a:gd name="connsiteX5" fmla="*/ 0 w 744829"/>
                <a:gd name="connsiteY5" fmla="*/ 759983 h 760073"/>
                <a:gd name="connsiteX6" fmla="*/ 0 w 744829"/>
                <a:gd name="connsiteY6" fmla="*/ 0 h 760073"/>
                <a:gd name="connsiteX7" fmla="*/ 371088 w 744829"/>
                <a:gd name="connsiteY7" fmla="*/ 0 h 760073"/>
                <a:gd name="connsiteX8" fmla="*/ 371088 w 744829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9" h="760073">
                  <a:moveTo>
                    <a:pt x="371088" y="674184"/>
                  </a:moveTo>
                  <a:cubicBezTo>
                    <a:pt x="423959" y="524917"/>
                    <a:pt x="571310" y="417528"/>
                    <a:pt x="744830" y="417528"/>
                  </a:cubicBezTo>
                  <a:lnTo>
                    <a:pt x="744830" y="760074"/>
                  </a:lnTo>
                  <a:lnTo>
                    <a:pt x="351952" y="760074"/>
                  </a:lnTo>
                  <a:cubicBezTo>
                    <a:pt x="351955" y="760044"/>
                    <a:pt x="351964" y="760013"/>
                    <a:pt x="351967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8" y="0"/>
                  </a:lnTo>
                  <a:lnTo>
                    <a:pt x="371088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6" name="Полилиния 75">
              <a:extLst>
                <a:ext uri="{FF2B5EF4-FFF2-40B4-BE49-F238E27FC236}">
                  <a16:creationId xmlns:a16="http://schemas.microsoft.com/office/drawing/2014/main" id="{3EEEC88C-F197-D565-64D0-F24755DEAE3D}"/>
                </a:ext>
              </a:extLst>
            </p:cNvPr>
            <p:cNvSpPr/>
            <p:nvPr/>
          </p:nvSpPr>
          <p:spPr>
            <a:xfrm>
              <a:off x="1187639" y="3080100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7 w 563036"/>
                <a:gd name="connsiteY1" fmla="*/ 0 h 759999"/>
                <a:gd name="connsiteX2" fmla="*/ 563037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7" y="0"/>
                  </a:lnTo>
                  <a:lnTo>
                    <a:pt x="563037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id="{B70DC771-1C97-DFE6-35AF-C637A1073083}"/>
                </a:ext>
              </a:extLst>
            </p:cNvPr>
            <p:cNvSpPr/>
            <p:nvPr/>
          </p:nvSpPr>
          <p:spPr>
            <a:xfrm>
              <a:off x="2008703" y="3080100"/>
              <a:ext cx="742199" cy="759998"/>
            </a:xfrm>
            <a:custGeom>
              <a:avLst/>
              <a:gdLst>
                <a:gd name="connsiteX0" fmla="*/ 742199 w 742199"/>
                <a:gd name="connsiteY0" fmla="*/ 759998 h 759998"/>
                <a:gd name="connsiteX1" fmla="*/ 0 w 742199"/>
                <a:gd name="connsiteY1" fmla="*/ 759998 h 759998"/>
                <a:gd name="connsiteX2" fmla="*/ 0 w 742199"/>
                <a:gd name="connsiteY2" fmla="*/ 0 h 759998"/>
                <a:gd name="connsiteX3" fmla="*/ 371100 w 742199"/>
                <a:gd name="connsiteY3" fmla="*/ 380014 h 759998"/>
                <a:gd name="connsiteX4" fmla="*/ 742199 w 742199"/>
                <a:gd name="connsiteY4" fmla="*/ 0 h 759998"/>
                <a:gd name="connsiteX5" fmla="*/ 742199 w 742199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9" h="759998">
                  <a:moveTo>
                    <a:pt x="742199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100" y="380014"/>
                  </a:lnTo>
                  <a:lnTo>
                    <a:pt x="742199" y="0"/>
                  </a:lnTo>
                  <a:lnTo>
                    <a:pt x="742199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id="{A01E202B-3085-0F80-BA7B-6D0CD1A5389E}"/>
                </a:ext>
              </a:extLst>
            </p:cNvPr>
            <p:cNvSpPr/>
            <p:nvPr/>
          </p:nvSpPr>
          <p:spPr>
            <a:xfrm>
              <a:off x="2978588" y="3073710"/>
              <a:ext cx="761373" cy="766357"/>
            </a:xfrm>
            <a:custGeom>
              <a:avLst/>
              <a:gdLst>
                <a:gd name="connsiteX0" fmla="*/ 399916 w 761373"/>
                <a:gd name="connsiteY0" fmla="*/ 75099 h 766357"/>
                <a:gd name="connsiteX1" fmla="*/ 700208 w 761373"/>
                <a:gd name="connsiteY1" fmla="*/ 75099 h 766357"/>
                <a:gd name="connsiteX2" fmla="*/ 701422 w 761373"/>
                <a:gd name="connsiteY2" fmla="*/ 436751 h 766357"/>
                <a:gd name="connsiteX3" fmla="*/ 380670 w 761373"/>
                <a:gd name="connsiteY3" fmla="*/ 766358 h 766357"/>
                <a:gd name="connsiteX4" fmla="*/ 59963 w 761373"/>
                <a:gd name="connsiteY4" fmla="*/ 436766 h 766357"/>
                <a:gd name="connsiteX5" fmla="*/ 61177 w 761373"/>
                <a:gd name="connsiteY5" fmla="*/ 75099 h 766357"/>
                <a:gd name="connsiteX6" fmla="*/ 361469 w 761373"/>
                <a:gd name="connsiteY6" fmla="*/ 75099 h 766357"/>
                <a:gd name="connsiteX7" fmla="*/ 380685 w 761373"/>
                <a:gd name="connsiteY7" fmla="*/ 98341 h 766357"/>
                <a:gd name="connsiteX8" fmla="*/ 399916 w 761373"/>
                <a:gd name="connsiteY8" fmla="*/ 75099 h 7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57">
                  <a:moveTo>
                    <a:pt x="399916" y="75099"/>
                  </a:moveTo>
                  <a:cubicBezTo>
                    <a:pt x="482685" y="-25018"/>
                    <a:pt x="617394" y="-25018"/>
                    <a:pt x="700208" y="75099"/>
                  </a:cubicBezTo>
                  <a:cubicBezTo>
                    <a:pt x="781292" y="173186"/>
                    <a:pt x="781823" y="328664"/>
                    <a:pt x="701422" y="436751"/>
                  </a:cubicBezTo>
                  <a:cubicBezTo>
                    <a:pt x="621037" y="544837"/>
                    <a:pt x="380670" y="766358"/>
                    <a:pt x="380670" y="766358"/>
                  </a:cubicBezTo>
                  <a:cubicBezTo>
                    <a:pt x="380670" y="766358"/>
                    <a:pt x="140363" y="544867"/>
                    <a:pt x="59963" y="436766"/>
                  </a:cubicBezTo>
                  <a:cubicBezTo>
                    <a:pt x="-20453" y="328664"/>
                    <a:pt x="-19922" y="173186"/>
                    <a:pt x="61177" y="75099"/>
                  </a:cubicBezTo>
                  <a:cubicBezTo>
                    <a:pt x="143961" y="-25033"/>
                    <a:pt x="278685" y="-25033"/>
                    <a:pt x="361469" y="75099"/>
                  </a:cubicBezTo>
                  <a:lnTo>
                    <a:pt x="380685" y="98341"/>
                  </a:lnTo>
                  <a:lnTo>
                    <a:pt x="399916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id="{3E79A823-AB7F-B7F7-F6ED-627FFC346029}"/>
                </a:ext>
              </a:extLst>
            </p:cNvPr>
            <p:cNvSpPr/>
            <p:nvPr/>
          </p:nvSpPr>
          <p:spPr>
            <a:xfrm>
              <a:off x="3952450" y="3086493"/>
              <a:ext cx="717534" cy="740817"/>
            </a:xfrm>
            <a:custGeom>
              <a:avLst/>
              <a:gdLst>
                <a:gd name="connsiteX0" fmla="*/ 717534 w 717534"/>
                <a:gd name="connsiteY0" fmla="*/ 370409 h 740817"/>
                <a:gd name="connsiteX1" fmla="*/ 327887 w 717534"/>
                <a:gd name="connsiteY1" fmla="*/ 740817 h 740817"/>
                <a:gd name="connsiteX2" fmla="*/ 327887 w 717534"/>
                <a:gd name="connsiteY2" fmla="*/ 554431 h 740817"/>
                <a:gd name="connsiteX3" fmla="*/ 0 w 717534"/>
                <a:gd name="connsiteY3" fmla="*/ 554431 h 740817"/>
                <a:gd name="connsiteX4" fmla="*/ 0 w 717534"/>
                <a:gd name="connsiteY4" fmla="*/ 185280 h 740817"/>
                <a:gd name="connsiteX5" fmla="*/ 327887 w 717534"/>
                <a:gd name="connsiteY5" fmla="*/ 185280 h 740817"/>
                <a:gd name="connsiteX6" fmla="*/ 327887 w 717534"/>
                <a:gd name="connsiteY6" fmla="*/ 0 h 740817"/>
                <a:gd name="connsiteX7" fmla="*/ 717534 w 717534"/>
                <a:gd name="connsiteY7" fmla="*/ 370409 h 740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34" h="740817">
                  <a:moveTo>
                    <a:pt x="717534" y="370409"/>
                  </a:moveTo>
                  <a:lnTo>
                    <a:pt x="327887" y="740817"/>
                  </a:lnTo>
                  <a:lnTo>
                    <a:pt x="327887" y="554431"/>
                  </a:lnTo>
                  <a:lnTo>
                    <a:pt x="0" y="554431"/>
                  </a:lnTo>
                  <a:lnTo>
                    <a:pt x="0" y="185280"/>
                  </a:lnTo>
                  <a:lnTo>
                    <a:pt x="327887" y="185280"/>
                  </a:lnTo>
                  <a:lnTo>
                    <a:pt x="327887" y="0"/>
                  </a:lnTo>
                  <a:lnTo>
                    <a:pt x="717534" y="3704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0" name="Полилиния 79">
              <a:extLst>
                <a:ext uri="{FF2B5EF4-FFF2-40B4-BE49-F238E27FC236}">
                  <a16:creationId xmlns:a16="http://schemas.microsoft.com/office/drawing/2014/main" id="{6CBF2A8E-09B5-3DB5-874C-AB851C8D38E9}"/>
                </a:ext>
              </a:extLst>
            </p:cNvPr>
            <p:cNvSpPr/>
            <p:nvPr/>
          </p:nvSpPr>
          <p:spPr>
            <a:xfrm>
              <a:off x="4836948" y="3078206"/>
              <a:ext cx="765058" cy="763664"/>
            </a:xfrm>
            <a:custGeom>
              <a:avLst/>
              <a:gdLst>
                <a:gd name="connsiteX0" fmla="*/ 382529 w 765058"/>
                <a:gd name="connsiteY0" fmla="*/ 0 h 763664"/>
                <a:gd name="connsiteX1" fmla="*/ 765058 w 765058"/>
                <a:gd name="connsiteY1" fmla="*/ 381832 h 763664"/>
                <a:gd name="connsiteX2" fmla="*/ 382529 w 765058"/>
                <a:gd name="connsiteY2" fmla="*/ 763665 h 763664"/>
                <a:gd name="connsiteX3" fmla="*/ 0 w 765058"/>
                <a:gd name="connsiteY3" fmla="*/ 381832 h 763664"/>
                <a:gd name="connsiteX4" fmla="*/ 382529 w 765058"/>
                <a:gd name="connsiteY4" fmla="*/ 0 h 763664"/>
                <a:gd name="connsiteX5" fmla="*/ 542663 w 765058"/>
                <a:gd name="connsiteY5" fmla="*/ 442709 h 763664"/>
                <a:gd name="connsiteX6" fmla="*/ 538170 w 765058"/>
                <a:gd name="connsiteY6" fmla="*/ 453026 h 763664"/>
                <a:gd name="connsiteX7" fmla="*/ 515083 w 765058"/>
                <a:gd name="connsiteY7" fmla="*/ 487176 h 763664"/>
                <a:gd name="connsiteX8" fmla="*/ 386339 w 765058"/>
                <a:gd name="connsiteY8" fmla="*/ 538674 h 763664"/>
                <a:gd name="connsiteX9" fmla="*/ 252495 w 765058"/>
                <a:gd name="connsiteY9" fmla="*/ 489585 h 763664"/>
                <a:gd name="connsiteX10" fmla="*/ 222623 w 765058"/>
                <a:gd name="connsiteY10" fmla="*/ 456420 h 763664"/>
                <a:gd name="connsiteX11" fmla="*/ 216036 w 765058"/>
                <a:gd name="connsiteY11" fmla="*/ 446330 h 763664"/>
                <a:gd name="connsiteX12" fmla="*/ 214776 w 765058"/>
                <a:gd name="connsiteY12" fmla="*/ 444133 h 763664"/>
                <a:gd name="connsiteX13" fmla="*/ 214715 w 765058"/>
                <a:gd name="connsiteY13" fmla="*/ 443981 h 763664"/>
                <a:gd name="connsiteX14" fmla="*/ 214746 w 765058"/>
                <a:gd name="connsiteY14" fmla="*/ 444102 h 763664"/>
                <a:gd name="connsiteX15" fmla="*/ 214791 w 765058"/>
                <a:gd name="connsiteY15" fmla="*/ 444178 h 763664"/>
                <a:gd name="connsiteX16" fmla="*/ 214807 w 765058"/>
                <a:gd name="connsiteY16" fmla="*/ 444193 h 763664"/>
                <a:gd name="connsiteX17" fmla="*/ 209980 w 765058"/>
                <a:gd name="connsiteY17" fmla="*/ 447193 h 763664"/>
                <a:gd name="connsiteX18" fmla="*/ 142147 w 765058"/>
                <a:gd name="connsiteY18" fmla="*/ 488464 h 763664"/>
                <a:gd name="connsiteX19" fmla="*/ 137320 w 765058"/>
                <a:gd name="connsiteY19" fmla="*/ 491449 h 763664"/>
                <a:gd name="connsiteX20" fmla="*/ 137335 w 765058"/>
                <a:gd name="connsiteY20" fmla="*/ 491509 h 763664"/>
                <a:gd name="connsiteX21" fmla="*/ 137396 w 765058"/>
                <a:gd name="connsiteY21" fmla="*/ 491600 h 763664"/>
                <a:gd name="connsiteX22" fmla="*/ 137517 w 765058"/>
                <a:gd name="connsiteY22" fmla="*/ 491843 h 763664"/>
                <a:gd name="connsiteX23" fmla="*/ 137836 w 765058"/>
                <a:gd name="connsiteY23" fmla="*/ 492479 h 763664"/>
                <a:gd name="connsiteX24" fmla="*/ 138777 w 765058"/>
                <a:gd name="connsiteY24" fmla="*/ 494221 h 763664"/>
                <a:gd name="connsiteX25" fmla="*/ 141813 w 765058"/>
                <a:gd name="connsiteY25" fmla="*/ 499600 h 763664"/>
                <a:gd name="connsiteX26" fmla="*/ 152893 w 765058"/>
                <a:gd name="connsiteY26" fmla="*/ 516630 h 763664"/>
                <a:gd name="connsiteX27" fmla="*/ 197032 w 765058"/>
                <a:gd name="connsiteY27" fmla="*/ 565764 h 763664"/>
                <a:gd name="connsiteX28" fmla="*/ 386339 w 765058"/>
                <a:gd name="connsiteY28" fmla="*/ 636367 h 763664"/>
                <a:gd name="connsiteX29" fmla="*/ 577983 w 765058"/>
                <a:gd name="connsiteY29" fmla="*/ 555931 h 763664"/>
                <a:gd name="connsiteX30" fmla="*/ 616081 w 765058"/>
                <a:gd name="connsiteY30" fmla="*/ 499434 h 763664"/>
                <a:gd name="connsiteX31" fmla="*/ 624535 w 765058"/>
                <a:gd name="connsiteY31" fmla="*/ 479858 h 763664"/>
                <a:gd name="connsiteX32" fmla="*/ 626721 w 765058"/>
                <a:gd name="connsiteY32" fmla="*/ 473632 h 763664"/>
                <a:gd name="connsiteX33" fmla="*/ 627374 w 765058"/>
                <a:gd name="connsiteY33" fmla="*/ 471571 h 763664"/>
                <a:gd name="connsiteX34" fmla="*/ 627601 w 765058"/>
                <a:gd name="connsiteY34" fmla="*/ 470813 h 763664"/>
                <a:gd name="connsiteX35" fmla="*/ 627693 w 765058"/>
                <a:gd name="connsiteY35" fmla="*/ 470526 h 763664"/>
                <a:gd name="connsiteX36" fmla="*/ 627708 w 765058"/>
                <a:gd name="connsiteY36" fmla="*/ 470389 h 763664"/>
                <a:gd name="connsiteX37" fmla="*/ 627738 w 765058"/>
                <a:gd name="connsiteY37" fmla="*/ 470329 h 763664"/>
                <a:gd name="connsiteX38" fmla="*/ 622471 w 765058"/>
                <a:gd name="connsiteY38" fmla="*/ 468465 h 763664"/>
                <a:gd name="connsiteX39" fmla="*/ 548582 w 765058"/>
                <a:gd name="connsiteY39" fmla="*/ 442769 h 763664"/>
                <a:gd name="connsiteX40" fmla="*/ 543315 w 765058"/>
                <a:gd name="connsiteY40" fmla="*/ 440906 h 763664"/>
                <a:gd name="connsiteX41" fmla="*/ 543330 w 765058"/>
                <a:gd name="connsiteY41" fmla="*/ 440845 h 763664"/>
                <a:gd name="connsiteX42" fmla="*/ 543361 w 765058"/>
                <a:gd name="connsiteY42" fmla="*/ 440754 h 763664"/>
                <a:gd name="connsiteX43" fmla="*/ 543406 w 765058"/>
                <a:gd name="connsiteY43" fmla="*/ 440587 h 763664"/>
                <a:gd name="connsiteX44" fmla="*/ 542663 w 765058"/>
                <a:gd name="connsiteY44" fmla="*/ 442709 h 76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64">
                  <a:moveTo>
                    <a:pt x="382529" y="0"/>
                  </a:moveTo>
                  <a:cubicBezTo>
                    <a:pt x="593799" y="0"/>
                    <a:pt x="765058" y="170962"/>
                    <a:pt x="765058" y="381832"/>
                  </a:cubicBezTo>
                  <a:cubicBezTo>
                    <a:pt x="765058" y="592717"/>
                    <a:pt x="593799" y="763665"/>
                    <a:pt x="382529" y="763665"/>
                  </a:cubicBezTo>
                  <a:cubicBezTo>
                    <a:pt x="171274" y="763665"/>
                    <a:pt x="0" y="592717"/>
                    <a:pt x="0" y="381832"/>
                  </a:cubicBezTo>
                  <a:cubicBezTo>
                    <a:pt x="0" y="170962"/>
                    <a:pt x="171274" y="0"/>
                    <a:pt x="382529" y="0"/>
                  </a:cubicBezTo>
                  <a:close/>
                  <a:moveTo>
                    <a:pt x="542663" y="442709"/>
                  </a:moveTo>
                  <a:cubicBezTo>
                    <a:pt x="541843" y="444905"/>
                    <a:pt x="540386" y="448496"/>
                    <a:pt x="538170" y="453026"/>
                  </a:cubicBezTo>
                  <a:cubicBezTo>
                    <a:pt x="533722" y="462117"/>
                    <a:pt x="526361" y="474616"/>
                    <a:pt x="515083" y="487176"/>
                  </a:cubicBezTo>
                  <a:cubicBezTo>
                    <a:pt x="493408" y="511327"/>
                    <a:pt x="454779" y="538674"/>
                    <a:pt x="386339" y="538674"/>
                  </a:cubicBezTo>
                  <a:cubicBezTo>
                    <a:pt x="322650" y="538674"/>
                    <a:pt x="279634" y="513630"/>
                    <a:pt x="252495" y="489585"/>
                  </a:cubicBezTo>
                  <a:cubicBezTo>
                    <a:pt x="238712" y="477374"/>
                    <a:pt x="228877" y="465238"/>
                    <a:pt x="222623" y="456420"/>
                  </a:cubicBezTo>
                  <a:cubicBezTo>
                    <a:pt x="219512" y="452041"/>
                    <a:pt x="217326" y="448527"/>
                    <a:pt x="216036" y="446330"/>
                  </a:cubicBezTo>
                  <a:cubicBezTo>
                    <a:pt x="215399" y="445254"/>
                    <a:pt x="214989" y="444496"/>
                    <a:pt x="214776" y="444133"/>
                  </a:cubicBezTo>
                  <a:lnTo>
                    <a:pt x="214715" y="443981"/>
                  </a:lnTo>
                  <a:cubicBezTo>
                    <a:pt x="214731" y="444012"/>
                    <a:pt x="214731" y="444057"/>
                    <a:pt x="214746" y="444102"/>
                  </a:cubicBezTo>
                  <a:cubicBezTo>
                    <a:pt x="214761" y="444118"/>
                    <a:pt x="214791" y="444148"/>
                    <a:pt x="214791" y="444178"/>
                  </a:cubicBezTo>
                  <a:lnTo>
                    <a:pt x="214807" y="444193"/>
                  </a:lnTo>
                  <a:cubicBezTo>
                    <a:pt x="214822" y="444209"/>
                    <a:pt x="214761" y="444269"/>
                    <a:pt x="209980" y="447193"/>
                  </a:cubicBezTo>
                  <a:lnTo>
                    <a:pt x="142147" y="488464"/>
                  </a:lnTo>
                  <a:cubicBezTo>
                    <a:pt x="137730" y="491161"/>
                    <a:pt x="137351" y="491419"/>
                    <a:pt x="137320" y="491449"/>
                  </a:cubicBezTo>
                  <a:cubicBezTo>
                    <a:pt x="137320" y="491449"/>
                    <a:pt x="137320" y="491479"/>
                    <a:pt x="137335" y="491509"/>
                  </a:cubicBezTo>
                  <a:cubicBezTo>
                    <a:pt x="137351" y="491540"/>
                    <a:pt x="137381" y="491570"/>
                    <a:pt x="137396" y="491600"/>
                  </a:cubicBezTo>
                  <a:cubicBezTo>
                    <a:pt x="137426" y="491676"/>
                    <a:pt x="137472" y="491752"/>
                    <a:pt x="137517" y="491843"/>
                  </a:cubicBezTo>
                  <a:cubicBezTo>
                    <a:pt x="137609" y="492025"/>
                    <a:pt x="137715" y="492237"/>
                    <a:pt x="137836" y="492479"/>
                  </a:cubicBezTo>
                  <a:cubicBezTo>
                    <a:pt x="138079" y="492949"/>
                    <a:pt x="138398" y="493540"/>
                    <a:pt x="138777" y="494221"/>
                  </a:cubicBezTo>
                  <a:cubicBezTo>
                    <a:pt x="139521" y="495615"/>
                    <a:pt x="140523" y="497418"/>
                    <a:pt x="141813" y="499600"/>
                  </a:cubicBezTo>
                  <a:cubicBezTo>
                    <a:pt x="144378" y="503948"/>
                    <a:pt x="148051" y="509797"/>
                    <a:pt x="152893" y="516630"/>
                  </a:cubicBezTo>
                  <a:cubicBezTo>
                    <a:pt x="162562" y="530250"/>
                    <a:pt x="177058" y="548053"/>
                    <a:pt x="197032" y="565764"/>
                  </a:cubicBezTo>
                  <a:cubicBezTo>
                    <a:pt x="237407" y="601550"/>
                    <a:pt x="299518" y="636367"/>
                    <a:pt x="386339" y="636367"/>
                  </a:cubicBezTo>
                  <a:cubicBezTo>
                    <a:pt x="479474" y="636367"/>
                    <a:pt x="540462" y="597748"/>
                    <a:pt x="577983" y="555931"/>
                  </a:cubicBezTo>
                  <a:cubicBezTo>
                    <a:pt x="596304" y="535538"/>
                    <a:pt x="608431" y="515069"/>
                    <a:pt x="616081" y="499434"/>
                  </a:cubicBezTo>
                  <a:cubicBezTo>
                    <a:pt x="619921" y="491585"/>
                    <a:pt x="622669" y="484873"/>
                    <a:pt x="624535" y="479858"/>
                  </a:cubicBezTo>
                  <a:cubicBezTo>
                    <a:pt x="625477" y="477343"/>
                    <a:pt x="626190" y="475253"/>
                    <a:pt x="626721" y="473632"/>
                  </a:cubicBezTo>
                  <a:cubicBezTo>
                    <a:pt x="626979" y="472828"/>
                    <a:pt x="627207" y="472132"/>
                    <a:pt x="627374" y="471571"/>
                  </a:cubicBezTo>
                  <a:cubicBezTo>
                    <a:pt x="627465" y="471298"/>
                    <a:pt x="627526" y="471041"/>
                    <a:pt x="627601" y="470813"/>
                  </a:cubicBezTo>
                  <a:cubicBezTo>
                    <a:pt x="627632" y="470707"/>
                    <a:pt x="627662" y="470616"/>
                    <a:pt x="627693" y="470526"/>
                  </a:cubicBezTo>
                  <a:cubicBezTo>
                    <a:pt x="627693" y="470480"/>
                    <a:pt x="627708" y="470435"/>
                    <a:pt x="627708" y="470389"/>
                  </a:cubicBezTo>
                  <a:cubicBezTo>
                    <a:pt x="627723" y="470374"/>
                    <a:pt x="627738" y="470344"/>
                    <a:pt x="627738" y="470329"/>
                  </a:cubicBezTo>
                  <a:cubicBezTo>
                    <a:pt x="627738" y="470313"/>
                    <a:pt x="627465" y="470207"/>
                    <a:pt x="622471" y="468465"/>
                  </a:cubicBezTo>
                  <a:lnTo>
                    <a:pt x="548582" y="442769"/>
                  </a:lnTo>
                  <a:cubicBezTo>
                    <a:pt x="543649" y="441042"/>
                    <a:pt x="543330" y="440921"/>
                    <a:pt x="543315" y="440906"/>
                  </a:cubicBezTo>
                  <a:cubicBezTo>
                    <a:pt x="543315" y="440890"/>
                    <a:pt x="543330" y="440860"/>
                    <a:pt x="543330" y="440845"/>
                  </a:cubicBezTo>
                  <a:cubicBezTo>
                    <a:pt x="543330" y="440815"/>
                    <a:pt x="543346" y="440784"/>
                    <a:pt x="543361" y="440754"/>
                  </a:cubicBezTo>
                  <a:cubicBezTo>
                    <a:pt x="543376" y="440693"/>
                    <a:pt x="543391" y="440633"/>
                    <a:pt x="543406" y="440587"/>
                  </a:cubicBezTo>
                  <a:lnTo>
                    <a:pt x="542663" y="4427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1" name="Полилиния 80">
              <a:extLst>
                <a:ext uri="{FF2B5EF4-FFF2-40B4-BE49-F238E27FC236}">
                  <a16:creationId xmlns:a16="http://schemas.microsoft.com/office/drawing/2014/main" id="{00F46B14-6F90-5B50-9885-19BC196AAF68}"/>
                </a:ext>
              </a:extLst>
            </p:cNvPr>
            <p:cNvSpPr/>
            <p:nvPr/>
          </p:nvSpPr>
          <p:spPr>
            <a:xfrm rot="5400000">
              <a:off x="6027662" y="2878922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2" name="Полилиния 81">
              <a:extLst>
                <a:ext uri="{FF2B5EF4-FFF2-40B4-BE49-F238E27FC236}">
                  <a16:creationId xmlns:a16="http://schemas.microsoft.com/office/drawing/2014/main" id="{8D86AE2E-F3B7-2FA7-0F77-8535E047EFAC}"/>
                </a:ext>
              </a:extLst>
            </p:cNvPr>
            <p:cNvSpPr/>
            <p:nvPr/>
          </p:nvSpPr>
          <p:spPr>
            <a:xfrm rot="5400000">
              <a:off x="6027662" y="3300434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3" name="Полилиния 82">
              <a:extLst>
                <a:ext uri="{FF2B5EF4-FFF2-40B4-BE49-F238E27FC236}">
                  <a16:creationId xmlns:a16="http://schemas.microsoft.com/office/drawing/2014/main" id="{219503C5-5009-1C55-8FCA-114D5AE5019B}"/>
                </a:ext>
              </a:extLst>
            </p:cNvPr>
            <p:cNvSpPr/>
            <p:nvPr/>
          </p:nvSpPr>
          <p:spPr>
            <a:xfrm>
              <a:off x="6799486" y="3089690"/>
              <a:ext cx="1484930" cy="740695"/>
            </a:xfrm>
            <a:custGeom>
              <a:avLst/>
              <a:gdLst>
                <a:gd name="connsiteX0" fmla="*/ 1114104 w 1484930"/>
                <a:gd name="connsiteY0" fmla="*/ 0 h 740695"/>
                <a:gd name="connsiteX1" fmla="*/ 1484930 w 1484930"/>
                <a:gd name="connsiteY1" fmla="*/ 370409 h 740695"/>
                <a:gd name="connsiteX2" fmla="*/ 1484809 w 1484930"/>
                <a:gd name="connsiteY2" fmla="*/ 379984 h 740695"/>
                <a:gd name="connsiteX3" fmla="*/ 1137297 w 1484930"/>
                <a:gd name="connsiteY3" fmla="*/ 740696 h 740695"/>
                <a:gd name="connsiteX4" fmla="*/ 1114104 w 1484930"/>
                <a:gd name="connsiteY4" fmla="*/ 740696 h 740695"/>
                <a:gd name="connsiteX5" fmla="*/ 899070 w 1484930"/>
                <a:gd name="connsiteY5" fmla="*/ 645564 h 740695"/>
                <a:gd name="connsiteX6" fmla="*/ 742093 w 1484930"/>
                <a:gd name="connsiteY6" fmla="*/ 495176 h 740695"/>
                <a:gd name="connsiteX7" fmla="*/ 585496 w 1484930"/>
                <a:gd name="connsiteY7" fmla="*/ 646609 h 740695"/>
                <a:gd name="connsiteX8" fmla="*/ 377642 w 1484930"/>
                <a:gd name="connsiteY8" fmla="*/ 740514 h 740695"/>
                <a:gd name="connsiteX9" fmla="*/ 370827 w 1484930"/>
                <a:gd name="connsiteY9" fmla="*/ 740635 h 740695"/>
                <a:gd name="connsiteX10" fmla="*/ 121 w 1484930"/>
                <a:gd name="connsiteY10" fmla="*/ 382332 h 740695"/>
                <a:gd name="connsiteX11" fmla="*/ 0 w 1484930"/>
                <a:gd name="connsiteY11" fmla="*/ 372757 h 740695"/>
                <a:gd name="connsiteX12" fmla="*/ 370766 w 1484930"/>
                <a:gd name="connsiteY12" fmla="*/ 379 h 740695"/>
                <a:gd name="connsiteX13" fmla="*/ 377566 w 1484930"/>
                <a:gd name="connsiteY13" fmla="*/ 500 h 740695"/>
                <a:gd name="connsiteX14" fmla="*/ 585876 w 1484930"/>
                <a:gd name="connsiteY14" fmla="*/ 97859 h 740695"/>
                <a:gd name="connsiteX15" fmla="*/ 742837 w 1484930"/>
                <a:gd name="connsiteY15" fmla="*/ 248186 h 740695"/>
                <a:gd name="connsiteX16" fmla="*/ 899495 w 1484930"/>
                <a:gd name="connsiteY16" fmla="*/ 96754 h 740695"/>
                <a:gd name="connsiteX17" fmla="*/ 1114104 w 1484930"/>
                <a:gd name="connsiteY17" fmla="*/ 0 h 740695"/>
                <a:gd name="connsiteX18" fmla="*/ 382894 w 1484930"/>
                <a:gd name="connsiteY18" fmla="*/ 180826 h 740695"/>
                <a:gd name="connsiteX19" fmla="*/ 196729 w 1484930"/>
                <a:gd name="connsiteY19" fmla="*/ 372817 h 740695"/>
                <a:gd name="connsiteX20" fmla="*/ 196729 w 1484930"/>
                <a:gd name="connsiteY20" fmla="*/ 377757 h 740695"/>
                <a:gd name="connsiteX21" fmla="*/ 382894 w 1484930"/>
                <a:gd name="connsiteY21" fmla="*/ 564749 h 740695"/>
                <a:gd name="connsiteX22" fmla="*/ 387280 w 1484930"/>
                <a:gd name="connsiteY22" fmla="*/ 564628 h 740695"/>
                <a:gd name="connsiteX23" fmla="*/ 469472 w 1484930"/>
                <a:gd name="connsiteY23" fmla="*/ 534993 h 740695"/>
                <a:gd name="connsiteX24" fmla="*/ 554517 w 1484930"/>
                <a:gd name="connsiteY24" fmla="*/ 464435 h 740695"/>
                <a:gd name="connsiteX25" fmla="*/ 635282 w 1484930"/>
                <a:gd name="connsiteY25" fmla="*/ 372817 h 740695"/>
                <a:gd name="connsiteX26" fmla="*/ 620195 w 1484930"/>
                <a:gd name="connsiteY26" fmla="*/ 353864 h 740695"/>
                <a:gd name="connsiteX27" fmla="*/ 555018 w 1484930"/>
                <a:gd name="connsiteY27" fmla="*/ 281640 h 740695"/>
                <a:gd name="connsiteX28" fmla="*/ 469790 w 1484930"/>
                <a:gd name="connsiteY28" fmla="*/ 210764 h 740695"/>
                <a:gd name="connsiteX29" fmla="*/ 387341 w 1484930"/>
                <a:gd name="connsiteY29" fmla="*/ 180947 h 740695"/>
                <a:gd name="connsiteX30" fmla="*/ 382894 w 1484930"/>
                <a:gd name="connsiteY30" fmla="*/ 180826 h 740695"/>
                <a:gd name="connsiteX31" fmla="*/ 1102052 w 1484930"/>
                <a:gd name="connsiteY31" fmla="*/ 178614 h 740695"/>
                <a:gd name="connsiteX32" fmla="*/ 1015398 w 1484930"/>
                <a:gd name="connsiteY32" fmla="*/ 208431 h 740695"/>
                <a:gd name="connsiteX33" fmla="*/ 930292 w 1484930"/>
                <a:gd name="connsiteY33" fmla="*/ 279049 h 740695"/>
                <a:gd name="connsiteX34" fmla="*/ 865115 w 1484930"/>
                <a:gd name="connsiteY34" fmla="*/ 351212 h 740695"/>
                <a:gd name="connsiteX35" fmla="*/ 849648 w 1484930"/>
                <a:gd name="connsiteY35" fmla="*/ 370606 h 740695"/>
                <a:gd name="connsiteX36" fmla="*/ 930231 w 1484930"/>
                <a:gd name="connsiteY36" fmla="*/ 462026 h 740695"/>
                <a:gd name="connsiteX37" fmla="*/ 1015337 w 1484930"/>
                <a:gd name="connsiteY37" fmla="*/ 532720 h 740695"/>
                <a:gd name="connsiteX38" fmla="*/ 1102052 w 1484930"/>
                <a:gd name="connsiteY38" fmla="*/ 562537 h 740695"/>
                <a:gd name="connsiteX39" fmla="*/ 1106985 w 1484930"/>
                <a:gd name="connsiteY39" fmla="*/ 562537 h 740695"/>
                <a:gd name="connsiteX40" fmla="*/ 1288141 w 1484930"/>
                <a:gd name="connsiteY40" fmla="*/ 370545 h 740695"/>
                <a:gd name="connsiteX41" fmla="*/ 1106985 w 1484930"/>
                <a:gd name="connsiteY41" fmla="*/ 178614 h 740695"/>
                <a:gd name="connsiteX42" fmla="*/ 1102052 w 1484930"/>
                <a:gd name="connsiteY42" fmla="*/ 178614 h 74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30" h="740695">
                  <a:moveTo>
                    <a:pt x="1114104" y="0"/>
                  </a:moveTo>
                  <a:cubicBezTo>
                    <a:pt x="1318998" y="0"/>
                    <a:pt x="1484930" y="165887"/>
                    <a:pt x="1484930" y="370409"/>
                  </a:cubicBezTo>
                  <a:lnTo>
                    <a:pt x="1484809" y="379984"/>
                  </a:lnTo>
                  <a:cubicBezTo>
                    <a:pt x="1479921" y="572339"/>
                    <a:pt x="1328090" y="728969"/>
                    <a:pt x="1137297" y="740696"/>
                  </a:cubicBezTo>
                  <a:lnTo>
                    <a:pt x="1114104" y="740696"/>
                  </a:lnTo>
                  <a:cubicBezTo>
                    <a:pt x="1041808" y="740696"/>
                    <a:pt x="965673" y="697668"/>
                    <a:pt x="899070" y="645564"/>
                  </a:cubicBezTo>
                  <a:cubicBezTo>
                    <a:pt x="839934" y="599323"/>
                    <a:pt x="784957" y="543265"/>
                    <a:pt x="742093" y="495176"/>
                  </a:cubicBezTo>
                  <a:cubicBezTo>
                    <a:pt x="699244" y="543326"/>
                    <a:pt x="644435" y="599884"/>
                    <a:pt x="585496" y="646609"/>
                  </a:cubicBezTo>
                  <a:cubicBezTo>
                    <a:pt x="521185" y="697607"/>
                    <a:pt x="447888" y="737863"/>
                    <a:pt x="377642" y="740514"/>
                  </a:cubicBezTo>
                  <a:lnTo>
                    <a:pt x="370827" y="740635"/>
                  </a:lnTo>
                  <a:cubicBezTo>
                    <a:pt x="169150" y="740635"/>
                    <a:pt x="5191" y="582354"/>
                    <a:pt x="121" y="382332"/>
                  </a:cubicBezTo>
                  <a:lnTo>
                    <a:pt x="0" y="372757"/>
                  </a:lnTo>
                  <a:cubicBezTo>
                    <a:pt x="0" y="168417"/>
                    <a:pt x="165871" y="379"/>
                    <a:pt x="370766" y="379"/>
                  </a:cubicBezTo>
                  <a:lnTo>
                    <a:pt x="377566" y="500"/>
                  </a:lnTo>
                  <a:cubicBezTo>
                    <a:pt x="447827" y="3091"/>
                    <a:pt x="521306" y="47362"/>
                    <a:pt x="585876" y="97859"/>
                  </a:cubicBezTo>
                  <a:cubicBezTo>
                    <a:pt x="644996" y="144100"/>
                    <a:pt x="699912" y="200158"/>
                    <a:pt x="742837" y="248186"/>
                  </a:cubicBezTo>
                  <a:cubicBezTo>
                    <a:pt x="785701" y="200022"/>
                    <a:pt x="840495" y="143479"/>
                    <a:pt x="899495" y="96754"/>
                  </a:cubicBezTo>
                  <a:cubicBezTo>
                    <a:pt x="965855" y="44029"/>
                    <a:pt x="1041808" y="0"/>
                    <a:pt x="1114104" y="0"/>
                  </a:cubicBezTo>
                  <a:close/>
                  <a:moveTo>
                    <a:pt x="382894" y="180826"/>
                  </a:moveTo>
                  <a:cubicBezTo>
                    <a:pt x="276705" y="180826"/>
                    <a:pt x="196729" y="266761"/>
                    <a:pt x="196729" y="372817"/>
                  </a:cubicBezTo>
                  <a:lnTo>
                    <a:pt x="196729" y="377757"/>
                  </a:lnTo>
                  <a:cubicBezTo>
                    <a:pt x="199461" y="481480"/>
                    <a:pt x="278313" y="564749"/>
                    <a:pt x="382894" y="564749"/>
                  </a:cubicBezTo>
                  <a:lnTo>
                    <a:pt x="387280" y="564628"/>
                  </a:lnTo>
                  <a:cubicBezTo>
                    <a:pt x="409486" y="563401"/>
                    <a:pt x="441589" y="552901"/>
                    <a:pt x="469472" y="534993"/>
                  </a:cubicBezTo>
                  <a:cubicBezTo>
                    <a:pt x="498857" y="516175"/>
                    <a:pt x="528167" y="490616"/>
                    <a:pt x="554517" y="464435"/>
                  </a:cubicBezTo>
                  <a:cubicBezTo>
                    <a:pt x="590885" y="428255"/>
                    <a:pt x="620437" y="391832"/>
                    <a:pt x="635282" y="372817"/>
                  </a:cubicBezTo>
                  <a:cubicBezTo>
                    <a:pt x="631275" y="367636"/>
                    <a:pt x="626190" y="361212"/>
                    <a:pt x="620195" y="353864"/>
                  </a:cubicBezTo>
                  <a:cubicBezTo>
                    <a:pt x="603999" y="334107"/>
                    <a:pt x="581292" y="307820"/>
                    <a:pt x="555018" y="281640"/>
                  </a:cubicBezTo>
                  <a:cubicBezTo>
                    <a:pt x="528668" y="255338"/>
                    <a:pt x="499283" y="229718"/>
                    <a:pt x="469790" y="210764"/>
                  </a:cubicBezTo>
                  <a:cubicBezTo>
                    <a:pt x="441771" y="192749"/>
                    <a:pt x="409608" y="182189"/>
                    <a:pt x="387341" y="180947"/>
                  </a:cubicBezTo>
                  <a:lnTo>
                    <a:pt x="382894" y="180826"/>
                  </a:lnTo>
                  <a:close/>
                  <a:moveTo>
                    <a:pt x="1102052" y="178614"/>
                  </a:moveTo>
                  <a:cubicBezTo>
                    <a:pt x="1078859" y="178614"/>
                    <a:pt x="1045208" y="189280"/>
                    <a:pt x="1015398" y="208431"/>
                  </a:cubicBezTo>
                  <a:cubicBezTo>
                    <a:pt x="985951" y="227309"/>
                    <a:pt x="956642" y="252868"/>
                    <a:pt x="930292" y="279049"/>
                  </a:cubicBezTo>
                  <a:cubicBezTo>
                    <a:pt x="904078" y="305154"/>
                    <a:pt x="881310" y="331395"/>
                    <a:pt x="865115" y="351212"/>
                  </a:cubicBezTo>
                  <a:cubicBezTo>
                    <a:pt x="858922" y="358743"/>
                    <a:pt x="853731" y="365288"/>
                    <a:pt x="849648" y="370606"/>
                  </a:cubicBezTo>
                  <a:cubicBezTo>
                    <a:pt x="864432" y="389620"/>
                    <a:pt x="893924" y="425906"/>
                    <a:pt x="930231" y="462026"/>
                  </a:cubicBezTo>
                  <a:cubicBezTo>
                    <a:pt x="956581" y="488267"/>
                    <a:pt x="985891" y="513827"/>
                    <a:pt x="1015337" y="532720"/>
                  </a:cubicBezTo>
                  <a:cubicBezTo>
                    <a:pt x="1045208" y="551855"/>
                    <a:pt x="1078920" y="562537"/>
                    <a:pt x="1102052" y="562537"/>
                  </a:cubicBezTo>
                  <a:lnTo>
                    <a:pt x="1106985" y="562537"/>
                  </a:lnTo>
                  <a:cubicBezTo>
                    <a:pt x="1210897" y="559810"/>
                    <a:pt x="1288141" y="474934"/>
                    <a:pt x="1288141" y="370545"/>
                  </a:cubicBezTo>
                  <a:cubicBezTo>
                    <a:pt x="1288141" y="266140"/>
                    <a:pt x="1210897" y="181205"/>
                    <a:pt x="1106985" y="178614"/>
                  </a:cubicBezTo>
                  <a:lnTo>
                    <a:pt x="1102052" y="17861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4" name="Полилиния 83">
              <a:extLst>
                <a:ext uri="{FF2B5EF4-FFF2-40B4-BE49-F238E27FC236}">
                  <a16:creationId xmlns:a16="http://schemas.microsoft.com/office/drawing/2014/main" id="{DE1E548C-E4F6-D438-26F1-6E0F0D7FEE11}"/>
                </a:ext>
              </a:extLst>
            </p:cNvPr>
            <p:cNvSpPr/>
            <p:nvPr/>
          </p:nvSpPr>
          <p:spPr>
            <a:xfrm>
              <a:off x="8512109" y="3080100"/>
              <a:ext cx="744825" cy="760073"/>
            </a:xfrm>
            <a:custGeom>
              <a:avLst/>
              <a:gdLst>
                <a:gd name="connsiteX0" fmla="*/ 371085 w 744825"/>
                <a:gd name="connsiteY0" fmla="*/ 674184 h 760073"/>
                <a:gd name="connsiteX1" fmla="*/ 744825 w 744825"/>
                <a:gd name="connsiteY1" fmla="*/ 417528 h 760073"/>
                <a:gd name="connsiteX2" fmla="*/ 744825 w 744825"/>
                <a:gd name="connsiteY2" fmla="*/ 760074 h 760073"/>
                <a:gd name="connsiteX3" fmla="*/ 351944 w 744825"/>
                <a:gd name="connsiteY3" fmla="*/ 760074 h 760073"/>
                <a:gd name="connsiteX4" fmla="*/ 351959 w 744825"/>
                <a:gd name="connsiteY4" fmla="*/ 759983 h 760073"/>
                <a:gd name="connsiteX5" fmla="*/ 0 w 744825"/>
                <a:gd name="connsiteY5" fmla="*/ 759983 h 760073"/>
                <a:gd name="connsiteX6" fmla="*/ 0 w 744825"/>
                <a:gd name="connsiteY6" fmla="*/ 0 h 760073"/>
                <a:gd name="connsiteX7" fmla="*/ 371085 w 744825"/>
                <a:gd name="connsiteY7" fmla="*/ 0 h 760073"/>
                <a:gd name="connsiteX8" fmla="*/ 371085 w 744825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73">
                  <a:moveTo>
                    <a:pt x="371085" y="674184"/>
                  </a:moveTo>
                  <a:cubicBezTo>
                    <a:pt x="423951" y="524917"/>
                    <a:pt x="571304" y="417528"/>
                    <a:pt x="744825" y="417528"/>
                  </a:cubicBezTo>
                  <a:lnTo>
                    <a:pt x="744825" y="760074"/>
                  </a:lnTo>
                  <a:lnTo>
                    <a:pt x="351944" y="760074"/>
                  </a:lnTo>
                  <a:cubicBezTo>
                    <a:pt x="351959" y="760044"/>
                    <a:pt x="351959" y="760013"/>
                    <a:pt x="351959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5" name="Полилиния 84">
              <a:extLst>
                <a:ext uri="{FF2B5EF4-FFF2-40B4-BE49-F238E27FC236}">
                  <a16:creationId xmlns:a16="http://schemas.microsoft.com/office/drawing/2014/main" id="{9C247CAD-4F66-18A6-F214-A487B74957B9}"/>
                </a:ext>
              </a:extLst>
            </p:cNvPr>
            <p:cNvSpPr/>
            <p:nvPr/>
          </p:nvSpPr>
          <p:spPr>
            <a:xfrm>
              <a:off x="9514954" y="3080100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6 w 563036"/>
                <a:gd name="connsiteY1" fmla="*/ 0 h 759999"/>
                <a:gd name="connsiteX2" fmla="*/ 563036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6" y="0"/>
                  </a:lnTo>
                  <a:lnTo>
                    <a:pt x="563036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6" name="Полилиния 85">
              <a:extLst>
                <a:ext uri="{FF2B5EF4-FFF2-40B4-BE49-F238E27FC236}">
                  <a16:creationId xmlns:a16="http://schemas.microsoft.com/office/drawing/2014/main" id="{76518A80-28AC-9F1C-16C9-81173206AE75}"/>
                </a:ext>
              </a:extLst>
            </p:cNvPr>
            <p:cNvSpPr/>
            <p:nvPr/>
          </p:nvSpPr>
          <p:spPr>
            <a:xfrm>
              <a:off x="10336021" y="3080100"/>
              <a:ext cx="742198" cy="759998"/>
            </a:xfrm>
            <a:custGeom>
              <a:avLst/>
              <a:gdLst>
                <a:gd name="connsiteX0" fmla="*/ 742199 w 742198"/>
                <a:gd name="connsiteY0" fmla="*/ 759998 h 759998"/>
                <a:gd name="connsiteX1" fmla="*/ 0 w 742198"/>
                <a:gd name="connsiteY1" fmla="*/ 759998 h 759998"/>
                <a:gd name="connsiteX2" fmla="*/ 0 w 742198"/>
                <a:gd name="connsiteY2" fmla="*/ 0 h 759998"/>
                <a:gd name="connsiteX3" fmla="*/ 371099 w 742198"/>
                <a:gd name="connsiteY3" fmla="*/ 380014 h 759998"/>
                <a:gd name="connsiteX4" fmla="*/ 742199 w 742198"/>
                <a:gd name="connsiteY4" fmla="*/ 0 h 759998"/>
                <a:gd name="connsiteX5" fmla="*/ 742199 w 742198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8" h="759998">
                  <a:moveTo>
                    <a:pt x="742199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099" y="380014"/>
                  </a:lnTo>
                  <a:lnTo>
                    <a:pt x="742199" y="0"/>
                  </a:lnTo>
                  <a:lnTo>
                    <a:pt x="742199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7" name="Полилиния 86">
              <a:extLst>
                <a:ext uri="{FF2B5EF4-FFF2-40B4-BE49-F238E27FC236}">
                  <a16:creationId xmlns:a16="http://schemas.microsoft.com/office/drawing/2014/main" id="{56550494-EF24-08B6-DE99-493FC2A37A92}"/>
                </a:ext>
              </a:extLst>
            </p:cNvPr>
            <p:cNvSpPr/>
            <p:nvPr/>
          </p:nvSpPr>
          <p:spPr>
            <a:xfrm>
              <a:off x="11305906" y="3073710"/>
              <a:ext cx="761373" cy="766357"/>
            </a:xfrm>
            <a:custGeom>
              <a:avLst/>
              <a:gdLst>
                <a:gd name="connsiteX0" fmla="*/ 399916 w 761373"/>
                <a:gd name="connsiteY0" fmla="*/ 75099 h 766357"/>
                <a:gd name="connsiteX1" fmla="*/ 700208 w 761373"/>
                <a:gd name="connsiteY1" fmla="*/ 75099 h 766357"/>
                <a:gd name="connsiteX2" fmla="*/ 701422 w 761373"/>
                <a:gd name="connsiteY2" fmla="*/ 436751 h 766357"/>
                <a:gd name="connsiteX3" fmla="*/ 380669 w 761373"/>
                <a:gd name="connsiteY3" fmla="*/ 766358 h 766357"/>
                <a:gd name="connsiteX4" fmla="*/ 59963 w 761373"/>
                <a:gd name="connsiteY4" fmla="*/ 436766 h 766357"/>
                <a:gd name="connsiteX5" fmla="*/ 61177 w 761373"/>
                <a:gd name="connsiteY5" fmla="*/ 75099 h 766357"/>
                <a:gd name="connsiteX6" fmla="*/ 361468 w 761373"/>
                <a:gd name="connsiteY6" fmla="*/ 75099 h 766357"/>
                <a:gd name="connsiteX7" fmla="*/ 380684 w 761373"/>
                <a:gd name="connsiteY7" fmla="*/ 98341 h 766357"/>
                <a:gd name="connsiteX8" fmla="*/ 399916 w 761373"/>
                <a:gd name="connsiteY8" fmla="*/ 75099 h 7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57">
                  <a:moveTo>
                    <a:pt x="399916" y="75099"/>
                  </a:moveTo>
                  <a:cubicBezTo>
                    <a:pt x="482684" y="-25018"/>
                    <a:pt x="617394" y="-25018"/>
                    <a:pt x="700208" y="75099"/>
                  </a:cubicBezTo>
                  <a:cubicBezTo>
                    <a:pt x="781291" y="173186"/>
                    <a:pt x="781823" y="328664"/>
                    <a:pt x="701422" y="436751"/>
                  </a:cubicBezTo>
                  <a:cubicBezTo>
                    <a:pt x="621037" y="544837"/>
                    <a:pt x="380669" y="766358"/>
                    <a:pt x="380669" y="766358"/>
                  </a:cubicBezTo>
                  <a:cubicBezTo>
                    <a:pt x="380669" y="766358"/>
                    <a:pt x="140364" y="544867"/>
                    <a:pt x="59963" y="436766"/>
                  </a:cubicBezTo>
                  <a:cubicBezTo>
                    <a:pt x="-20453" y="328664"/>
                    <a:pt x="-19922" y="173186"/>
                    <a:pt x="61177" y="75099"/>
                  </a:cubicBezTo>
                  <a:cubicBezTo>
                    <a:pt x="143961" y="-25033"/>
                    <a:pt x="278685" y="-25033"/>
                    <a:pt x="361468" y="75099"/>
                  </a:cubicBezTo>
                  <a:lnTo>
                    <a:pt x="380684" y="98341"/>
                  </a:lnTo>
                  <a:lnTo>
                    <a:pt x="399916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8" name="Полилиния 87">
              <a:extLst>
                <a:ext uri="{FF2B5EF4-FFF2-40B4-BE49-F238E27FC236}">
                  <a16:creationId xmlns:a16="http://schemas.microsoft.com/office/drawing/2014/main" id="{C09D3ACF-5D53-B7B6-CBA9-BA00D2F4C0B8}"/>
                </a:ext>
              </a:extLst>
            </p:cNvPr>
            <p:cNvSpPr/>
            <p:nvPr/>
          </p:nvSpPr>
          <p:spPr>
            <a:xfrm>
              <a:off x="6688197" y="2128670"/>
              <a:ext cx="744825" cy="760073"/>
            </a:xfrm>
            <a:custGeom>
              <a:avLst/>
              <a:gdLst>
                <a:gd name="connsiteX0" fmla="*/ 371085 w 744825"/>
                <a:gd name="connsiteY0" fmla="*/ 674184 h 760073"/>
                <a:gd name="connsiteX1" fmla="*/ 744826 w 744825"/>
                <a:gd name="connsiteY1" fmla="*/ 417528 h 760073"/>
                <a:gd name="connsiteX2" fmla="*/ 744826 w 744825"/>
                <a:gd name="connsiteY2" fmla="*/ 760074 h 760073"/>
                <a:gd name="connsiteX3" fmla="*/ 351945 w 744825"/>
                <a:gd name="connsiteY3" fmla="*/ 760074 h 760073"/>
                <a:gd name="connsiteX4" fmla="*/ 351960 w 744825"/>
                <a:gd name="connsiteY4" fmla="*/ 759983 h 760073"/>
                <a:gd name="connsiteX5" fmla="*/ 0 w 744825"/>
                <a:gd name="connsiteY5" fmla="*/ 759983 h 760073"/>
                <a:gd name="connsiteX6" fmla="*/ 0 w 744825"/>
                <a:gd name="connsiteY6" fmla="*/ 0 h 760073"/>
                <a:gd name="connsiteX7" fmla="*/ 371085 w 744825"/>
                <a:gd name="connsiteY7" fmla="*/ 0 h 760073"/>
                <a:gd name="connsiteX8" fmla="*/ 371085 w 744825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73">
                  <a:moveTo>
                    <a:pt x="371085" y="674184"/>
                  </a:moveTo>
                  <a:cubicBezTo>
                    <a:pt x="423951" y="524932"/>
                    <a:pt x="571305" y="417528"/>
                    <a:pt x="744826" y="417528"/>
                  </a:cubicBezTo>
                  <a:lnTo>
                    <a:pt x="744826" y="760074"/>
                  </a:lnTo>
                  <a:lnTo>
                    <a:pt x="351945" y="760074"/>
                  </a:lnTo>
                  <a:cubicBezTo>
                    <a:pt x="351960" y="760044"/>
                    <a:pt x="351960" y="760013"/>
                    <a:pt x="351960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9" name="Полилиния 88">
              <a:extLst>
                <a:ext uri="{FF2B5EF4-FFF2-40B4-BE49-F238E27FC236}">
                  <a16:creationId xmlns:a16="http://schemas.microsoft.com/office/drawing/2014/main" id="{FC3F07CE-F022-3951-A4B3-B4433C2F9910}"/>
                </a:ext>
              </a:extLst>
            </p:cNvPr>
            <p:cNvSpPr/>
            <p:nvPr/>
          </p:nvSpPr>
          <p:spPr>
            <a:xfrm>
              <a:off x="7691042" y="2128670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7 w 563036"/>
                <a:gd name="connsiteY1" fmla="*/ 0 h 759999"/>
                <a:gd name="connsiteX2" fmla="*/ 563037 w 563036"/>
                <a:gd name="connsiteY2" fmla="*/ 760000 h 759999"/>
                <a:gd name="connsiteX3" fmla="*/ 1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7" y="0"/>
                  </a:lnTo>
                  <a:lnTo>
                    <a:pt x="563037" y="760000"/>
                  </a:lnTo>
                  <a:lnTo>
                    <a:pt x="1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0" name="Полилиния 89">
              <a:extLst>
                <a:ext uri="{FF2B5EF4-FFF2-40B4-BE49-F238E27FC236}">
                  <a16:creationId xmlns:a16="http://schemas.microsoft.com/office/drawing/2014/main" id="{FDEBABDD-E594-7741-6E79-9BD841A5FCC8}"/>
                </a:ext>
              </a:extLst>
            </p:cNvPr>
            <p:cNvSpPr/>
            <p:nvPr/>
          </p:nvSpPr>
          <p:spPr>
            <a:xfrm>
              <a:off x="8512109" y="2128670"/>
              <a:ext cx="742198" cy="759998"/>
            </a:xfrm>
            <a:custGeom>
              <a:avLst/>
              <a:gdLst>
                <a:gd name="connsiteX0" fmla="*/ 742199 w 742198"/>
                <a:gd name="connsiteY0" fmla="*/ 759998 h 759998"/>
                <a:gd name="connsiteX1" fmla="*/ 0 w 742198"/>
                <a:gd name="connsiteY1" fmla="*/ 759998 h 759998"/>
                <a:gd name="connsiteX2" fmla="*/ 0 w 742198"/>
                <a:gd name="connsiteY2" fmla="*/ 0 h 759998"/>
                <a:gd name="connsiteX3" fmla="*/ 371099 w 742198"/>
                <a:gd name="connsiteY3" fmla="*/ 380014 h 759998"/>
                <a:gd name="connsiteX4" fmla="*/ 742199 w 742198"/>
                <a:gd name="connsiteY4" fmla="*/ 0 h 759998"/>
                <a:gd name="connsiteX5" fmla="*/ 742199 w 742198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8" h="759998">
                  <a:moveTo>
                    <a:pt x="742199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099" y="380014"/>
                  </a:lnTo>
                  <a:lnTo>
                    <a:pt x="742199" y="0"/>
                  </a:lnTo>
                  <a:lnTo>
                    <a:pt x="742199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1" name="Полилиния 90">
              <a:extLst>
                <a:ext uri="{FF2B5EF4-FFF2-40B4-BE49-F238E27FC236}">
                  <a16:creationId xmlns:a16="http://schemas.microsoft.com/office/drawing/2014/main" id="{E0EF2043-EBAE-380D-9F5C-C562504784EA}"/>
                </a:ext>
              </a:extLst>
            </p:cNvPr>
            <p:cNvSpPr/>
            <p:nvPr/>
          </p:nvSpPr>
          <p:spPr>
            <a:xfrm>
              <a:off x="9481994" y="2122280"/>
              <a:ext cx="761373" cy="766372"/>
            </a:xfrm>
            <a:custGeom>
              <a:avLst/>
              <a:gdLst>
                <a:gd name="connsiteX0" fmla="*/ 399901 w 761373"/>
                <a:gd name="connsiteY0" fmla="*/ 75099 h 766372"/>
                <a:gd name="connsiteX1" fmla="*/ 700208 w 761373"/>
                <a:gd name="connsiteY1" fmla="*/ 75099 h 766372"/>
                <a:gd name="connsiteX2" fmla="*/ 701422 w 761373"/>
                <a:gd name="connsiteY2" fmla="*/ 436751 h 766372"/>
                <a:gd name="connsiteX3" fmla="*/ 380669 w 761373"/>
                <a:gd name="connsiteY3" fmla="*/ 766373 h 766372"/>
                <a:gd name="connsiteX4" fmla="*/ 59963 w 761373"/>
                <a:gd name="connsiteY4" fmla="*/ 436766 h 766372"/>
                <a:gd name="connsiteX5" fmla="*/ 61177 w 761373"/>
                <a:gd name="connsiteY5" fmla="*/ 75099 h 766372"/>
                <a:gd name="connsiteX6" fmla="*/ 361468 w 761373"/>
                <a:gd name="connsiteY6" fmla="*/ 75099 h 766372"/>
                <a:gd name="connsiteX7" fmla="*/ 380684 w 761373"/>
                <a:gd name="connsiteY7" fmla="*/ 98341 h 766372"/>
                <a:gd name="connsiteX8" fmla="*/ 399901 w 761373"/>
                <a:gd name="connsiteY8" fmla="*/ 75099 h 76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72">
                  <a:moveTo>
                    <a:pt x="399901" y="75099"/>
                  </a:moveTo>
                  <a:cubicBezTo>
                    <a:pt x="482684" y="-25018"/>
                    <a:pt x="617394" y="-25018"/>
                    <a:pt x="700208" y="75099"/>
                  </a:cubicBezTo>
                  <a:cubicBezTo>
                    <a:pt x="781291" y="173186"/>
                    <a:pt x="781823" y="328664"/>
                    <a:pt x="701422" y="436751"/>
                  </a:cubicBezTo>
                  <a:cubicBezTo>
                    <a:pt x="621037" y="544837"/>
                    <a:pt x="380669" y="766373"/>
                    <a:pt x="380669" y="766373"/>
                  </a:cubicBezTo>
                  <a:cubicBezTo>
                    <a:pt x="380669" y="766373"/>
                    <a:pt x="140364" y="544867"/>
                    <a:pt x="59963" y="436766"/>
                  </a:cubicBezTo>
                  <a:cubicBezTo>
                    <a:pt x="-20453" y="328664"/>
                    <a:pt x="-19922" y="173186"/>
                    <a:pt x="61177" y="75099"/>
                  </a:cubicBezTo>
                  <a:cubicBezTo>
                    <a:pt x="143961" y="-25033"/>
                    <a:pt x="278685" y="-25033"/>
                    <a:pt x="361468" y="75099"/>
                  </a:cubicBezTo>
                  <a:lnTo>
                    <a:pt x="380684" y="98341"/>
                  </a:lnTo>
                  <a:lnTo>
                    <a:pt x="399901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2" name="Полилиния 91">
              <a:extLst>
                <a:ext uri="{FF2B5EF4-FFF2-40B4-BE49-F238E27FC236}">
                  <a16:creationId xmlns:a16="http://schemas.microsoft.com/office/drawing/2014/main" id="{15201535-4588-70BF-40FE-79077D3DD3CB}"/>
                </a:ext>
              </a:extLst>
            </p:cNvPr>
            <p:cNvSpPr/>
            <p:nvPr/>
          </p:nvSpPr>
          <p:spPr>
            <a:xfrm>
              <a:off x="10455840" y="2135064"/>
              <a:ext cx="717549" cy="740832"/>
            </a:xfrm>
            <a:custGeom>
              <a:avLst/>
              <a:gdLst>
                <a:gd name="connsiteX0" fmla="*/ 717549 w 717549"/>
                <a:gd name="connsiteY0" fmla="*/ 370409 h 740832"/>
                <a:gd name="connsiteX1" fmla="*/ 327901 w 717549"/>
                <a:gd name="connsiteY1" fmla="*/ 740832 h 740832"/>
                <a:gd name="connsiteX2" fmla="*/ 327901 w 717549"/>
                <a:gd name="connsiteY2" fmla="*/ 554431 h 740832"/>
                <a:gd name="connsiteX3" fmla="*/ 0 w 717549"/>
                <a:gd name="connsiteY3" fmla="*/ 554431 h 740832"/>
                <a:gd name="connsiteX4" fmla="*/ 0 w 717549"/>
                <a:gd name="connsiteY4" fmla="*/ 185295 h 740832"/>
                <a:gd name="connsiteX5" fmla="*/ 327901 w 717549"/>
                <a:gd name="connsiteY5" fmla="*/ 185295 h 740832"/>
                <a:gd name="connsiteX6" fmla="*/ 327901 w 717549"/>
                <a:gd name="connsiteY6" fmla="*/ 0 h 740832"/>
                <a:gd name="connsiteX7" fmla="*/ 717549 w 717549"/>
                <a:gd name="connsiteY7" fmla="*/ 37040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49" h="740832">
                  <a:moveTo>
                    <a:pt x="717549" y="370409"/>
                  </a:moveTo>
                  <a:lnTo>
                    <a:pt x="327901" y="740832"/>
                  </a:lnTo>
                  <a:lnTo>
                    <a:pt x="327901" y="554431"/>
                  </a:lnTo>
                  <a:lnTo>
                    <a:pt x="0" y="554431"/>
                  </a:lnTo>
                  <a:lnTo>
                    <a:pt x="0" y="185295"/>
                  </a:lnTo>
                  <a:lnTo>
                    <a:pt x="327901" y="185295"/>
                  </a:lnTo>
                  <a:lnTo>
                    <a:pt x="327901" y="0"/>
                  </a:lnTo>
                  <a:lnTo>
                    <a:pt x="717549" y="3704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3" name="Полилиния 92">
              <a:extLst>
                <a:ext uri="{FF2B5EF4-FFF2-40B4-BE49-F238E27FC236}">
                  <a16:creationId xmlns:a16="http://schemas.microsoft.com/office/drawing/2014/main" id="{5E6D1562-5F57-1593-8017-CB3CDB1B9626}"/>
                </a:ext>
              </a:extLst>
            </p:cNvPr>
            <p:cNvSpPr/>
            <p:nvPr/>
          </p:nvSpPr>
          <p:spPr>
            <a:xfrm>
              <a:off x="11340353" y="2126776"/>
              <a:ext cx="765058" cy="763679"/>
            </a:xfrm>
            <a:custGeom>
              <a:avLst/>
              <a:gdLst>
                <a:gd name="connsiteX0" fmla="*/ 382530 w 765058"/>
                <a:gd name="connsiteY0" fmla="*/ 0 h 763679"/>
                <a:gd name="connsiteX1" fmla="*/ 765058 w 765058"/>
                <a:gd name="connsiteY1" fmla="*/ 381832 h 763679"/>
                <a:gd name="connsiteX2" fmla="*/ 382530 w 765058"/>
                <a:gd name="connsiteY2" fmla="*/ 763680 h 763679"/>
                <a:gd name="connsiteX3" fmla="*/ 0 w 765058"/>
                <a:gd name="connsiteY3" fmla="*/ 381832 h 763679"/>
                <a:gd name="connsiteX4" fmla="*/ 382530 w 765058"/>
                <a:gd name="connsiteY4" fmla="*/ 0 h 763679"/>
                <a:gd name="connsiteX5" fmla="*/ 542663 w 765058"/>
                <a:gd name="connsiteY5" fmla="*/ 442709 h 763679"/>
                <a:gd name="connsiteX6" fmla="*/ 538170 w 765058"/>
                <a:gd name="connsiteY6" fmla="*/ 453026 h 763679"/>
                <a:gd name="connsiteX7" fmla="*/ 515083 w 765058"/>
                <a:gd name="connsiteY7" fmla="*/ 487192 h 763679"/>
                <a:gd name="connsiteX8" fmla="*/ 386339 w 765058"/>
                <a:gd name="connsiteY8" fmla="*/ 538674 h 763679"/>
                <a:gd name="connsiteX9" fmla="*/ 252495 w 765058"/>
                <a:gd name="connsiteY9" fmla="*/ 489585 h 763679"/>
                <a:gd name="connsiteX10" fmla="*/ 222623 w 765058"/>
                <a:gd name="connsiteY10" fmla="*/ 456420 h 763679"/>
                <a:gd name="connsiteX11" fmla="*/ 216035 w 765058"/>
                <a:gd name="connsiteY11" fmla="*/ 446330 h 763679"/>
                <a:gd name="connsiteX12" fmla="*/ 214776 w 765058"/>
                <a:gd name="connsiteY12" fmla="*/ 444133 h 763679"/>
                <a:gd name="connsiteX13" fmla="*/ 214701 w 765058"/>
                <a:gd name="connsiteY13" fmla="*/ 443981 h 763679"/>
                <a:gd name="connsiteX14" fmla="*/ 214746 w 765058"/>
                <a:gd name="connsiteY14" fmla="*/ 444103 h 763679"/>
                <a:gd name="connsiteX15" fmla="*/ 214791 w 765058"/>
                <a:gd name="connsiteY15" fmla="*/ 444178 h 763679"/>
                <a:gd name="connsiteX16" fmla="*/ 214806 w 765058"/>
                <a:gd name="connsiteY16" fmla="*/ 444209 h 763679"/>
                <a:gd name="connsiteX17" fmla="*/ 209979 w 765058"/>
                <a:gd name="connsiteY17" fmla="*/ 447193 h 763679"/>
                <a:gd name="connsiteX18" fmla="*/ 142147 w 765058"/>
                <a:gd name="connsiteY18" fmla="*/ 488464 h 763679"/>
                <a:gd name="connsiteX19" fmla="*/ 137320 w 765058"/>
                <a:gd name="connsiteY19" fmla="*/ 491449 h 763679"/>
                <a:gd name="connsiteX20" fmla="*/ 137335 w 765058"/>
                <a:gd name="connsiteY20" fmla="*/ 491510 h 763679"/>
                <a:gd name="connsiteX21" fmla="*/ 137396 w 765058"/>
                <a:gd name="connsiteY21" fmla="*/ 491616 h 763679"/>
                <a:gd name="connsiteX22" fmla="*/ 137517 w 765058"/>
                <a:gd name="connsiteY22" fmla="*/ 491843 h 763679"/>
                <a:gd name="connsiteX23" fmla="*/ 137836 w 765058"/>
                <a:gd name="connsiteY23" fmla="*/ 492479 h 763679"/>
                <a:gd name="connsiteX24" fmla="*/ 138777 w 765058"/>
                <a:gd name="connsiteY24" fmla="*/ 494222 h 763679"/>
                <a:gd name="connsiteX25" fmla="*/ 141813 w 765058"/>
                <a:gd name="connsiteY25" fmla="*/ 499600 h 763679"/>
                <a:gd name="connsiteX26" fmla="*/ 152893 w 765058"/>
                <a:gd name="connsiteY26" fmla="*/ 516630 h 763679"/>
                <a:gd name="connsiteX27" fmla="*/ 197033 w 765058"/>
                <a:gd name="connsiteY27" fmla="*/ 565764 h 763679"/>
                <a:gd name="connsiteX28" fmla="*/ 386339 w 765058"/>
                <a:gd name="connsiteY28" fmla="*/ 636367 h 763679"/>
                <a:gd name="connsiteX29" fmla="*/ 577983 w 765058"/>
                <a:gd name="connsiteY29" fmla="*/ 555946 h 763679"/>
                <a:gd name="connsiteX30" fmla="*/ 616081 w 765058"/>
                <a:gd name="connsiteY30" fmla="*/ 499433 h 763679"/>
                <a:gd name="connsiteX31" fmla="*/ 624535 w 765058"/>
                <a:gd name="connsiteY31" fmla="*/ 479859 h 763679"/>
                <a:gd name="connsiteX32" fmla="*/ 626721 w 765058"/>
                <a:gd name="connsiteY32" fmla="*/ 473632 h 763679"/>
                <a:gd name="connsiteX33" fmla="*/ 627374 w 765058"/>
                <a:gd name="connsiteY33" fmla="*/ 471571 h 763679"/>
                <a:gd name="connsiteX34" fmla="*/ 627602 w 765058"/>
                <a:gd name="connsiteY34" fmla="*/ 470814 h 763679"/>
                <a:gd name="connsiteX35" fmla="*/ 627678 w 765058"/>
                <a:gd name="connsiteY35" fmla="*/ 470526 h 763679"/>
                <a:gd name="connsiteX36" fmla="*/ 627708 w 765058"/>
                <a:gd name="connsiteY36" fmla="*/ 470389 h 763679"/>
                <a:gd name="connsiteX37" fmla="*/ 627738 w 765058"/>
                <a:gd name="connsiteY37" fmla="*/ 470329 h 763679"/>
                <a:gd name="connsiteX38" fmla="*/ 622471 w 765058"/>
                <a:gd name="connsiteY38" fmla="*/ 468465 h 763679"/>
                <a:gd name="connsiteX39" fmla="*/ 548583 w 765058"/>
                <a:gd name="connsiteY39" fmla="*/ 442769 h 763679"/>
                <a:gd name="connsiteX40" fmla="*/ 543315 w 765058"/>
                <a:gd name="connsiteY40" fmla="*/ 440906 h 763679"/>
                <a:gd name="connsiteX41" fmla="*/ 543331 w 765058"/>
                <a:gd name="connsiteY41" fmla="*/ 440845 h 763679"/>
                <a:gd name="connsiteX42" fmla="*/ 543360 w 765058"/>
                <a:gd name="connsiteY42" fmla="*/ 440754 h 763679"/>
                <a:gd name="connsiteX43" fmla="*/ 543407 w 765058"/>
                <a:gd name="connsiteY43" fmla="*/ 440587 h 763679"/>
                <a:gd name="connsiteX44" fmla="*/ 542663 w 765058"/>
                <a:gd name="connsiteY44" fmla="*/ 442709 h 763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79">
                  <a:moveTo>
                    <a:pt x="382530" y="0"/>
                  </a:moveTo>
                  <a:cubicBezTo>
                    <a:pt x="593799" y="0"/>
                    <a:pt x="765058" y="170963"/>
                    <a:pt x="765058" y="381832"/>
                  </a:cubicBezTo>
                  <a:cubicBezTo>
                    <a:pt x="765058" y="592717"/>
                    <a:pt x="593799" y="763665"/>
                    <a:pt x="382530" y="763680"/>
                  </a:cubicBezTo>
                  <a:cubicBezTo>
                    <a:pt x="171274" y="763680"/>
                    <a:pt x="0" y="592717"/>
                    <a:pt x="0" y="381832"/>
                  </a:cubicBezTo>
                  <a:cubicBezTo>
                    <a:pt x="0" y="170963"/>
                    <a:pt x="171260" y="0"/>
                    <a:pt x="382530" y="0"/>
                  </a:cubicBezTo>
                  <a:close/>
                  <a:moveTo>
                    <a:pt x="542663" y="442709"/>
                  </a:moveTo>
                  <a:cubicBezTo>
                    <a:pt x="541843" y="444905"/>
                    <a:pt x="540386" y="448496"/>
                    <a:pt x="538170" y="453026"/>
                  </a:cubicBezTo>
                  <a:cubicBezTo>
                    <a:pt x="533723" y="462117"/>
                    <a:pt x="526346" y="474616"/>
                    <a:pt x="515083" y="487192"/>
                  </a:cubicBezTo>
                  <a:cubicBezTo>
                    <a:pt x="493409" y="511327"/>
                    <a:pt x="454779" y="538674"/>
                    <a:pt x="386339" y="538674"/>
                  </a:cubicBezTo>
                  <a:cubicBezTo>
                    <a:pt x="322650" y="538674"/>
                    <a:pt x="279634" y="513645"/>
                    <a:pt x="252495" y="489585"/>
                  </a:cubicBezTo>
                  <a:cubicBezTo>
                    <a:pt x="238712" y="477374"/>
                    <a:pt x="228877" y="465238"/>
                    <a:pt x="222623" y="456420"/>
                  </a:cubicBezTo>
                  <a:cubicBezTo>
                    <a:pt x="219511" y="452042"/>
                    <a:pt x="217326" y="448526"/>
                    <a:pt x="216035" y="446330"/>
                  </a:cubicBezTo>
                  <a:cubicBezTo>
                    <a:pt x="215398" y="445254"/>
                    <a:pt x="214989" y="444496"/>
                    <a:pt x="214776" y="444133"/>
                  </a:cubicBezTo>
                  <a:lnTo>
                    <a:pt x="214701" y="443981"/>
                  </a:lnTo>
                  <a:cubicBezTo>
                    <a:pt x="214715" y="444012"/>
                    <a:pt x="214730" y="444057"/>
                    <a:pt x="214746" y="444103"/>
                  </a:cubicBezTo>
                  <a:cubicBezTo>
                    <a:pt x="214761" y="444118"/>
                    <a:pt x="214776" y="444148"/>
                    <a:pt x="214791" y="444178"/>
                  </a:cubicBezTo>
                  <a:lnTo>
                    <a:pt x="214806" y="444209"/>
                  </a:lnTo>
                  <a:cubicBezTo>
                    <a:pt x="214822" y="444209"/>
                    <a:pt x="214761" y="444269"/>
                    <a:pt x="209979" y="447193"/>
                  </a:cubicBezTo>
                  <a:lnTo>
                    <a:pt x="142147" y="488464"/>
                  </a:lnTo>
                  <a:cubicBezTo>
                    <a:pt x="137730" y="491161"/>
                    <a:pt x="137351" y="491419"/>
                    <a:pt x="137320" y="491449"/>
                  </a:cubicBezTo>
                  <a:cubicBezTo>
                    <a:pt x="137320" y="491449"/>
                    <a:pt x="137320" y="491494"/>
                    <a:pt x="137335" y="491510"/>
                  </a:cubicBezTo>
                  <a:cubicBezTo>
                    <a:pt x="137351" y="491540"/>
                    <a:pt x="137365" y="491570"/>
                    <a:pt x="137396" y="491616"/>
                  </a:cubicBezTo>
                  <a:cubicBezTo>
                    <a:pt x="137427" y="491676"/>
                    <a:pt x="137472" y="491752"/>
                    <a:pt x="137517" y="491843"/>
                  </a:cubicBezTo>
                  <a:cubicBezTo>
                    <a:pt x="137593" y="492025"/>
                    <a:pt x="137715" y="492252"/>
                    <a:pt x="137836" y="492479"/>
                  </a:cubicBezTo>
                  <a:cubicBezTo>
                    <a:pt x="138079" y="492949"/>
                    <a:pt x="138397" y="493540"/>
                    <a:pt x="138777" y="494222"/>
                  </a:cubicBezTo>
                  <a:cubicBezTo>
                    <a:pt x="139521" y="495615"/>
                    <a:pt x="140523" y="497418"/>
                    <a:pt x="141813" y="499600"/>
                  </a:cubicBezTo>
                  <a:cubicBezTo>
                    <a:pt x="144378" y="503948"/>
                    <a:pt x="148052" y="509797"/>
                    <a:pt x="152893" y="516630"/>
                  </a:cubicBezTo>
                  <a:cubicBezTo>
                    <a:pt x="162562" y="530250"/>
                    <a:pt x="177057" y="548053"/>
                    <a:pt x="197033" y="565764"/>
                  </a:cubicBezTo>
                  <a:cubicBezTo>
                    <a:pt x="237407" y="601550"/>
                    <a:pt x="299517" y="636367"/>
                    <a:pt x="386339" y="636367"/>
                  </a:cubicBezTo>
                  <a:cubicBezTo>
                    <a:pt x="479474" y="636367"/>
                    <a:pt x="540447" y="597747"/>
                    <a:pt x="577983" y="555946"/>
                  </a:cubicBezTo>
                  <a:cubicBezTo>
                    <a:pt x="596304" y="535538"/>
                    <a:pt x="608431" y="515069"/>
                    <a:pt x="616081" y="499433"/>
                  </a:cubicBezTo>
                  <a:cubicBezTo>
                    <a:pt x="619921" y="491600"/>
                    <a:pt x="622669" y="484873"/>
                    <a:pt x="624535" y="479859"/>
                  </a:cubicBezTo>
                  <a:cubicBezTo>
                    <a:pt x="625477" y="477344"/>
                    <a:pt x="626190" y="475253"/>
                    <a:pt x="626721" y="473632"/>
                  </a:cubicBezTo>
                  <a:cubicBezTo>
                    <a:pt x="626979" y="472829"/>
                    <a:pt x="627207" y="472131"/>
                    <a:pt x="627374" y="471571"/>
                  </a:cubicBezTo>
                  <a:cubicBezTo>
                    <a:pt x="627465" y="471298"/>
                    <a:pt x="627526" y="471041"/>
                    <a:pt x="627602" y="470814"/>
                  </a:cubicBezTo>
                  <a:cubicBezTo>
                    <a:pt x="627632" y="470723"/>
                    <a:pt x="627662" y="470617"/>
                    <a:pt x="627678" y="470526"/>
                  </a:cubicBezTo>
                  <a:cubicBezTo>
                    <a:pt x="627693" y="470480"/>
                    <a:pt x="627708" y="470435"/>
                    <a:pt x="627708" y="470389"/>
                  </a:cubicBezTo>
                  <a:cubicBezTo>
                    <a:pt x="627723" y="470374"/>
                    <a:pt x="627738" y="470344"/>
                    <a:pt x="627738" y="470329"/>
                  </a:cubicBezTo>
                  <a:cubicBezTo>
                    <a:pt x="627738" y="470313"/>
                    <a:pt x="627465" y="470207"/>
                    <a:pt x="622471" y="468465"/>
                  </a:cubicBezTo>
                  <a:lnTo>
                    <a:pt x="548583" y="442769"/>
                  </a:lnTo>
                  <a:cubicBezTo>
                    <a:pt x="543649" y="441042"/>
                    <a:pt x="543331" y="440921"/>
                    <a:pt x="543315" y="440906"/>
                  </a:cubicBezTo>
                  <a:cubicBezTo>
                    <a:pt x="543315" y="440890"/>
                    <a:pt x="543331" y="440860"/>
                    <a:pt x="543331" y="440845"/>
                  </a:cubicBezTo>
                  <a:cubicBezTo>
                    <a:pt x="543331" y="440815"/>
                    <a:pt x="543346" y="440784"/>
                    <a:pt x="543360" y="440754"/>
                  </a:cubicBezTo>
                  <a:cubicBezTo>
                    <a:pt x="543376" y="440693"/>
                    <a:pt x="543391" y="440633"/>
                    <a:pt x="543407" y="440587"/>
                  </a:cubicBezTo>
                  <a:lnTo>
                    <a:pt x="542663" y="4427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4" name="Полилиния 93">
              <a:extLst>
                <a:ext uri="{FF2B5EF4-FFF2-40B4-BE49-F238E27FC236}">
                  <a16:creationId xmlns:a16="http://schemas.microsoft.com/office/drawing/2014/main" id="{300D23A6-CBBE-5DF4-9004-5413B545ECF0}"/>
                </a:ext>
              </a:extLst>
            </p:cNvPr>
            <p:cNvSpPr/>
            <p:nvPr/>
          </p:nvSpPr>
          <p:spPr>
            <a:xfrm>
              <a:off x="184790" y="2128670"/>
              <a:ext cx="742205" cy="759998"/>
            </a:xfrm>
            <a:custGeom>
              <a:avLst/>
              <a:gdLst>
                <a:gd name="connsiteX0" fmla="*/ 742205 w 742205"/>
                <a:gd name="connsiteY0" fmla="*/ 759998 h 759998"/>
                <a:gd name="connsiteX1" fmla="*/ 0 w 742205"/>
                <a:gd name="connsiteY1" fmla="*/ 759998 h 759998"/>
                <a:gd name="connsiteX2" fmla="*/ 0 w 742205"/>
                <a:gd name="connsiteY2" fmla="*/ 0 h 759998"/>
                <a:gd name="connsiteX3" fmla="*/ 371103 w 742205"/>
                <a:gd name="connsiteY3" fmla="*/ 380014 h 759998"/>
                <a:gd name="connsiteX4" fmla="*/ 742205 w 742205"/>
                <a:gd name="connsiteY4" fmla="*/ 0 h 759998"/>
                <a:gd name="connsiteX5" fmla="*/ 742205 w 742205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205" h="759998">
                  <a:moveTo>
                    <a:pt x="742205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103" y="380014"/>
                  </a:lnTo>
                  <a:lnTo>
                    <a:pt x="742205" y="0"/>
                  </a:lnTo>
                  <a:lnTo>
                    <a:pt x="742205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5" name="Полилиния 94">
              <a:extLst>
                <a:ext uri="{FF2B5EF4-FFF2-40B4-BE49-F238E27FC236}">
                  <a16:creationId xmlns:a16="http://schemas.microsoft.com/office/drawing/2014/main" id="{44A311F3-6F85-5C2C-22C7-E0534F8ACA75}"/>
                </a:ext>
              </a:extLst>
            </p:cNvPr>
            <p:cNvSpPr/>
            <p:nvPr/>
          </p:nvSpPr>
          <p:spPr>
            <a:xfrm>
              <a:off x="1154674" y="2122280"/>
              <a:ext cx="761376" cy="766372"/>
            </a:xfrm>
            <a:custGeom>
              <a:avLst/>
              <a:gdLst>
                <a:gd name="connsiteX0" fmla="*/ 399910 w 761376"/>
                <a:gd name="connsiteY0" fmla="*/ 75099 h 766372"/>
                <a:gd name="connsiteX1" fmla="*/ 700211 w 761376"/>
                <a:gd name="connsiteY1" fmla="*/ 75099 h 766372"/>
                <a:gd name="connsiteX2" fmla="*/ 701425 w 761376"/>
                <a:gd name="connsiteY2" fmla="*/ 436751 h 766372"/>
                <a:gd name="connsiteX3" fmla="*/ 380671 w 761376"/>
                <a:gd name="connsiteY3" fmla="*/ 766373 h 766372"/>
                <a:gd name="connsiteX4" fmla="*/ 59958 w 761376"/>
                <a:gd name="connsiteY4" fmla="*/ 436766 h 766372"/>
                <a:gd name="connsiteX5" fmla="*/ 61180 w 761376"/>
                <a:gd name="connsiteY5" fmla="*/ 75099 h 766372"/>
                <a:gd name="connsiteX6" fmla="*/ 361465 w 761376"/>
                <a:gd name="connsiteY6" fmla="*/ 75099 h 766372"/>
                <a:gd name="connsiteX7" fmla="*/ 380683 w 761376"/>
                <a:gd name="connsiteY7" fmla="*/ 98341 h 766372"/>
                <a:gd name="connsiteX8" fmla="*/ 399910 w 761376"/>
                <a:gd name="connsiteY8" fmla="*/ 75099 h 76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6" h="766372">
                  <a:moveTo>
                    <a:pt x="399910" y="75099"/>
                  </a:moveTo>
                  <a:cubicBezTo>
                    <a:pt x="482693" y="-25018"/>
                    <a:pt x="617397" y="-25018"/>
                    <a:pt x="700211" y="75099"/>
                  </a:cubicBezTo>
                  <a:cubicBezTo>
                    <a:pt x="781294" y="173186"/>
                    <a:pt x="781826" y="328664"/>
                    <a:pt x="701425" y="436751"/>
                  </a:cubicBezTo>
                  <a:cubicBezTo>
                    <a:pt x="621039" y="544837"/>
                    <a:pt x="380671" y="766373"/>
                    <a:pt x="380671" y="766373"/>
                  </a:cubicBezTo>
                  <a:cubicBezTo>
                    <a:pt x="380671" y="766373"/>
                    <a:pt x="140366" y="544867"/>
                    <a:pt x="59958" y="436766"/>
                  </a:cubicBezTo>
                  <a:cubicBezTo>
                    <a:pt x="-20451" y="328664"/>
                    <a:pt x="-19924" y="173186"/>
                    <a:pt x="61180" y="75099"/>
                  </a:cubicBezTo>
                  <a:cubicBezTo>
                    <a:pt x="143963" y="-25033"/>
                    <a:pt x="278682" y="-25033"/>
                    <a:pt x="361465" y="75099"/>
                  </a:cubicBezTo>
                  <a:lnTo>
                    <a:pt x="380683" y="98341"/>
                  </a:lnTo>
                  <a:lnTo>
                    <a:pt x="399910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6" name="Полилиния 95">
              <a:extLst>
                <a:ext uri="{FF2B5EF4-FFF2-40B4-BE49-F238E27FC236}">
                  <a16:creationId xmlns:a16="http://schemas.microsoft.com/office/drawing/2014/main" id="{7A9372D7-31E2-7C5C-09AA-AB6C5B8500C2}"/>
                </a:ext>
              </a:extLst>
            </p:cNvPr>
            <p:cNvSpPr/>
            <p:nvPr/>
          </p:nvSpPr>
          <p:spPr>
            <a:xfrm>
              <a:off x="2128538" y="2135064"/>
              <a:ext cx="717534" cy="740832"/>
            </a:xfrm>
            <a:custGeom>
              <a:avLst/>
              <a:gdLst>
                <a:gd name="connsiteX0" fmla="*/ 717534 w 717534"/>
                <a:gd name="connsiteY0" fmla="*/ 370409 h 740832"/>
                <a:gd name="connsiteX1" fmla="*/ 327886 w 717534"/>
                <a:gd name="connsiteY1" fmla="*/ 740832 h 740832"/>
                <a:gd name="connsiteX2" fmla="*/ 327886 w 717534"/>
                <a:gd name="connsiteY2" fmla="*/ 554431 h 740832"/>
                <a:gd name="connsiteX3" fmla="*/ 0 w 717534"/>
                <a:gd name="connsiteY3" fmla="*/ 554431 h 740832"/>
                <a:gd name="connsiteX4" fmla="*/ 0 w 717534"/>
                <a:gd name="connsiteY4" fmla="*/ 185295 h 740832"/>
                <a:gd name="connsiteX5" fmla="*/ 327886 w 717534"/>
                <a:gd name="connsiteY5" fmla="*/ 185295 h 740832"/>
                <a:gd name="connsiteX6" fmla="*/ 327886 w 717534"/>
                <a:gd name="connsiteY6" fmla="*/ 0 h 740832"/>
                <a:gd name="connsiteX7" fmla="*/ 717534 w 717534"/>
                <a:gd name="connsiteY7" fmla="*/ 37040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34" h="740832">
                  <a:moveTo>
                    <a:pt x="717534" y="370409"/>
                  </a:moveTo>
                  <a:lnTo>
                    <a:pt x="327886" y="740832"/>
                  </a:lnTo>
                  <a:lnTo>
                    <a:pt x="327886" y="554431"/>
                  </a:lnTo>
                  <a:lnTo>
                    <a:pt x="0" y="554431"/>
                  </a:lnTo>
                  <a:lnTo>
                    <a:pt x="0" y="185295"/>
                  </a:lnTo>
                  <a:lnTo>
                    <a:pt x="327886" y="185295"/>
                  </a:lnTo>
                  <a:lnTo>
                    <a:pt x="327886" y="0"/>
                  </a:lnTo>
                  <a:lnTo>
                    <a:pt x="717534" y="3704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7" name="Полилиния 96">
              <a:extLst>
                <a:ext uri="{FF2B5EF4-FFF2-40B4-BE49-F238E27FC236}">
                  <a16:creationId xmlns:a16="http://schemas.microsoft.com/office/drawing/2014/main" id="{4F0668B1-CBE8-074F-94AC-7F6010B7F435}"/>
                </a:ext>
              </a:extLst>
            </p:cNvPr>
            <p:cNvSpPr/>
            <p:nvPr/>
          </p:nvSpPr>
          <p:spPr>
            <a:xfrm>
              <a:off x="3013036" y="2126776"/>
              <a:ext cx="765058" cy="763679"/>
            </a:xfrm>
            <a:custGeom>
              <a:avLst/>
              <a:gdLst>
                <a:gd name="connsiteX0" fmla="*/ 382529 w 765058"/>
                <a:gd name="connsiteY0" fmla="*/ 0 h 763679"/>
                <a:gd name="connsiteX1" fmla="*/ 765058 w 765058"/>
                <a:gd name="connsiteY1" fmla="*/ 381832 h 763679"/>
                <a:gd name="connsiteX2" fmla="*/ 382529 w 765058"/>
                <a:gd name="connsiteY2" fmla="*/ 763680 h 763679"/>
                <a:gd name="connsiteX3" fmla="*/ 0 w 765058"/>
                <a:gd name="connsiteY3" fmla="*/ 381832 h 763679"/>
                <a:gd name="connsiteX4" fmla="*/ 382529 w 765058"/>
                <a:gd name="connsiteY4" fmla="*/ 0 h 763679"/>
                <a:gd name="connsiteX5" fmla="*/ 542663 w 765058"/>
                <a:gd name="connsiteY5" fmla="*/ 442709 h 763679"/>
                <a:gd name="connsiteX6" fmla="*/ 538170 w 765058"/>
                <a:gd name="connsiteY6" fmla="*/ 453026 h 763679"/>
                <a:gd name="connsiteX7" fmla="*/ 515083 w 765058"/>
                <a:gd name="connsiteY7" fmla="*/ 487192 h 763679"/>
                <a:gd name="connsiteX8" fmla="*/ 386339 w 765058"/>
                <a:gd name="connsiteY8" fmla="*/ 538674 h 763679"/>
                <a:gd name="connsiteX9" fmla="*/ 252495 w 765058"/>
                <a:gd name="connsiteY9" fmla="*/ 489585 h 763679"/>
                <a:gd name="connsiteX10" fmla="*/ 222624 w 765058"/>
                <a:gd name="connsiteY10" fmla="*/ 456420 h 763679"/>
                <a:gd name="connsiteX11" fmla="*/ 216036 w 765058"/>
                <a:gd name="connsiteY11" fmla="*/ 446330 h 763679"/>
                <a:gd name="connsiteX12" fmla="*/ 214776 w 765058"/>
                <a:gd name="connsiteY12" fmla="*/ 444133 h 763679"/>
                <a:gd name="connsiteX13" fmla="*/ 214700 w 765058"/>
                <a:gd name="connsiteY13" fmla="*/ 443981 h 763679"/>
                <a:gd name="connsiteX14" fmla="*/ 214746 w 765058"/>
                <a:gd name="connsiteY14" fmla="*/ 444103 h 763679"/>
                <a:gd name="connsiteX15" fmla="*/ 214791 w 765058"/>
                <a:gd name="connsiteY15" fmla="*/ 444178 h 763679"/>
                <a:gd name="connsiteX16" fmla="*/ 214807 w 765058"/>
                <a:gd name="connsiteY16" fmla="*/ 444209 h 763679"/>
                <a:gd name="connsiteX17" fmla="*/ 209980 w 765058"/>
                <a:gd name="connsiteY17" fmla="*/ 447193 h 763679"/>
                <a:gd name="connsiteX18" fmla="*/ 142147 w 765058"/>
                <a:gd name="connsiteY18" fmla="*/ 488464 h 763679"/>
                <a:gd name="connsiteX19" fmla="*/ 137320 w 765058"/>
                <a:gd name="connsiteY19" fmla="*/ 491449 h 763679"/>
                <a:gd name="connsiteX20" fmla="*/ 137335 w 765058"/>
                <a:gd name="connsiteY20" fmla="*/ 491510 h 763679"/>
                <a:gd name="connsiteX21" fmla="*/ 137396 w 765058"/>
                <a:gd name="connsiteY21" fmla="*/ 491616 h 763679"/>
                <a:gd name="connsiteX22" fmla="*/ 137517 w 765058"/>
                <a:gd name="connsiteY22" fmla="*/ 491843 h 763679"/>
                <a:gd name="connsiteX23" fmla="*/ 137836 w 765058"/>
                <a:gd name="connsiteY23" fmla="*/ 492479 h 763679"/>
                <a:gd name="connsiteX24" fmla="*/ 138777 w 765058"/>
                <a:gd name="connsiteY24" fmla="*/ 494222 h 763679"/>
                <a:gd name="connsiteX25" fmla="*/ 141813 w 765058"/>
                <a:gd name="connsiteY25" fmla="*/ 499600 h 763679"/>
                <a:gd name="connsiteX26" fmla="*/ 152893 w 765058"/>
                <a:gd name="connsiteY26" fmla="*/ 516630 h 763679"/>
                <a:gd name="connsiteX27" fmla="*/ 197032 w 765058"/>
                <a:gd name="connsiteY27" fmla="*/ 565764 h 763679"/>
                <a:gd name="connsiteX28" fmla="*/ 386339 w 765058"/>
                <a:gd name="connsiteY28" fmla="*/ 636367 h 763679"/>
                <a:gd name="connsiteX29" fmla="*/ 577983 w 765058"/>
                <a:gd name="connsiteY29" fmla="*/ 555946 h 763679"/>
                <a:gd name="connsiteX30" fmla="*/ 616081 w 765058"/>
                <a:gd name="connsiteY30" fmla="*/ 499433 h 763679"/>
                <a:gd name="connsiteX31" fmla="*/ 624535 w 765058"/>
                <a:gd name="connsiteY31" fmla="*/ 479859 h 763679"/>
                <a:gd name="connsiteX32" fmla="*/ 626721 w 765058"/>
                <a:gd name="connsiteY32" fmla="*/ 473632 h 763679"/>
                <a:gd name="connsiteX33" fmla="*/ 627374 w 765058"/>
                <a:gd name="connsiteY33" fmla="*/ 471571 h 763679"/>
                <a:gd name="connsiteX34" fmla="*/ 627602 w 765058"/>
                <a:gd name="connsiteY34" fmla="*/ 470814 h 763679"/>
                <a:gd name="connsiteX35" fmla="*/ 627677 w 765058"/>
                <a:gd name="connsiteY35" fmla="*/ 470526 h 763679"/>
                <a:gd name="connsiteX36" fmla="*/ 627708 w 765058"/>
                <a:gd name="connsiteY36" fmla="*/ 470389 h 763679"/>
                <a:gd name="connsiteX37" fmla="*/ 627738 w 765058"/>
                <a:gd name="connsiteY37" fmla="*/ 470329 h 763679"/>
                <a:gd name="connsiteX38" fmla="*/ 622471 w 765058"/>
                <a:gd name="connsiteY38" fmla="*/ 468465 h 763679"/>
                <a:gd name="connsiteX39" fmla="*/ 548582 w 765058"/>
                <a:gd name="connsiteY39" fmla="*/ 442769 h 763679"/>
                <a:gd name="connsiteX40" fmla="*/ 543315 w 765058"/>
                <a:gd name="connsiteY40" fmla="*/ 440906 h 763679"/>
                <a:gd name="connsiteX41" fmla="*/ 543331 w 765058"/>
                <a:gd name="connsiteY41" fmla="*/ 440845 h 763679"/>
                <a:gd name="connsiteX42" fmla="*/ 543361 w 765058"/>
                <a:gd name="connsiteY42" fmla="*/ 440754 h 763679"/>
                <a:gd name="connsiteX43" fmla="*/ 543406 w 765058"/>
                <a:gd name="connsiteY43" fmla="*/ 440587 h 763679"/>
                <a:gd name="connsiteX44" fmla="*/ 542663 w 765058"/>
                <a:gd name="connsiteY44" fmla="*/ 442709 h 763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79">
                  <a:moveTo>
                    <a:pt x="382529" y="0"/>
                  </a:moveTo>
                  <a:cubicBezTo>
                    <a:pt x="593799" y="0"/>
                    <a:pt x="765058" y="170963"/>
                    <a:pt x="765058" y="381832"/>
                  </a:cubicBezTo>
                  <a:cubicBezTo>
                    <a:pt x="765058" y="592717"/>
                    <a:pt x="593799" y="763665"/>
                    <a:pt x="382529" y="763680"/>
                  </a:cubicBezTo>
                  <a:cubicBezTo>
                    <a:pt x="171274" y="763680"/>
                    <a:pt x="0" y="592717"/>
                    <a:pt x="0" y="381832"/>
                  </a:cubicBezTo>
                  <a:cubicBezTo>
                    <a:pt x="0" y="170963"/>
                    <a:pt x="171259" y="0"/>
                    <a:pt x="382529" y="0"/>
                  </a:cubicBezTo>
                  <a:close/>
                  <a:moveTo>
                    <a:pt x="542663" y="442709"/>
                  </a:moveTo>
                  <a:cubicBezTo>
                    <a:pt x="541843" y="444905"/>
                    <a:pt x="540386" y="448496"/>
                    <a:pt x="538170" y="453026"/>
                  </a:cubicBezTo>
                  <a:cubicBezTo>
                    <a:pt x="533722" y="462117"/>
                    <a:pt x="526346" y="474616"/>
                    <a:pt x="515083" y="487192"/>
                  </a:cubicBezTo>
                  <a:cubicBezTo>
                    <a:pt x="493408" y="511327"/>
                    <a:pt x="454779" y="538674"/>
                    <a:pt x="386339" y="538674"/>
                  </a:cubicBezTo>
                  <a:cubicBezTo>
                    <a:pt x="322650" y="538674"/>
                    <a:pt x="279634" y="513645"/>
                    <a:pt x="252495" y="489585"/>
                  </a:cubicBezTo>
                  <a:cubicBezTo>
                    <a:pt x="238713" y="477374"/>
                    <a:pt x="228877" y="465238"/>
                    <a:pt x="222624" y="456420"/>
                  </a:cubicBezTo>
                  <a:cubicBezTo>
                    <a:pt x="219512" y="452042"/>
                    <a:pt x="217326" y="448526"/>
                    <a:pt x="216036" y="446330"/>
                  </a:cubicBezTo>
                  <a:cubicBezTo>
                    <a:pt x="215398" y="445254"/>
                    <a:pt x="214989" y="444496"/>
                    <a:pt x="214776" y="444133"/>
                  </a:cubicBezTo>
                  <a:lnTo>
                    <a:pt x="214700" y="443981"/>
                  </a:lnTo>
                  <a:cubicBezTo>
                    <a:pt x="214715" y="444012"/>
                    <a:pt x="214731" y="444057"/>
                    <a:pt x="214746" y="444103"/>
                  </a:cubicBezTo>
                  <a:cubicBezTo>
                    <a:pt x="214761" y="444118"/>
                    <a:pt x="214776" y="444148"/>
                    <a:pt x="214791" y="444178"/>
                  </a:cubicBezTo>
                  <a:lnTo>
                    <a:pt x="214807" y="444209"/>
                  </a:lnTo>
                  <a:cubicBezTo>
                    <a:pt x="214822" y="444209"/>
                    <a:pt x="214761" y="444269"/>
                    <a:pt x="209980" y="447193"/>
                  </a:cubicBezTo>
                  <a:lnTo>
                    <a:pt x="142147" y="488464"/>
                  </a:lnTo>
                  <a:cubicBezTo>
                    <a:pt x="137730" y="491161"/>
                    <a:pt x="137350" y="491419"/>
                    <a:pt x="137320" y="491449"/>
                  </a:cubicBezTo>
                  <a:cubicBezTo>
                    <a:pt x="137320" y="491449"/>
                    <a:pt x="137320" y="491494"/>
                    <a:pt x="137335" y="491510"/>
                  </a:cubicBezTo>
                  <a:cubicBezTo>
                    <a:pt x="137350" y="491540"/>
                    <a:pt x="137366" y="491570"/>
                    <a:pt x="137396" y="491616"/>
                  </a:cubicBezTo>
                  <a:cubicBezTo>
                    <a:pt x="137426" y="491676"/>
                    <a:pt x="137472" y="491752"/>
                    <a:pt x="137517" y="491843"/>
                  </a:cubicBezTo>
                  <a:cubicBezTo>
                    <a:pt x="137593" y="492025"/>
                    <a:pt x="137715" y="492252"/>
                    <a:pt x="137836" y="492479"/>
                  </a:cubicBezTo>
                  <a:cubicBezTo>
                    <a:pt x="138079" y="492949"/>
                    <a:pt x="138398" y="493540"/>
                    <a:pt x="138777" y="494222"/>
                  </a:cubicBezTo>
                  <a:cubicBezTo>
                    <a:pt x="139521" y="495615"/>
                    <a:pt x="140523" y="497418"/>
                    <a:pt x="141813" y="499600"/>
                  </a:cubicBezTo>
                  <a:cubicBezTo>
                    <a:pt x="144378" y="503948"/>
                    <a:pt x="148051" y="509797"/>
                    <a:pt x="152893" y="516630"/>
                  </a:cubicBezTo>
                  <a:cubicBezTo>
                    <a:pt x="162562" y="530250"/>
                    <a:pt x="177058" y="548053"/>
                    <a:pt x="197032" y="565764"/>
                  </a:cubicBezTo>
                  <a:cubicBezTo>
                    <a:pt x="237407" y="601550"/>
                    <a:pt x="299518" y="636367"/>
                    <a:pt x="386339" y="636367"/>
                  </a:cubicBezTo>
                  <a:cubicBezTo>
                    <a:pt x="479474" y="636367"/>
                    <a:pt x="540447" y="597747"/>
                    <a:pt x="577983" y="555946"/>
                  </a:cubicBezTo>
                  <a:cubicBezTo>
                    <a:pt x="596303" y="535538"/>
                    <a:pt x="608431" y="515069"/>
                    <a:pt x="616081" y="499433"/>
                  </a:cubicBezTo>
                  <a:cubicBezTo>
                    <a:pt x="619921" y="491600"/>
                    <a:pt x="622669" y="484873"/>
                    <a:pt x="624535" y="479859"/>
                  </a:cubicBezTo>
                  <a:cubicBezTo>
                    <a:pt x="625477" y="477344"/>
                    <a:pt x="626190" y="475253"/>
                    <a:pt x="626721" y="473632"/>
                  </a:cubicBezTo>
                  <a:cubicBezTo>
                    <a:pt x="626979" y="472829"/>
                    <a:pt x="627207" y="472131"/>
                    <a:pt x="627374" y="471571"/>
                  </a:cubicBezTo>
                  <a:cubicBezTo>
                    <a:pt x="627465" y="471298"/>
                    <a:pt x="627526" y="471041"/>
                    <a:pt x="627602" y="470814"/>
                  </a:cubicBezTo>
                  <a:cubicBezTo>
                    <a:pt x="627632" y="470723"/>
                    <a:pt x="627662" y="470617"/>
                    <a:pt x="627677" y="470526"/>
                  </a:cubicBezTo>
                  <a:cubicBezTo>
                    <a:pt x="627693" y="470480"/>
                    <a:pt x="627708" y="470435"/>
                    <a:pt x="627708" y="470389"/>
                  </a:cubicBezTo>
                  <a:cubicBezTo>
                    <a:pt x="627723" y="470374"/>
                    <a:pt x="627738" y="470344"/>
                    <a:pt x="627738" y="470329"/>
                  </a:cubicBezTo>
                  <a:cubicBezTo>
                    <a:pt x="627738" y="470313"/>
                    <a:pt x="627465" y="470207"/>
                    <a:pt x="622471" y="468465"/>
                  </a:cubicBezTo>
                  <a:lnTo>
                    <a:pt x="548582" y="442769"/>
                  </a:lnTo>
                  <a:cubicBezTo>
                    <a:pt x="543649" y="441042"/>
                    <a:pt x="543331" y="440921"/>
                    <a:pt x="543315" y="440906"/>
                  </a:cubicBezTo>
                  <a:cubicBezTo>
                    <a:pt x="543315" y="440890"/>
                    <a:pt x="543331" y="440860"/>
                    <a:pt x="543331" y="440845"/>
                  </a:cubicBezTo>
                  <a:cubicBezTo>
                    <a:pt x="543331" y="440815"/>
                    <a:pt x="543346" y="440784"/>
                    <a:pt x="543361" y="440754"/>
                  </a:cubicBezTo>
                  <a:cubicBezTo>
                    <a:pt x="543376" y="440693"/>
                    <a:pt x="543391" y="440633"/>
                    <a:pt x="543406" y="440587"/>
                  </a:cubicBezTo>
                  <a:lnTo>
                    <a:pt x="542663" y="4427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8" name="Полилиния 97">
              <a:extLst>
                <a:ext uri="{FF2B5EF4-FFF2-40B4-BE49-F238E27FC236}">
                  <a16:creationId xmlns:a16="http://schemas.microsoft.com/office/drawing/2014/main" id="{DC75724A-9EF9-9115-D84C-E9FF85C226D2}"/>
                </a:ext>
              </a:extLst>
            </p:cNvPr>
            <p:cNvSpPr/>
            <p:nvPr/>
          </p:nvSpPr>
          <p:spPr>
            <a:xfrm rot="5400000">
              <a:off x="4203750" y="1927492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9" name="Полилиния 98">
              <a:extLst>
                <a:ext uri="{FF2B5EF4-FFF2-40B4-BE49-F238E27FC236}">
                  <a16:creationId xmlns:a16="http://schemas.microsoft.com/office/drawing/2014/main" id="{96D57B8D-CEDC-45D5-4584-57F928FF9E76}"/>
                </a:ext>
              </a:extLst>
            </p:cNvPr>
            <p:cNvSpPr/>
            <p:nvPr/>
          </p:nvSpPr>
          <p:spPr>
            <a:xfrm rot="5400000">
              <a:off x="4203750" y="2349005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0" name="Полилиния 99">
              <a:extLst>
                <a:ext uri="{FF2B5EF4-FFF2-40B4-BE49-F238E27FC236}">
                  <a16:creationId xmlns:a16="http://schemas.microsoft.com/office/drawing/2014/main" id="{049E3D34-A231-718C-6553-A39A8F9A0F79}"/>
                </a:ext>
              </a:extLst>
            </p:cNvPr>
            <p:cNvSpPr/>
            <p:nvPr/>
          </p:nvSpPr>
          <p:spPr>
            <a:xfrm>
              <a:off x="4975573" y="2138261"/>
              <a:ext cx="1484930" cy="740695"/>
            </a:xfrm>
            <a:custGeom>
              <a:avLst/>
              <a:gdLst>
                <a:gd name="connsiteX0" fmla="*/ 1114104 w 1484930"/>
                <a:gd name="connsiteY0" fmla="*/ 0 h 740695"/>
                <a:gd name="connsiteX1" fmla="*/ 1484930 w 1484930"/>
                <a:gd name="connsiteY1" fmla="*/ 370409 h 740695"/>
                <a:gd name="connsiteX2" fmla="*/ 1484809 w 1484930"/>
                <a:gd name="connsiteY2" fmla="*/ 379984 h 740695"/>
                <a:gd name="connsiteX3" fmla="*/ 1137297 w 1484930"/>
                <a:gd name="connsiteY3" fmla="*/ 740696 h 740695"/>
                <a:gd name="connsiteX4" fmla="*/ 1114104 w 1484930"/>
                <a:gd name="connsiteY4" fmla="*/ 740696 h 740695"/>
                <a:gd name="connsiteX5" fmla="*/ 899070 w 1484930"/>
                <a:gd name="connsiteY5" fmla="*/ 645564 h 740695"/>
                <a:gd name="connsiteX6" fmla="*/ 742093 w 1484930"/>
                <a:gd name="connsiteY6" fmla="*/ 495176 h 740695"/>
                <a:gd name="connsiteX7" fmla="*/ 585496 w 1484930"/>
                <a:gd name="connsiteY7" fmla="*/ 646609 h 740695"/>
                <a:gd name="connsiteX8" fmla="*/ 377626 w 1484930"/>
                <a:gd name="connsiteY8" fmla="*/ 740514 h 740695"/>
                <a:gd name="connsiteX9" fmla="*/ 370827 w 1484930"/>
                <a:gd name="connsiteY9" fmla="*/ 740635 h 740695"/>
                <a:gd name="connsiteX10" fmla="*/ 121 w 1484930"/>
                <a:gd name="connsiteY10" fmla="*/ 382332 h 740695"/>
                <a:gd name="connsiteX11" fmla="*/ 0 w 1484930"/>
                <a:gd name="connsiteY11" fmla="*/ 372757 h 740695"/>
                <a:gd name="connsiteX12" fmla="*/ 370766 w 1484930"/>
                <a:gd name="connsiteY12" fmla="*/ 379 h 740695"/>
                <a:gd name="connsiteX13" fmla="*/ 377566 w 1484930"/>
                <a:gd name="connsiteY13" fmla="*/ 500 h 740695"/>
                <a:gd name="connsiteX14" fmla="*/ 585876 w 1484930"/>
                <a:gd name="connsiteY14" fmla="*/ 97859 h 740695"/>
                <a:gd name="connsiteX15" fmla="*/ 742837 w 1484930"/>
                <a:gd name="connsiteY15" fmla="*/ 248186 h 740695"/>
                <a:gd name="connsiteX16" fmla="*/ 899495 w 1484930"/>
                <a:gd name="connsiteY16" fmla="*/ 96754 h 740695"/>
                <a:gd name="connsiteX17" fmla="*/ 1114104 w 1484930"/>
                <a:gd name="connsiteY17" fmla="*/ 0 h 740695"/>
                <a:gd name="connsiteX18" fmla="*/ 382894 w 1484930"/>
                <a:gd name="connsiteY18" fmla="*/ 180826 h 740695"/>
                <a:gd name="connsiteX19" fmla="*/ 196729 w 1484930"/>
                <a:gd name="connsiteY19" fmla="*/ 372817 h 740695"/>
                <a:gd name="connsiteX20" fmla="*/ 196729 w 1484930"/>
                <a:gd name="connsiteY20" fmla="*/ 377757 h 740695"/>
                <a:gd name="connsiteX21" fmla="*/ 382894 w 1484930"/>
                <a:gd name="connsiteY21" fmla="*/ 564749 h 740695"/>
                <a:gd name="connsiteX22" fmla="*/ 387280 w 1484930"/>
                <a:gd name="connsiteY22" fmla="*/ 564628 h 740695"/>
                <a:gd name="connsiteX23" fmla="*/ 469472 w 1484930"/>
                <a:gd name="connsiteY23" fmla="*/ 534993 h 740695"/>
                <a:gd name="connsiteX24" fmla="*/ 554517 w 1484930"/>
                <a:gd name="connsiteY24" fmla="*/ 464435 h 740695"/>
                <a:gd name="connsiteX25" fmla="*/ 635282 w 1484930"/>
                <a:gd name="connsiteY25" fmla="*/ 372817 h 740695"/>
                <a:gd name="connsiteX26" fmla="*/ 620195 w 1484930"/>
                <a:gd name="connsiteY26" fmla="*/ 353864 h 740695"/>
                <a:gd name="connsiteX27" fmla="*/ 555003 w 1484930"/>
                <a:gd name="connsiteY27" fmla="*/ 281640 h 740695"/>
                <a:gd name="connsiteX28" fmla="*/ 469791 w 1484930"/>
                <a:gd name="connsiteY28" fmla="*/ 210779 h 740695"/>
                <a:gd name="connsiteX29" fmla="*/ 387341 w 1484930"/>
                <a:gd name="connsiteY29" fmla="*/ 180947 h 740695"/>
                <a:gd name="connsiteX30" fmla="*/ 382894 w 1484930"/>
                <a:gd name="connsiteY30" fmla="*/ 180826 h 740695"/>
                <a:gd name="connsiteX31" fmla="*/ 1102037 w 1484930"/>
                <a:gd name="connsiteY31" fmla="*/ 178614 h 740695"/>
                <a:gd name="connsiteX32" fmla="*/ 1015398 w 1484930"/>
                <a:gd name="connsiteY32" fmla="*/ 208431 h 740695"/>
                <a:gd name="connsiteX33" fmla="*/ 930292 w 1484930"/>
                <a:gd name="connsiteY33" fmla="*/ 279049 h 740695"/>
                <a:gd name="connsiteX34" fmla="*/ 865115 w 1484930"/>
                <a:gd name="connsiteY34" fmla="*/ 351212 h 740695"/>
                <a:gd name="connsiteX35" fmla="*/ 849648 w 1484930"/>
                <a:gd name="connsiteY35" fmla="*/ 370606 h 740695"/>
                <a:gd name="connsiteX36" fmla="*/ 930231 w 1484930"/>
                <a:gd name="connsiteY36" fmla="*/ 462026 h 740695"/>
                <a:gd name="connsiteX37" fmla="*/ 1015337 w 1484930"/>
                <a:gd name="connsiteY37" fmla="*/ 532720 h 740695"/>
                <a:gd name="connsiteX38" fmla="*/ 1102037 w 1484930"/>
                <a:gd name="connsiteY38" fmla="*/ 562537 h 740695"/>
                <a:gd name="connsiteX39" fmla="*/ 1106985 w 1484930"/>
                <a:gd name="connsiteY39" fmla="*/ 562537 h 740695"/>
                <a:gd name="connsiteX40" fmla="*/ 1288141 w 1484930"/>
                <a:gd name="connsiteY40" fmla="*/ 370545 h 740695"/>
                <a:gd name="connsiteX41" fmla="*/ 1106985 w 1484930"/>
                <a:gd name="connsiteY41" fmla="*/ 178614 h 740695"/>
                <a:gd name="connsiteX42" fmla="*/ 1102037 w 1484930"/>
                <a:gd name="connsiteY42" fmla="*/ 178614 h 74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30" h="740695">
                  <a:moveTo>
                    <a:pt x="1114104" y="0"/>
                  </a:moveTo>
                  <a:cubicBezTo>
                    <a:pt x="1318999" y="0"/>
                    <a:pt x="1484930" y="165887"/>
                    <a:pt x="1484930" y="370409"/>
                  </a:cubicBezTo>
                  <a:lnTo>
                    <a:pt x="1484809" y="379984"/>
                  </a:lnTo>
                  <a:cubicBezTo>
                    <a:pt x="1479921" y="572355"/>
                    <a:pt x="1328091" y="728969"/>
                    <a:pt x="1137297" y="740696"/>
                  </a:cubicBezTo>
                  <a:lnTo>
                    <a:pt x="1114104" y="740696"/>
                  </a:lnTo>
                  <a:cubicBezTo>
                    <a:pt x="1041808" y="740696"/>
                    <a:pt x="965673" y="697668"/>
                    <a:pt x="899070" y="645564"/>
                  </a:cubicBezTo>
                  <a:cubicBezTo>
                    <a:pt x="839934" y="599323"/>
                    <a:pt x="784957" y="543265"/>
                    <a:pt x="742093" y="495176"/>
                  </a:cubicBezTo>
                  <a:cubicBezTo>
                    <a:pt x="699229" y="543341"/>
                    <a:pt x="644435" y="599884"/>
                    <a:pt x="585496" y="646609"/>
                  </a:cubicBezTo>
                  <a:cubicBezTo>
                    <a:pt x="521185" y="697607"/>
                    <a:pt x="447888" y="737863"/>
                    <a:pt x="377626" y="740514"/>
                  </a:cubicBezTo>
                  <a:lnTo>
                    <a:pt x="370827" y="740635"/>
                  </a:lnTo>
                  <a:cubicBezTo>
                    <a:pt x="169150" y="740635"/>
                    <a:pt x="5191" y="582354"/>
                    <a:pt x="121" y="382332"/>
                  </a:cubicBezTo>
                  <a:lnTo>
                    <a:pt x="0" y="372757"/>
                  </a:lnTo>
                  <a:cubicBezTo>
                    <a:pt x="0" y="168417"/>
                    <a:pt x="165871" y="379"/>
                    <a:pt x="370766" y="379"/>
                  </a:cubicBezTo>
                  <a:lnTo>
                    <a:pt x="377566" y="500"/>
                  </a:lnTo>
                  <a:cubicBezTo>
                    <a:pt x="447827" y="3106"/>
                    <a:pt x="521306" y="47362"/>
                    <a:pt x="585876" y="97859"/>
                  </a:cubicBezTo>
                  <a:cubicBezTo>
                    <a:pt x="644996" y="144100"/>
                    <a:pt x="699912" y="200158"/>
                    <a:pt x="742837" y="248186"/>
                  </a:cubicBezTo>
                  <a:cubicBezTo>
                    <a:pt x="785701" y="200037"/>
                    <a:pt x="840495" y="143479"/>
                    <a:pt x="899495" y="96754"/>
                  </a:cubicBezTo>
                  <a:cubicBezTo>
                    <a:pt x="965855" y="44029"/>
                    <a:pt x="1041808" y="0"/>
                    <a:pt x="1114104" y="0"/>
                  </a:cubicBezTo>
                  <a:close/>
                  <a:moveTo>
                    <a:pt x="382894" y="180826"/>
                  </a:moveTo>
                  <a:cubicBezTo>
                    <a:pt x="276705" y="180826"/>
                    <a:pt x="196729" y="266761"/>
                    <a:pt x="196729" y="372817"/>
                  </a:cubicBezTo>
                  <a:lnTo>
                    <a:pt x="196729" y="377757"/>
                  </a:lnTo>
                  <a:cubicBezTo>
                    <a:pt x="199446" y="481480"/>
                    <a:pt x="278313" y="564749"/>
                    <a:pt x="382894" y="564749"/>
                  </a:cubicBezTo>
                  <a:lnTo>
                    <a:pt x="387280" y="564628"/>
                  </a:lnTo>
                  <a:cubicBezTo>
                    <a:pt x="409486" y="563401"/>
                    <a:pt x="441589" y="552901"/>
                    <a:pt x="469472" y="534993"/>
                  </a:cubicBezTo>
                  <a:cubicBezTo>
                    <a:pt x="498857" y="516175"/>
                    <a:pt x="528167" y="490616"/>
                    <a:pt x="554517" y="464435"/>
                  </a:cubicBezTo>
                  <a:cubicBezTo>
                    <a:pt x="590885" y="428254"/>
                    <a:pt x="620437" y="391832"/>
                    <a:pt x="635282" y="372817"/>
                  </a:cubicBezTo>
                  <a:cubicBezTo>
                    <a:pt x="631259" y="367636"/>
                    <a:pt x="626190" y="361212"/>
                    <a:pt x="620195" y="353864"/>
                  </a:cubicBezTo>
                  <a:cubicBezTo>
                    <a:pt x="603999" y="334122"/>
                    <a:pt x="581292" y="307820"/>
                    <a:pt x="555003" y="281640"/>
                  </a:cubicBezTo>
                  <a:cubicBezTo>
                    <a:pt x="528668" y="255338"/>
                    <a:pt x="499283" y="229718"/>
                    <a:pt x="469791" y="210779"/>
                  </a:cubicBezTo>
                  <a:cubicBezTo>
                    <a:pt x="441771" y="192749"/>
                    <a:pt x="409608" y="182189"/>
                    <a:pt x="387341" y="180947"/>
                  </a:cubicBezTo>
                  <a:lnTo>
                    <a:pt x="382894" y="180826"/>
                  </a:lnTo>
                  <a:close/>
                  <a:moveTo>
                    <a:pt x="1102037" y="178614"/>
                  </a:moveTo>
                  <a:cubicBezTo>
                    <a:pt x="1078844" y="178614"/>
                    <a:pt x="1045208" y="189295"/>
                    <a:pt x="1015398" y="208431"/>
                  </a:cubicBezTo>
                  <a:cubicBezTo>
                    <a:pt x="985951" y="227324"/>
                    <a:pt x="956642" y="252868"/>
                    <a:pt x="930292" y="279049"/>
                  </a:cubicBezTo>
                  <a:cubicBezTo>
                    <a:pt x="904079" y="305169"/>
                    <a:pt x="881311" y="331395"/>
                    <a:pt x="865115" y="351212"/>
                  </a:cubicBezTo>
                  <a:cubicBezTo>
                    <a:pt x="858922" y="358742"/>
                    <a:pt x="853731" y="365288"/>
                    <a:pt x="849648" y="370606"/>
                  </a:cubicBezTo>
                  <a:cubicBezTo>
                    <a:pt x="864432" y="389620"/>
                    <a:pt x="893924" y="425921"/>
                    <a:pt x="930231" y="462026"/>
                  </a:cubicBezTo>
                  <a:cubicBezTo>
                    <a:pt x="956581" y="488267"/>
                    <a:pt x="985891" y="513827"/>
                    <a:pt x="1015337" y="532720"/>
                  </a:cubicBezTo>
                  <a:cubicBezTo>
                    <a:pt x="1045208" y="551855"/>
                    <a:pt x="1078920" y="562537"/>
                    <a:pt x="1102037" y="562537"/>
                  </a:cubicBezTo>
                  <a:lnTo>
                    <a:pt x="1106985" y="562537"/>
                  </a:lnTo>
                  <a:cubicBezTo>
                    <a:pt x="1210897" y="559810"/>
                    <a:pt x="1288141" y="474934"/>
                    <a:pt x="1288141" y="370545"/>
                  </a:cubicBezTo>
                  <a:cubicBezTo>
                    <a:pt x="1288141" y="266140"/>
                    <a:pt x="1210897" y="181204"/>
                    <a:pt x="1106985" y="178614"/>
                  </a:cubicBezTo>
                  <a:lnTo>
                    <a:pt x="1102037" y="17861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1" name="Полилиния 100">
              <a:extLst>
                <a:ext uri="{FF2B5EF4-FFF2-40B4-BE49-F238E27FC236}">
                  <a16:creationId xmlns:a16="http://schemas.microsoft.com/office/drawing/2014/main" id="{308C553D-F87B-D277-055A-3593B04ED108}"/>
                </a:ext>
              </a:extLst>
            </p:cNvPr>
            <p:cNvSpPr/>
            <p:nvPr/>
          </p:nvSpPr>
          <p:spPr>
            <a:xfrm>
              <a:off x="6688197" y="4982958"/>
              <a:ext cx="744825" cy="760073"/>
            </a:xfrm>
            <a:custGeom>
              <a:avLst/>
              <a:gdLst>
                <a:gd name="connsiteX0" fmla="*/ 371085 w 744825"/>
                <a:gd name="connsiteY0" fmla="*/ 674184 h 760073"/>
                <a:gd name="connsiteX1" fmla="*/ 744826 w 744825"/>
                <a:gd name="connsiteY1" fmla="*/ 417513 h 760073"/>
                <a:gd name="connsiteX2" fmla="*/ 744826 w 744825"/>
                <a:gd name="connsiteY2" fmla="*/ 760074 h 760073"/>
                <a:gd name="connsiteX3" fmla="*/ 351945 w 744825"/>
                <a:gd name="connsiteY3" fmla="*/ 760074 h 760073"/>
                <a:gd name="connsiteX4" fmla="*/ 351960 w 744825"/>
                <a:gd name="connsiteY4" fmla="*/ 759983 h 760073"/>
                <a:gd name="connsiteX5" fmla="*/ 0 w 744825"/>
                <a:gd name="connsiteY5" fmla="*/ 759983 h 760073"/>
                <a:gd name="connsiteX6" fmla="*/ 0 w 744825"/>
                <a:gd name="connsiteY6" fmla="*/ 0 h 760073"/>
                <a:gd name="connsiteX7" fmla="*/ 371085 w 744825"/>
                <a:gd name="connsiteY7" fmla="*/ 0 h 760073"/>
                <a:gd name="connsiteX8" fmla="*/ 371085 w 744825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73">
                  <a:moveTo>
                    <a:pt x="371085" y="674184"/>
                  </a:moveTo>
                  <a:cubicBezTo>
                    <a:pt x="423951" y="524917"/>
                    <a:pt x="571305" y="417513"/>
                    <a:pt x="744826" y="417513"/>
                  </a:cubicBezTo>
                  <a:lnTo>
                    <a:pt x="744826" y="760074"/>
                  </a:lnTo>
                  <a:lnTo>
                    <a:pt x="351945" y="760074"/>
                  </a:lnTo>
                  <a:cubicBezTo>
                    <a:pt x="351960" y="760044"/>
                    <a:pt x="351960" y="760013"/>
                    <a:pt x="351960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2" name="Полилиния 101">
              <a:extLst>
                <a:ext uri="{FF2B5EF4-FFF2-40B4-BE49-F238E27FC236}">
                  <a16:creationId xmlns:a16="http://schemas.microsoft.com/office/drawing/2014/main" id="{B1C37B44-197B-B864-A37F-D11A6E6F46A6}"/>
                </a:ext>
              </a:extLst>
            </p:cNvPr>
            <p:cNvSpPr/>
            <p:nvPr/>
          </p:nvSpPr>
          <p:spPr>
            <a:xfrm>
              <a:off x="7691042" y="4982958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7 w 563036"/>
                <a:gd name="connsiteY1" fmla="*/ 0 h 759999"/>
                <a:gd name="connsiteX2" fmla="*/ 563037 w 563036"/>
                <a:gd name="connsiteY2" fmla="*/ 760000 h 759999"/>
                <a:gd name="connsiteX3" fmla="*/ 1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7" y="0"/>
                  </a:lnTo>
                  <a:lnTo>
                    <a:pt x="563037" y="760000"/>
                  </a:lnTo>
                  <a:lnTo>
                    <a:pt x="1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3" name="Полилиния 102">
              <a:extLst>
                <a:ext uri="{FF2B5EF4-FFF2-40B4-BE49-F238E27FC236}">
                  <a16:creationId xmlns:a16="http://schemas.microsoft.com/office/drawing/2014/main" id="{BC10C386-5D0A-F3BE-5BD2-CFCB8FE3EA7F}"/>
                </a:ext>
              </a:extLst>
            </p:cNvPr>
            <p:cNvSpPr/>
            <p:nvPr/>
          </p:nvSpPr>
          <p:spPr>
            <a:xfrm>
              <a:off x="8512109" y="4982958"/>
              <a:ext cx="742198" cy="759998"/>
            </a:xfrm>
            <a:custGeom>
              <a:avLst/>
              <a:gdLst>
                <a:gd name="connsiteX0" fmla="*/ 742199 w 742198"/>
                <a:gd name="connsiteY0" fmla="*/ 759998 h 759998"/>
                <a:gd name="connsiteX1" fmla="*/ 0 w 742198"/>
                <a:gd name="connsiteY1" fmla="*/ 759998 h 759998"/>
                <a:gd name="connsiteX2" fmla="*/ 0 w 742198"/>
                <a:gd name="connsiteY2" fmla="*/ 0 h 759998"/>
                <a:gd name="connsiteX3" fmla="*/ 371099 w 742198"/>
                <a:gd name="connsiteY3" fmla="*/ 380014 h 759998"/>
                <a:gd name="connsiteX4" fmla="*/ 742199 w 742198"/>
                <a:gd name="connsiteY4" fmla="*/ 0 h 759998"/>
                <a:gd name="connsiteX5" fmla="*/ 742199 w 742198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8" h="759998">
                  <a:moveTo>
                    <a:pt x="742199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099" y="380014"/>
                  </a:lnTo>
                  <a:lnTo>
                    <a:pt x="742199" y="0"/>
                  </a:lnTo>
                  <a:lnTo>
                    <a:pt x="742199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4" name="Полилиния 103">
              <a:extLst>
                <a:ext uri="{FF2B5EF4-FFF2-40B4-BE49-F238E27FC236}">
                  <a16:creationId xmlns:a16="http://schemas.microsoft.com/office/drawing/2014/main" id="{C34AF8C7-70CE-ED03-1446-94EA2B3302F2}"/>
                </a:ext>
              </a:extLst>
            </p:cNvPr>
            <p:cNvSpPr/>
            <p:nvPr/>
          </p:nvSpPr>
          <p:spPr>
            <a:xfrm>
              <a:off x="9481994" y="4976568"/>
              <a:ext cx="761373" cy="766357"/>
            </a:xfrm>
            <a:custGeom>
              <a:avLst/>
              <a:gdLst>
                <a:gd name="connsiteX0" fmla="*/ 399901 w 761373"/>
                <a:gd name="connsiteY0" fmla="*/ 75099 h 766357"/>
                <a:gd name="connsiteX1" fmla="*/ 700208 w 761373"/>
                <a:gd name="connsiteY1" fmla="*/ 75099 h 766357"/>
                <a:gd name="connsiteX2" fmla="*/ 701422 w 761373"/>
                <a:gd name="connsiteY2" fmla="*/ 436751 h 766357"/>
                <a:gd name="connsiteX3" fmla="*/ 380669 w 761373"/>
                <a:gd name="connsiteY3" fmla="*/ 766358 h 766357"/>
                <a:gd name="connsiteX4" fmla="*/ 59963 w 761373"/>
                <a:gd name="connsiteY4" fmla="*/ 436766 h 766357"/>
                <a:gd name="connsiteX5" fmla="*/ 61177 w 761373"/>
                <a:gd name="connsiteY5" fmla="*/ 75099 h 766357"/>
                <a:gd name="connsiteX6" fmla="*/ 361468 w 761373"/>
                <a:gd name="connsiteY6" fmla="*/ 75099 h 766357"/>
                <a:gd name="connsiteX7" fmla="*/ 380684 w 761373"/>
                <a:gd name="connsiteY7" fmla="*/ 98341 h 766357"/>
                <a:gd name="connsiteX8" fmla="*/ 399901 w 761373"/>
                <a:gd name="connsiteY8" fmla="*/ 75099 h 7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57">
                  <a:moveTo>
                    <a:pt x="399901" y="75099"/>
                  </a:moveTo>
                  <a:cubicBezTo>
                    <a:pt x="482684" y="-25018"/>
                    <a:pt x="617394" y="-25018"/>
                    <a:pt x="700208" y="75099"/>
                  </a:cubicBezTo>
                  <a:cubicBezTo>
                    <a:pt x="781291" y="173186"/>
                    <a:pt x="781823" y="328664"/>
                    <a:pt x="701422" y="436751"/>
                  </a:cubicBezTo>
                  <a:cubicBezTo>
                    <a:pt x="621037" y="544837"/>
                    <a:pt x="380669" y="766358"/>
                    <a:pt x="380669" y="766358"/>
                  </a:cubicBezTo>
                  <a:cubicBezTo>
                    <a:pt x="380669" y="766358"/>
                    <a:pt x="140364" y="544867"/>
                    <a:pt x="59963" y="436766"/>
                  </a:cubicBezTo>
                  <a:cubicBezTo>
                    <a:pt x="-20453" y="328664"/>
                    <a:pt x="-19922" y="173186"/>
                    <a:pt x="61177" y="75099"/>
                  </a:cubicBezTo>
                  <a:cubicBezTo>
                    <a:pt x="143961" y="-25033"/>
                    <a:pt x="278685" y="-25033"/>
                    <a:pt x="361468" y="75099"/>
                  </a:cubicBezTo>
                  <a:lnTo>
                    <a:pt x="380684" y="98341"/>
                  </a:lnTo>
                  <a:lnTo>
                    <a:pt x="399901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5" name="Полилиния 104">
              <a:extLst>
                <a:ext uri="{FF2B5EF4-FFF2-40B4-BE49-F238E27FC236}">
                  <a16:creationId xmlns:a16="http://schemas.microsoft.com/office/drawing/2014/main" id="{FD534745-3665-C236-464C-502636727C05}"/>
                </a:ext>
              </a:extLst>
            </p:cNvPr>
            <p:cNvSpPr/>
            <p:nvPr/>
          </p:nvSpPr>
          <p:spPr>
            <a:xfrm>
              <a:off x="10455840" y="4989352"/>
              <a:ext cx="717549" cy="740817"/>
            </a:xfrm>
            <a:custGeom>
              <a:avLst/>
              <a:gdLst>
                <a:gd name="connsiteX0" fmla="*/ 717549 w 717549"/>
                <a:gd name="connsiteY0" fmla="*/ 370409 h 740817"/>
                <a:gd name="connsiteX1" fmla="*/ 327901 w 717549"/>
                <a:gd name="connsiteY1" fmla="*/ 740817 h 740817"/>
                <a:gd name="connsiteX2" fmla="*/ 327901 w 717549"/>
                <a:gd name="connsiteY2" fmla="*/ 554431 h 740817"/>
                <a:gd name="connsiteX3" fmla="*/ 0 w 717549"/>
                <a:gd name="connsiteY3" fmla="*/ 554431 h 740817"/>
                <a:gd name="connsiteX4" fmla="*/ 0 w 717549"/>
                <a:gd name="connsiteY4" fmla="*/ 185280 h 740817"/>
                <a:gd name="connsiteX5" fmla="*/ 327901 w 717549"/>
                <a:gd name="connsiteY5" fmla="*/ 185280 h 740817"/>
                <a:gd name="connsiteX6" fmla="*/ 327901 w 717549"/>
                <a:gd name="connsiteY6" fmla="*/ 0 h 740817"/>
                <a:gd name="connsiteX7" fmla="*/ 717549 w 717549"/>
                <a:gd name="connsiteY7" fmla="*/ 370409 h 740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49" h="740817">
                  <a:moveTo>
                    <a:pt x="717549" y="370409"/>
                  </a:moveTo>
                  <a:lnTo>
                    <a:pt x="327901" y="740817"/>
                  </a:lnTo>
                  <a:lnTo>
                    <a:pt x="327901" y="554431"/>
                  </a:lnTo>
                  <a:lnTo>
                    <a:pt x="0" y="554431"/>
                  </a:lnTo>
                  <a:lnTo>
                    <a:pt x="0" y="185280"/>
                  </a:lnTo>
                  <a:lnTo>
                    <a:pt x="327901" y="185280"/>
                  </a:lnTo>
                  <a:lnTo>
                    <a:pt x="327901" y="0"/>
                  </a:lnTo>
                  <a:lnTo>
                    <a:pt x="717549" y="3704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6" name="Полилиния 105">
              <a:extLst>
                <a:ext uri="{FF2B5EF4-FFF2-40B4-BE49-F238E27FC236}">
                  <a16:creationId xmlns:a16="http://schemas.microsoft.com/office/drawing/2014/main" id="{17F088DE-F3AE-A05F-2C5A-1E920C2D854F}"/>
                </a:ext>
              </a:extLst>
            </p:cNvPr>
            <p:cNvSpPr/>
            <p:nvPr/>
          </p:nvSpPr>
          <p:spPr>
            <a:xfrm>
              <a:off x="11340353" y="4981065"/>
              <a:ext cx="765058" cy="763664"/>
            </a:xfrm>
            <a:custGeom>
              <a:avLst/>
              <a:gdLst>
                <a:gd name="connsiteX0" fmla="*/ 382530 w 765058"/>
                <a:gd name="connsiteY0" fmla="*/ 0 h 763664"/>
                <a:gd name="connsiteX1" fmla="*/ 765058 w 765058"/>
                <a:gd name="connsiteY1" fmla="*/ 381832 h 763664"/>
                <a:gd name="connsiteX2" fmla="*/ 382530 w 765058"/>
                <a:gd name="connsiteY2" fmla="*/ 763665 h 763664"/>
                <a:gd name="connsiteX3" fmla="*/ 0 w 765058"/>
                <a:gd name="connsiteY3" fmla="*/ 381832 h 763664"/>
                <a:gd name="connsiteX4" fmla="*/ 382530 w 765058"/>
                <a:gd name="connsiteY4" fmla="*/ 0 h 763664"/>
                <a:gd name="connsiteX5" fmla="*/ 542663 w 765058"/>
                <a:gd name="connsiteY5" fmla="*/ 442709 h 763664"/>
                <a:gd name="connsiteX6" fmla="*/ 538170 w 765058"/>
                <a:gd name="connsiteY6" fmla="*/ 453011 h 763664"/>
                <a:gd name="connsiteX7" fmla="*/ 515083 w 765058"/>
                <a:gd name="connsiteY7" fmla="*/ 487176 h 763664"/>
                <a:gd name="connsiteX8" fmla="*/ 386339 w 765058"/>
                <a:gd name="connsiteY8" fmla="*/ 538674 h 763664"/>
                <a:gd name="connsiteX9" fmla="*/ 252495 w 765058"/>
                <a:gd name="connsiteY9" fmla="*/ 489570 h 763664"/>
                <a:gd name="connsiteX10" fmla="*/ 222623 w 765058"/>
                <a:gd name="connsiteY10" fmla="*/ 456420 h 763664"/>
                <a:gd name="connsiteX11" fmla="*/ 216035 w 765058"/>
                <a:gd name="connsiteY11" fmla="*/ 446330 h 763664"/>
                <a:gd name="connsiteX12" fmla="*/ 214776 w 765058"/>
                <a:gd name="connsiteY12" fmla="*/ 444117 h 763664"/>
                <a:gd name="connsiteX13" fmla="*/ 214701 w 765058"/>
                <a:gd name="connsiteY13" fmla="*/ 443981 h 763664"/>
                <a:gd name="connsiteX14" fmla="*/ 214746 w 765058"/>
                <a:gd name="connsiteY14" fmla="*/ 444087 h 763664"/>
                <a:gd name="connsiteX15" fmla="*/ 214791 w 765058"/>
                <a:gd name="connsiteY15" fmla="*/ 444163 h 763664"/>
                <a:gd name="connsiteX16" fmla="*/ 214806 w 765058"/>
                <a:gd name="connsiteY16" fmla="*/ 444193 h 763664"/>
                <a:gd name="connsiteX17" fmla="*/ 209979 w 765058"/>
                <a:gd name="connsiteY17" fmla="*/ 447178 h 763664"/>
                <a:gd name="connsiteX18" fmla="*/ 142147 w 765058"/>
                <a:gd name="connsiteY18" fmla="*/ 488464 h 763664"/>
                <a:gd name="connsiteX19" fmla="*/ 137320 w 765058"/>
                <a:gd name="connsiteY19" fmla="*/ 491434 h 763664"/>
                <a:gd name="connsiteX20" fmla="*/ 137335 w 765058"/>
                <a:gd name="connsiteY20" fmla="*/ 491494 h 763664"/>
                <a:gd name="connsiteX21" fmla="*/ 137396 w 765058"/>
                <a:gd name="connsiteY21" fmla="*/ 491600 h 763664"/>
                <a:gd name="connsiteX22" fmla="*/ 137517 w 765058"/>
                <a:gd name="connsiteY22" fmla="*/ 491843 h 763664"/>
                <a:gd name="connsiteX23" fmla="*/ 137836 w 765058"/>
                <a:gd name="connsiteY23" fmla="*/ 492479 h 763664"/>
                <a:gd name="connsiteX24" fmla="*/ 138777 w 765058"/>
                <a:gd name="connsiteY24" fmla="*/ 494221 h 763664"/>
                <a:gd name="connsiteX25" fmla="*/ 141813 w 765058"/>
                <a:gd name="connsiteY25" fmla="*/ 499585 h 763664"/>
                <a:gd name="connsiteX26" fmla="*/ 152893 w 765058"/>
                <a:gd name="connsiteY26" fmla="*/ 516630 h 763664"/>
                <a:gd name="connsiteX27" fmla="*/ 197033 w 765058"/>
                <a:gd name="connsiteY27" fmla="*/ 565764 h 763664"/>
                <a:gd name="connsiteX28" fmla="*/ 386339 w 765058"/>
                <a:gd name="connsiteY28" fmla="*/ 636367 h 763664"/>
                <a:gd name="connsiteX29" fmla="*/ 577983 w 765058"/>
                <a:gd name="connsiteY29" fmla="*/ 555931 h 763664"/>
                <a:gd name="connsiteX30" fmla="*/ 616081 w 765058"/>
                <a:gd name="connsiteY30" fmla="*/ 499433 h 763664"/>
                <a:gd name="connsiteX31" fmla="*/ 624535 w 765058"/>
                <a:gd name="connsiteY31" fmla="*/ 479858 h 763664"/>
                <a:gd name="connsiteX32" fmla="*/ 626721 w 765058"/>
                <a:gd name="connsiteY32" fmla="*/ 473632 h 763664"/>
                <a:gd name="connsiteX33" fmla="*/ 627374 w 765058"/>
                <a:gd name="connsiteY33" fmla="*/ 471571 h 763664"/>
                <a:gd name="connsiteX34" fmla="*/ 627602 w 765058"/>
                <a:gd name="connsiteY34" fmla="*/ 470814 h 763664"/>
                <a:gd name="connsiteX35" fmla="*/ 627678 w 765058"/>
                <a:gd name="connsiteY35" fmla="*/ 470526 h 763664"/>
                <a:gd name="connsiteX36" fmla="*/ 627708 w 765058"/>
                <a:gd name="connsiteY36" fmla="*/ 470389 h 763664"/>
                <a:gd name="connsiteX37" fmla="*/ 627738 w 765058"/>
                <a:gd name="connsiteY37" fmla="*/ 470329 h 763664"/>
                <a:gd name="connsiteX38" fmla="*/ 622471 w 765058"/>
                <a:gd name="connsiteY38" fmla="*/ 468465 h 763664"/>
                <a:gd name="connsiteX39" fmla="*/ 548583 w 765058"/>
                <a:gd name="connsiteY39" fmla="*/ 442769 h 763664"/>
                <a:gd name="connsiteX40" fmla="*/ 543315 w 765058"/>
                <a:gd name="connsiteY40" fmla="*/ 440891 h 763664"/>
                <a:gd name="connsiteX41" fmla="*/ 543331 w 765058"/>
                <a:gd name="connsiteY41" fmla="*/ 440845 h 763664"/>
                <a:gd name="connsiteX42" fmla="*/ 543360 w 765058"/>
                <a:gd name="connsiteY42" fmla="*/ 440754 h 763664"/>
                <a:gd name="connsiteX43" fmla="*/ 543407 w 765058"/>
                <a:gd name="connsiteY43" fmla="*/ 440588 h 763664"/>
                <a:gd name="connsiteX44" fmla="*/ 542663 w 765058"/>
                <a:gd name="connsiteY44" fmla="*/ 442709 h 76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64">
                  <a:moveTo>
                    <a:pt x="382530" y="0"/>
                  </a:moveTo>
                  <a:cubicBezTo>
                    <a:pt x="593799" y="0"/>
                    <a:pt x="765058" y="170947"/>
                    <a:pt x="765058" y="381832"/>
                  </a:cubicBezTo>
                  <a:cubicBezTo>
                    <a:pt x="765058" y="592702"/>
                    <a:pt x="593799" y="763665"/>
                    <a:pt x="382530" y="763665"/>
                  </a:cubicBezTo>
                  <a:cubicBezTo>
                    <a:pt x="171274" y="763665"/>
                    <a:pt x="0" y="592717"/>
                    <a:pt x="0" y="381832"/>
                  </a:cubicBezTo>
                  <a:cubicBezTo>
                    <a:pt x="0" y="170947"/>
                    <a:pt x="171260" y="0"/>
                    <a:pt x="382530" y="0"/>
                  </a:cubicBezTo>
                  <a:close/>
                  <a:moveTo>
                    <a:pt x="542663" y="442709"/>
                  </a:moveTo>
                  <a:cubicBezTo>
                    <a:pt x="541843" y="444890"/>
                    <a:pt x="540386" y="448496"/>
                    <a:pt x="538170" y="453011"/>
                  </a:cubicBezTo>
                  <a:cubicBezTo>
                    <a:pt x="533723" y="462117"/>
                    <a:pt x="526346" y="474616"/>
                    <a:pt x="515083" y="487176"/>
                  </a:cubicBezTo>
                  <a:cubicBezTo>
                    <a:pt x="493409" y="511312"/>
                    <a:pt x="454779" y="538674"/>
                    <a:pt x="386339" y="538674"/>
                  </a:cubicBezTo>
                  <a:cubicBezTo>
                    <a:pt x="322650" y="538674"/>
                    <a:pt x="279634" y="513630"/>
                    <a:pt x="252495" y="489570"/>
                  </a:cubicBezTo>
                  <a:cubicBezTo>
                    <a:pt x="238712" y="477358"/>
                    <a:pt x="228877" y="465238"/>
                    <a:pt x="222623" y="456420"/>
                  </a:cubicBezTo>
                  <a:cubicBezTo>
                    <a:pt x="219511" y="452026"/>
                    <a:pt x="217326" y="448511"/>
                    <a:pt x="216035" y="446330"/>
                  </a:cubicBezTo>
                  <a:cubicBezTo>
                    <a:pt x="215398" y="445239"/>
                    <a:pt x="214989" y="444497"/>
                    <a:pt x="214776" y="444117"/>
                  </a:cubicBezTo>
                  <a:lnTo>
                    <a:pt x="214701" y="443981"/>
                  </a:lnTo>
                  <a:cubicBezTo>
                    <a:pt x="214715" y="444012"/>
                    <a:pt x="214730" y="444057"/>
                    <a:pt x="214746" y="444087"/>
                  </a:cubicBezTo>
                  <a:cubicBezTo>
                    <a:pt x="214761" y="444117"/>
                    <a:pt x="214776" y="444148"/>
                    <a:pt x="214791" y="444163"/>
                  </a:cubicBezTo>
                  <a:lnTo>
                    <a:pt x="214806" y="444193"/>
                  </a:lnTo>
                  <a:cubicBezTo>
                    <a:pt x="214822" y="444209"/>
                    <a:pt x="214761" y="444269"/>
                    <a:pt x="209979" y="447178"/>
                  </a:cubicBezTo>
                  <a:lnTo>
                    <a:pt x="142147" y="488464"/>
                  </a:lnTo>
                  <a:cubicBezTo>
                    <a:pt x="137730" y="491161"/>
                    <a:pt x="137351" y="491403"/>
                    <a:pt x="137320" y="491434"/>
                  </a:cubicBezTo>
                  <a:cubicBezTo>
                    <a:pt x="137320" y="491449"/>
                    <a:pt x="137320" y="491479"/>
                    <a:pt x="137335" y="491494"/>
                  </a:cubicBezTo>
                  <a:cubicBezTo>
                    <a:pt x="137351" y="491540"/>
                    <a:pt x="137365" y="491570"/>
                    <a:pt x="137396" y="491600"/>
                  </a:cubicBezTo>
                  <a:cubicBezTo>
                    <a:pt x="137427" y="491676"/>
                    <a:pt x="137472" y="491752"/>
                    <a:pt x="137517" y="491843"/>
                  </a:cubicBezTo>
                  <a:cubicBezTo>
                    <a:pt x="137593" y="492025"/>
                    <a:pt x="137715" y="492237"/>
                    <a:pt x="137836" y="492479"/>
                  </a:cubicBezTo>
                  <a:cubicBezTo>
                    <a:pt x="138079" y="492949"/>
                    <a:pt x="138397" y="493525"/>
                    <a:pt x="138777" y="494221"/>
                  </a:cubicBezTo>
                  <a:cubicBezTo>
                    <a:pt x="139521" y="495600"/>
                    <a:pt x="140523" y="497418"/>
                    <a:pt x="141813" y="499585"/>
                  </a:cubicBezTo>
                  <a:cubicBezTo>
                    <a:pt x="144378" y="503948"/>
                    <a:pt x="148052" y="509797"/>
                    <a:pt x="152893" y="516630"/>
                  </a:cubicBezTo>
                  <a:cubicBezTo>
                    <a:pt x="162562" y="530251"/>
                    <a:pt x="177057" y="548053"/>
                    <a:pt x="197033" y="565764"/>
                  </a:cubicBezTo>
                  <a:cubicBezTo>
                    <a:pt x="237407" y="601550"/>
                    <a:pt x="299517" y="636367"/>
                    <a:pt x="386339" y="636367"/>
                  </a:cubicBezTo>
                  <a:cubicBezTo>
                    <a:pt x="479474" y="636367"/>
                    <a:pt x="540447" y="597748"/>
                    <a:pt x="577983" y="555931"/>
                  </a:cubicBezTo>
                  <a:cubicBezTo>
                    <a:pt x="596304" y="535523"/>
                    <a:pt x="608431" y="515054"/>
                    <a:pt x="616081" y="499433"/>
                  </a:cubicBezTo>
                  <a:cubicBezTo>
                    <a:pt x="619921" y="491586"/>
                    <a:pt x="622669" y="484873"/>
                    <a:pt x="624535" y="479858"/>
                  </a:cubicBezTo>
                  <a:cubicBezTo>
                    <a:pt x="625477" y="477344"/>
                    <a:pt x="626190" y="475238"/>
                    <a:pt x="626721" y="473632"/>
                  </a:cubicBezTo>
                  <a:cubicBezTo>
                    <a:pt x="626979" y="472813"/>
                    <a:pt x="627207" y="472132"/>
                    <a:pt x="627374" y="471571"/>
                  </a:cubicBezTo>
                  <a:cubicBezTo>
                    <a:pt x="627465" y="471283"/>
                    <a:pt x="627526" y="471025"/>
                    <a:pt x="627602" y="470814"/>
                  </a:cubicBezTo>
                  <a:cubicBezTo>
                    <a:pt x="627632" y="470707"/>
                    <a:pt x="627662" y="470601"/>
                    <a:pt x="627678" y="470526"/>
                  </a:cubicBezTo>
                  <a:cubicBezTo>
                    <a:pt x="627693" y="470480"/>
                    <a:pt x="627708" y="470420"/>
                    <a:pt x="627708" y="470389"/>
                  </a:cubicBezTo>
                  <a:cubicBezTo>
                    <a:pt x="627723" y="470359"/>
                    <a:pt x="627738" y="470344"/>
                    <a:pt x="627738" y="470329"/>
                  </a:cubicBezTo>
                  <a:cubicBezTo>
                    <a:pt x="627738" y="470313"/>
                    <a:pt x="627465" y="470207"/>
                    <a:pt x="622471" y="468465"/>
                  </a:cubicBezTo>
                  <a:lnTo>
                    <a:pt x="548583" y="442769"/>
                  </a:lnTo>
                  <a:cubicBezTo>
                    <a:pt x="543649" y="441042"/>
                    <a:pt x="543331" y="440921"/>
                    <a:pt x="543315" y="440891"/>
                  </a:cubicBezTo>
                  <a:cubicBezTo>
                    <a:pt x="543315" y="440891"/>
                    <a:pt x="543331" y="440860"/>
                    <a:pt x="543331" y="440845"/>
                  </a:cubicBezTo>
                  <a:cubicBezTo>
                    <a:pt x="543331" y="440815"/>
                    <a:pt x="543346" y="440785"/>
                    <a:pt x="543360" y="440754"/>
                  </a:cubicBezTo>
                  <a:cubicBezTo>
                    <a:pt x="543376" y="440694"/>
                    <a:pt x="543391" y="440633"/>
                    <a:pt x="543407" y="440588"/>
                  </a:cubicBezTo>
                  <a:lnTo>
                    <a:pt x="542663" y="4427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7" name="Полилиния 106">
              <a:extLst>
                <a:ext uri="{FF2B5EF4-FFF2-40B4-BE49-F238E27FC236}">
                  <a16:creationId xmlns:a16="http://schemas.microsoft.com/office/drawing/2014/main" id="{9D2C6C5F-6AF5-60B0-8F1D-8B0A4B6F0E18}"/>
                </a:ext>
              </a:extLst>
            </p:cNvPr>
            <p:cNvSpPr/>
            <p:nvPr/>
          </p:nvSpPr>
          <p:spPr>
            <a:xfrm>
              <a:off x="184790" y="4982958"/>
              <a:ext cx="742205" cy="759998"/>
            </a:xfrm>
            <a:custGeom>
              <a:avLst/>
              <a:gdLst>
                <a:gd name="connsiteX0" fmla="*/ 742205 w 742205"/>
                <a:gd name="connsiteY0" fmla="*/ 759998 h 759998"/>
                <a:gd name="connsiteX1" fmla="*/ 0 w 742205"/>
                <a:gd name="connsiteY1" fmla="*/ 759998 h 759998"/>
                <a:gd name="connsiteX2" fmla="*/ 0 w 742205"/>
                <a:gd name="connsiteY2" fmla="*/ 0 h 759998"/>
                <a:gd name="connsiteX3" fmla="*/ 371103 w 742205"/>
                <a:gd name="connsiteY3" fmla="*/ 380014 h 759998"/>
                <a:gd name="connsiteX4" fmla="*/ 742205 w 742205"/>
                <a:gd name="connsiteY4" fmla="*/ 0 h 759998"/>
                <a:gd name="connsiteX5" fmla="*/ 742205 w 742205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205" h="759998">
                  <a:moveTo>
                    <a:pt x="742205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103" y="380014"/>
                  </a:lnTo>
                  <a:lnTo>
                    <a:pt x="742205" y="0"/>
                  </a:lnTo>
                  <a:lnTo>
                    <a:pt x="742205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8" name="Полилиния 107">
              <a:extLst>
                <a:ext uri="{FF2B5EF4-FFF2-40B4-BE49-F238E27FC236}">
                  <a16:creationId xmlns:a16="http://schemas.microsoft.com/office/drawing/2014/main" id="{13FFE44C-596A-2A9D-5E85-467487B70D07}"/>
                </a:ext>
              </a:extLst>
            </p:cNvPr>
            <p:cNvSpPr/>
            <p:nvPr/>
          </p:nvSpPr>
          <p:spPr>
            <a:xfrm>
              <a:off x="1154674" y="4976568"/>
              <a:ext cx="761376" cy="766357"/>
            </a:xfrm>
            <a:custGeom>
              <a:avLst/>
              <a:gdLst>
                <a:gd name="connsiteX0" fmla="*/ 399910 w 761376"/>
                <a:gd name="connsiteY0" fmla="*/ 75099 h 766357"/>
                <a:gd name="connsiteX1" fmla="*/ 700211 w 761376"/>
                <a:gd name="connsiteY1" fmla="*/ 75099 h 766357"/>
                <a:gd name="connsiteX2" fmla="*/ 701425 w 761376"/>
                <a:gd name="connsiteY2" fmla="*/ 436751 h 766357"/>
                <a:gd name="connsiteX3" fmla="*/ 380671 w 761376"/>
                <a:gd name="connsiteY3" fmla="*/ 766358 h 766357"/>
                <a:gd name="connsiteX4" fmla="*/ 59958 w 761376"/>
                <a:gd name="connsiteY4" fmla="*/ 436766 h 766357"/>
                <a:gd name="connsiteX5" fmla="*/ 61180 w 761376"/>
                <a:gd name="connsiteY5" fmla="*/ 75099 h 766357"/>
                <a:gd name="connsiteX6" fmla="*/ 361465 w 761376"/>
                <a:gd name="connsiteY6" fmla="*/ 75099 h 766357"/>
                <a:gd name="connsiteX7" fmla="*/ 380683 w 761376"/>
                <a:gd name="connsiteY7" fmla="*/ 98341 h 766357"/>
                <a:gd name="connsiteX8" fmla="*/ 399910 w 761376"/>
                <a:gd name="connsiteY8" fmla="*/ 75099 h 7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6" h="766357">
                  <a:moveTo>
                    <a:pt x="399910" y="75099"/>
                  </a:moveTo>
                  <a:cubicBezTo>
                    <a:pt x="482693" y="-25018"/>
                    <a:pt x="617397" y="-25018"/>
                    <a:pt x="700211" y="75099"/>
                  </a:cubicBezTo>
                  <a:cubicBezTo>
                    <a:pt x="781294" y="173186"/>
                    <a:pt x="781826" y="328664"/>
                    <a:pt x="701425" y="436751"/>
                  </a:cubicBezTo>
                  <a:cubicBezTo>
                    <a:pt x="621039" y="544837"/>
                    <a:pt x="380671" y="766358"/>
                    <a:pt x="380671" y="766358"/>
                  </a:cubicBezTo>
                  <a:cubicBezTo>
                    <a:pt x="380671" y="766358"/>
                    <a:pt x="140366" y="544867"/>
                    <a:pt x="59958" y="436766"/>
                  </a:cubicBezTo>
                  <a:cubicBezTo>
                    <a:pt x="-20451" y="328664"/>
                    <a:pt x="-19924" y="173186"/>
                    <a:pt x="61180" y="75099"/>
                  </a:cubicBezTo>
                  <a:cubicBezTo>
                    <a:pt x="143963" y="-25033"/>
                    <a:pt x="278682" y="-25033"/>
                    <a:pt x="361465" y="75099"/>
                  </a:cubicBezTo>
                  <a:lnTo>
                    <a:pt x="380683" y="98341"/>
                  </a:lnTo>
                  <a:lnTo>
                    <a:pt x="399910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9" name="Полилиния 108">
              <a:extLst>
                <a:ext uri="{FF2B5EF4-FFF2-40B4-BE49-F238E27FC236}">
                  <a16:creationId xmlns:a16="http://schemas.microsoft.com/office/drawing/2014/main" id="{20EE8CD1-066D-7297-36F4-6F5D4E75B411}"/>
                </a:ext>
              </a:extLst>
            </p:cNvPr>
            <p:cNvSpPr/>
            <p:nvPr/>
          </p:nvSpPr>
          <p:spPr>
            <a:xfrm>
              <a:off x="2128538" y="4989352"/>
              <a:ext cx="717534" cy="740817"/>
            </a:xfrm>
            <a:custGeom>
              <a:avLst/>
              <a:gdLst>
                <a:gd name="connsiteX0" fmla="*/ 717534 w 717534"/>
                <a:gd name="connsiteY0" fmla="*/ 370409 h 740817"/>
                <a:gd name="connsiteX1" fmla="*/ 327886 w 717534"/>
                <a:gd name="connsiteY1" fmla="*/ 740817 h 740817"/>
                <a:gd name="connsiteX2" fmla="*/ 327886 w 717534"/>
                <a:gd name="connsiteY2" fmla="*/ 554431 h 740817"/>
                <a:gd name="connsiteX3" fmla="*/ 0 w 717534"/>
                <a:gd name="connsiteY3" fmla="*/ 554431 h 740817"/>
                <a:gd name="connsiteX4" fmla="*/ 0 w 717534"/>
                <a:gd name="connsiteY4" fmla="*/ 185280 h 740817"/>
                <a:gd name="connsiteX5" fmla="*/ 327886 w 717534"/>
                <a:gd name="connsiteY5" fmla="*/ 185280 h 740817"/>
                <a:gd name="connsiteX6" fmla="*/ 327886 w 717534"/>
                <a:gd name="connsiteY6" fmla="*/ 0 h 740817"/>
                <a:gd name="connsiteX7" fmla="*/ 717534 w 717534"/>
                <a:gd name="connsiteY7" fmla="*/ 370409 h 740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34" h="740817">
                  <a:moveTo>
                    <a:pt x="717534" y="370409"/>
                  </a:moveTo>
                  <a:lnTo>
                    <a:pt x="327886" y="740817"/>
                  </a:lnTo>
                  <a:lnTo>
                    <a:pt x="327886" y="554431"/>
                  </a:lnTo>
                  <a:lnTo>
                    <a:pt x="0" y="554431"/>
                  </a:lnTo>
                  <a:lnTo>
                    <a:pt x="0" y="185280"/>
                  </a:lnTo>
                  <a:lnTo>
                    <a:pt x="327886" y="185280"/>
                  </a:lnTo>
                  <a:lnTo>
                    <a:pt x="327886" y="0"/>
                  </a:lnTo>
                  <a:lnTo>
                    <a:pt x="717534" y="3704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0" name="Полилиния 109">
              <a:extLst>
                <a:ext uri="{FF2B5EF4-FFF2-40B4-BE49-F238E27FC236}">
                  <a16:creationId xmlns:a16="http://schemas.microsoft.com/office/drawing/2014/main" id="{59D30122-44D2-E1F7-A886-354464D4E28F}"/>
                </a:ext>
              </a:extLst>
            </p:cNvPr>
            <p:cNvSpPr/>
            <p:nvPr/>
          </p:nvSpPr>
          <p:spPr>
            <a:xfrm>
              <a:off x="3013036" y="4981065"/>
              <a:ext cx="765058" cy="763664"/>
            </a:xfrm>
            <a:custGeom>
              <a:avLst/>
              <a:gdLst>
                <a:gd name="connsiteX0" fmla="*/ 382529 w 765058"/>
                <a:gd name="connsiteY0" fmla="*/ 0 h 763664"/>
                <a:gd name="connsiteX1" fmla="*/ 765058 w 765058"/>
                <a:gd name="connsiteY1" fmla="*/ 381832 h 763664"/>
                <a:gd name="connsiteX2" fmla="*/ 382529 w 765058"/>
                <a:gd name="connsiteY2" fmla="*/ 763665 h 763664"/>
                <a:gd name="connsiteX3" fmla="*/ 0 w 765058"/>
                <a:gd name="connsiteY3" fmla="*/ 381832 h 763664"/>
                <a:gd name="connsiteX4" fmla="*/ 382529 w 765058"/>
                <a:gd name="connsiteY4" fmla="*/ 0 h 763664"/>
                <a:gd name="connsiteX5" fmla="*/ 542663 w 765058"/>
                <a:gd name="connsiteY5" fmla="*/ 442709 h 763664"/>
                <a:gd name="connsiteX6" fmla="*/ 538170 w 765058"/>
                <a:gd name="connsiteY6" fmla="*/ 453011 h 763664"/>
                <a:gd name="connsiteX7" fmla="*/ 515083 w 765058"/>
                <a:gd name="connsiteY7" fmla="*/ 487176 h 763664"/>
                <a:gd name="connsiteX8" fmla="*/ 386339 w 765058"/>
                <a:gd name="connsiteY8" fmla="*/ 538674 h 763664"/>
                <a:gd name="connsiteX9" fmla="*/ 252495 w 765058"/>
                <a:gd name="connsiteY9" fmla="*/ 489570 h 763664"/>
                <a:gd name="connsiteX10" fmla="*/ 222624 w 765058"/>
                <a:gd name="connsiteY10" fmla="*/ 456420 h 763664"/>
                <a:gd name="connsiteX11" fmla="*/ 216036 w 765058"/>
                <a:gd name="connsiteY11" fmla="*/ 446330 h 763664"/>
                <a:gd name="connsiteX12" fmla="*/ 214776 w 765058"/>
                <a:gd name="connsiteY12" fmla="*/ 444117 h 763664"/>
                <a:gd name="connsiteX13" fmla="*/ 214700 w 765058"/>
                <a:gd name="connsiteY13" fmla="*/ 443981 h 763664"/>
                <a:gd name="connsiteX14" fmla="*/ 214746 w 765058"/>
                <a:gd name="connsiteY14" fmla="*/ 444087 h 763664"/>
                <a:gd name="connsiteX15" fmla="*/ 214791 w 765058"/>
                <a:gd name="connsiteY15" fmla="*/ 444163 h 763664"/>
                <a:gd name="connsiteX16" fmla="*/ 214807 w 765058"/>
                <a:gd name="connsiteY16" fmla="*/ 444193 h 763664"/>
                <a:gd name="connsiteX17" fmla="*/ 209980 w 765058"/>
                <a:gd name="connsiteY17" fmla="*/ 447178 h 763664"/>
                <a:gd name="connsiteX18" fmla="*/ 142147 w 765058"/>
                <a:gd name="connsiteY18" fmla="*/ 488464 h 763664"/>
                <a:gd name="connsiteX19" fmla="*/ 137320 w 765058"/>
                <a:gd name="connsiteY19" fmla="*/ 491434 h 763664"/>
                <a:gd name="connsiteX20" fmla="*/ 137335 w 765058"/>
                <a:gd name="connsiteY20" fmla="*/ 491494 h 763664"/>
                <a:gd name="connsiteX21" fmla="*/ 137396 w 765058"/>
                <a:gd name="connsiteY21" fmla="*/ 491600 h 763664"/>
                <a:gd name="connsiteX22" fmla="*/ 137517 w 765058"/>
                <a:gd name="connsiteY22" fmla="*/ 491843 h 763664"/>
                <a:gd name="connsiteX23" fmla="*/ 137836 w 765058"/>
                <a:gd name="connsiteY23" fmla="*/ 492479 h 763664"/>
                <a:gd name="connsiteX24" fmla="*/ 138777 w 765058"/>
                <a:gd name="connsiteY24" fmla="*/ 494221 h 763664"/>
                <a:gd name="connsiteX25" fmla="*/ 141813 w 765058"/>
                <a:gd name="connsiteY25" fmla="*/ 499585 h 763664"/>
                <a:gd name="connsiteX26" fmla="*/ 152893 w 765058"/>
                <a:gd name="connsiteY26" fmla="*/ 516630 h 763664"/>
                <a:gd name="connsiteX27" fmla="*/ 197032 w 765058"/>
                <a:gd name="connsiteY27" fmla="*/ 565764 h 763664"/>
                <a:gd name="connsiteX28" fmla="*/ 386339 w 765058"/>
                <a:gd name="connsiteY28" fmla="*/ 636367 h 763664"/>
                <a:gd name="connsiteX29" fmla="*/ 577983 w 765058"/>
                <a:gd name="connsiteY29" fmla="*/ 555931 h 763664"/>
                <a:gd name="connsiteX30" fmla="*/ 616081 w 765058"/>
                <a:gd name="connsiteY30" fmla="*/ 499433 h 763664"/>
                <a:gd name="connsiteX31" fmla="*/ 624535 w 765058"/>
                <a:gd name="connsiteY31" fmla="*/ 479858 h 763664"/>
                <a:gd name="connsiteX32" fmla="*/ 626721 w 765058"/>
                <a:gd name="connsiteY32" fmla="*/ 473632 h 763664"/>
                <a:gd name="connsiteX33" fmla="*/ 627374 w 765058"/>
                <a:gd name="connsiteY33" fmla="*/ 471571 h 763664"/>
                <a:gd name="connsiteX34" fmla="*/ 627602 w 765058"/>
                <a:gd name="connsiteY34" fmla="*/ 470814 h 763664"/>
                <a:gd name="connsiteX35" fmla="*/ 627677 w 765058"/>
                <a:gd name="connsiteY35" fmla="*/ 470526 h 763664"/>
                <a:gd name="connsiteX36" fmla="*/ 627708 w 765058"/>
                <a:gd name="connsiteY36" fmla="*/ 470389 h 763664"/>
                <a:gd name="connsiteX37" fmla="*/ 627738 w 765058"/>
                <a:gd name="connsiteY37" fmla="*/ 470329 h 763664"/>
                <a:gd name="connsiteX38" fmla="*/ 622471 w 765058"/>
                <a:gd name="connsiteY38" fmla="*/ 468465 h 763664"/>
                <a:gd name="connsiteX39" fmla="*/ 548582 w 765058"/>
                <a:gd name="connsiteY39" fmla="*/ 442769 h 763664"/>
                <a:gd name="connsiteX40" fmla="*/ 543315 w 765058"/>
                <a:gd name="connsiteY40" fmla="*/ 440891 h 763664"/>
                <a:gd name="connsiteX41" fmla="*/ 543331 w 765058"/>
                <a:gd name="connsiteY41" fmla="*/ 440845 h 763664"/>
                <a:gd name="connsiteX42" fmla="*/ 543361 w 765058"/>
                <a:gd name="connsiteY42" fmla="*/ 440754 h 763664"/>
                <a:gd name="connsiteX43" fmla="*/ 543406 w 765058"/>
                <a:gd name="connsiteY43" fmla="*/ 440588 h 763664"/>
                <a:gd name="connsiteX44" fmla="*/ 542663 w 765058"/>
                <a:gd name="connsiteY44" fmla="*/ 442709 h 76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64">
                  <a:moveTo>
                    <a:pt x="382529" y="0"/>
                  </a:moveTo>
                  <a:cubicBezTo>
                    <a:pt x="593799" y="0"/>
                    <a:pt x="765058" y="170947"/>
                    <a:pt x="765058" y="381832"/>
                  </a:cubicBezTo>
                  <a:cubicBezTo>
                    <a:pt x="765058" y="592702"/>
                    <a:pt x="593799" y="763665"/>
                    <a:pt x="382529" y="763665"/>
                  </a:cubicBezTo>
                  <a:cubicBezTo>
                    <a:pt x="171274" y="763665"/>
                    <a:pt x="0" y="592717"/>
                    <a:pt x="0" y="381832"/>
                  </a:cubicBezTo>
                  <a:cubicBezTo>
                    <a:pt x="0" y="170947"/>
                    <a:pt x="171259" y="0"/>
                    <a:pt x="382529" y="0"/>
                  </a:cubicBezTo>
                  <a:close/>
                  <a:moveTo>
                    <a:pt x="542663" y="442709"/>
                  </a:moveTo>
                  <a:cubicBezTo>
                    <a:pt x="541843" y="444890"/>
                    <a:pt x="540386" y="448496"/>
                    <a:pt x="538170" y="453011"/>
                  </a:cubicBezTo>
                  <a:cubicBezTo>
                    <a:pt x="533722" y="462117"/>
                    <a:pt x="526346" y="474616"/>
                    <a:pt x="515083" y="487176"/>
                  </a:cubicBezTo>
                  <a:cubicBezTo>
                    <a:pt x="493408" y="511312"/>
                    <a:pt x="454779" y="538674"/>
                    <a:pt x="386339" y="538674"/>
                  </a:cubicBezTo>
                  <a:cubicBezTo>
                    <a:pt x="322650" y="538674"/>
                    <a:pt x="279634" y="513630"/>
                    <a:pt x="252495" y="489570"/>
                  </a:cubicBezTo>
                  <a:cubicBezTo>
                    <a:pt x="238713" y="477358"/>
                    <a:pt x="228877" y="465238"/>
                    <a:pt x="222624" y="456420"/>
                  </a:cubicBezTo>
                  <a:cubicBezTo>
                    <a:pt x="219512" y="452026"/>
                    <a:pt x="217326" y="448511"/>
                    <a:pt x="216036" y="446330"/>
                  </a:cubicBezTo>
                  <a:cubicBezTo>
                    <a:pt x="215398" y="445239"/>
                    <a:pt x="214989" y="444497"/>
                    <a:pt x="214776" y="444117"/>
                  </a:cubicBezTo>
                  <a:lnTo>
                    <a:pt x="214700" y="443981"/>
                  </a:lnTo>
                  <a:cubicBezTo>
                    <a:pt x="214715" y="444012"/>
                    <a:pt x="214731" y="444057"/>
                    <a:pt x="214746" y="444087"/>
                  </a:cubicBezTo>
                  <a:cubicBezTo>
                    <a:pt x="214761" y="444117"/>
                    <a:pt x="214776" y="444148"/>
                    <a:pt x="214791" y="444163"/>
                  </a:cubicBezTo>
                  <a:lnTo>
                    <a:pt x="214807" y="444193"/>
                  </a:lnTo>
                  <a:cubicBezTo>
                    <a:pt x="214822" y="444209"/>
                    <a:pt x="214761" y="444269"/>
                    <a:pt x="209980" y="447178"/>
                  </a:cubicBezTo>
                  <a:lnTo>
                    <a:pt x="142147" y="488464"/>
                  </a:lnTo>
                  <a:cubicBezTo>
                    <a:pt x="137730" y="491161"/>
                    <a:pt x="137350" y="491403"/>
                    <a:pt x="137320" y="491434"/>
                  </a:cubicBezTo>
                  <a:cubicBezTo>
                    <a:pt x="137320" y="491449"/>
                    <a:pt x="137320" y="491479"/>
                    <a:pt x="137335" y="491494"/>
                  </a:cubicBezTo>
                  <a:cubicBezTo>
                    <a:pt x="137350" y="491540"/>
                    <a:pt x="137366" y="491570"/>
                    <a:pt x="137396" y="491600"/>
                  </a:cubicBezTo>
                  <a:cubicBezTo>
                    <a:pt x="137426" y="491676"/>
                    <a:pt x="137472" y="491752"/>
                    <a:pt x="137517" y="491843"/>
                  </a:cubicBezTo>
                  <a:cubicBezTo>
                    <a:pt x="137593" y="492025"/>
                    <a:pt x="137715" y="492237"/>
                    <a:pt x="137836" y="492479"/>
                  </a:cubicBezTo>
                  <a:cubicBezTo>
                    <a:pt x="138079" y="492949"/>
                    <a:pt x="138398" y="493525"/>
                    <a:pt x="138777" y="494221"/>
                  </a:cubicBezTo>
                  <a:cubicBezTo>
                    <a:pt x="139521" y="495600"/>
                    <a:pt x="140523" y="497418"/>
                    <a:pt x="141813" y="499585"/>
                  </a:cubicBezTo>
                  <a:cubicBezTo>
                    <a:pt x="144378" y="503948"/>
                    <a:pt x="148051" y="509797"/>
                    <a:pt x="152893" y="516630"/>
                  </a:cubicBezTo>
                  <a:cubicBezTo>
                    <a:pt x="162562" y="530251"/>
                    <a:pt x="177058" y="548053"/>
                    <a:pt x="197032" y="565764"/>
                  </a:cubicBezTo>
                  <a:cubicBezTo>
                    <a:pt x="237407" y="601550"/>
                    <a:pt x="299518" y="636367"/>
                    <a:pt x="386339" y="636367"/>
                  </a:cubicBezTo>
                  <a:cubicBezTo>
                    <a:pt x="479474" y="636367"/>
                    <a:pt x="540447" y="597748"/>
                    <a:pt x="577983" y="555931"/>
                  </a:cubicBezTo>
                  <a:cubicBezTo>
                    <a:pt x="596303" y="535523"/>
                    <a:pt x="608431" y="515054"/>
                    <a:pt x="616081" y="499433"/>
                  </a:cubicBezTo>
                  <a:cubicBezTo>
                    <a:pt x="619921" y="491586"/>
                    <a:pt x="622669" y="484873"/>
                    <a:pt x="624535" y="479858"/>
                  </a:cubicBezTo>
                  <a:cubicBezTo>
                    <a:pt x="625477" y="477344"/>
                    <a:pt x="626190" y="475238"/>
                    <a:pt x="626721" y="473632"/>
                  </a:cubicBezTo>
                  <a:cubicBezTo>
                    <a:pt x="626979" y="472813"/>
                    <a:pt x="627207" y="472132"/>
                    <a:pt x="627374" y="471571"/>
                  </a:cubicBezTo>
                  <a:cubicBezTo>
                    <a:pt x="627465" y="471283"/>
                    <a:pt x="627526" y="471025"/>
                    <a:pt x="627602" y="470814"/>
                  </a:cubicBezTo>
                  <a:cubicBezTo>
                    <a:pt x="627632" y="470707"/>
                    <a:pt x="627662" y="470601"/>
                    <a:pt x="627677" y="470526"/>
                  </a:cubicBezTo>
                  <a:cubicBezTo>
                    <a:pt x="627693" y="470480"/>
                    <a:pt x="627708" y="470420"/>
                    <a:pt x="627708" y="470389"/>
                  </a:cubicBezTo>
                  <a:cubicBezTo>
                    <a:pt x="627723" y="470359"/>
                    <a:pt x="627738" y="470344"/>
                    <a:pt x="627738" y="470329"/>
                  </a:cubicBezTo>
                  <a:cubicBezTo>
                    <a:pt x="627738" y="470313"/>
                    <a:pt x="627465" y="470207"/>
                    <a:pt x="622471" y="468465"/>
                  </a:cubicBezTo>
                  <a:lnTo>
                    <a:pt x="548582" y="442769"/>
                  </a:lnTo>
                  <a:cubicBezTo>
                    <a:pt x="543649" y="441042"/>
                    <a:pt x="543331" y="440921"/>
                    <a:pt x="543315" y="440891"/>
                  </a:cubicBezTo>
                  <a:cubicBezTo>
                    <a:pt x="543315" y="440891"/>
                    <a:pt x="543331" y="440860"/>
                    <a:pt x="543331" y="440845"/>
                  </a:cubicBezTo>
                  <a:cubicBezTo>
                    <a:pt x="543331" y="440815"/>
                    <a:pt x="543346" y="440785"/>
                    <a:pt x="543361" y="440754"/>
                  </a:cubicBezTo>
                  <a:cubicBezTo>
                    <a:pt x="543376" y="440694"/>
                    <a:pt x="543391" y="440633"/>
                    <a:pt x="543406" y="440588"/>
                  </a:cubicBezTo>
                  <a:lnTo>
                    <a:pt x="542663" y="4427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1" name="Полилиния 110">
              <a:extLst>
                <a:ext uri="{FF2B5EF4-FFF2-40B4-BE49-F238E27FC236}">
                  <a16:creationId xmlns:a16="http://schemas.microsoft.com/office/drawing/2014/main" id="{AFE0F458-87C1-D20F-683B-965B9940A064}"/>
                </a:ext>
              </a:extLst>
            </p:cNvPr>
            <p:cNvSpPr/>
            <p:nvPr/>
          </p:nvSpPr>
          <p:spPr>
            <a:xfrm rot="5400000">
              <a:off x="4203750" y="4781781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2" name="Полилиния 111">
              <a:extLst>
                <a:ext uri="{FF2B5EF4-FFF2-40B4-BE49-F238E27FC236}">
                  <a16:creationId xmlns:a16="http://schemas.microsoft.com/office/drawing/2014/main" id="{0B8FB38B-3447-3B7D-C150-2DA6EACDBC3C}"/>
                </a:ext>
              </a:extLst>
            </p:cNvPr>
            <p:cNvSpPr/>
            <p:nvPr/>
          </p:nvSpPr>
          <p:spPr>
            <a:xfrm rot="5400000">
              <a:off x="4203750" y="5203278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3" name="Полилиния 112">
              <a:extLst>
                <a:ext uri="{FF2B5EF4-FFF2-40B4-BE49-F238E27FC236}">
                  <a16:creationId xmlns:a16="http://schemas.microsoft.com/office/drawing/2014/main" id="{96E082A6-2761-4BFA-ADB5-7350B1FA550D}"/>
                </a:ext>
              </a:extLst>
            </p:cNvPr>
            <p:cNvSpPr/>
            <p:nvPr/>
          </p:nvSpPr>
          <p:spPr>
            <a:xfrm>
              <a:off x="4975573" y="4992549"/>
              <a:ext cx="1484930" cy="740695"/>
            </a:xfrm>
            <a:custGeom>
              <a:avLst/>
              <a:gdLst>
                <a:gd name="connsiteX0" fmla="*/ 1114104 w 1484930"/>
                <a:gd name="connsiteY0" fmla="*/ 0 h 740695"/>
                <a:gd name="connsiteX1" fmla="*/ 1484930 w 1484930"/>
                <a:gd name="connsiteY1" fmla="*/ 370409 h 740695"/>
                <a:gd name="connsiteX2" fmla="*/ 1484809 w 1484930"/>
                <a:gd name="connsiteY2" fmla="*/ 379984 h 740695"/>
                <a:gd name="connsiteX3" fmla="*/ 1137297 w 1484930"/>
                <a:gd name="connsiteY3" fmla="*/ 740696 h 740695"/>
                <a:gd name="connsiteX4" fmla="*/ 1114104 w 1484930"/>
                <a:gd name="connsiteY4" fmla="*/ 740696 h 740695"/>
                <a:gd name="connsiteX5" fmla="*/ 899070 w 1484930"/>
                <a:gd name="connsiteY5" fmla="*/ 645564 h 740695"/>
                <a:gd name="connsiteX6" fmla="*/ 742093 w 1484930"/>
                <a:gd name="connsiteY6" fmla="*/ 495176 h 740695"/>
                <a:gd name="connsiteX7" fmla="*/ 585496 w 1484930"/>
                <a:gd name="connsiteY7" fmla="*/ 646609 h 740695"/>
                <a:gd name="connsiteX8" fmla="*/ 377626 w 1484930"/>
                <a:gd name="connsiteY8" fmla="*/ 740499 h 740695"/>
                <a:gd name="connsiteX9" fmla="*/ 370827 w 1484930"/>
                <a:gd name="connsiteY9" fmla="*/ 740635 h 740695"/>
                <a:gd name="connsiteX10" fmla="*/ 121 w 1484930"/>
                <a:gd name="connsiteY10" fmla="*/ 382333 h 740695"/>
                <a:gd name="connsiteX11" fmla="*/ 0 w 1484930"/>
                <a:gd name="connsiteY11" fmla="*/ 372757 h 740695"/>
                <a:gd name="connsiteX12" fmla="*/ 370766 w 1484930"/>
                <a:gd name="connsiteY12" fmla="*/ 379 h 740695"/>
                <a:gd name="connsiteX13" fmla="*/ 377566 w 1484930"/>
                <a:gd name="connsiteY13" fmla="*/ 500 h 740695"/>
                <a:gd name="connsiteX14" fmla="*/ 585876 w 1484930"/>
                <a:gd name="connsiteY14" fmla="*/ 97860 h 740695"/>
                <a:gd name="connsiteX15" fmla="*/ 742837 w 1484930"/>
                <a:gd name="connsiteY15" fmla="*/ 248171 h 740695"/>
                <a:gd name="connsiteX16" fmla="*/ 899495 w 1484930"/>
                <a:gd name="connsiteY16" fmla="*/ 96738 h 740695"/>
                <a:gd name="connsiteX17" fmla="*/ 1114104 w 1484930"/>
                <a:gd name="connsiteY17" fmla="*/ 0 h 740695"/>
                <a:gd name="connsiteX18" fmla="*/ 382894 w 1484930"/>
                <a:gd name="connsiteY18" fmla="*/ 180826 h 740695"/>
                <a:gd name="connsiteX19" fmla="*/ 196729 w 1484930"/>
                <a:gd name="connsiteY19" fmla="*/ 372817 h 740695"/>
                <a:gd name="connsiteX20" fmla="*/ 196729 w 1484930"/>
                <a:gd name="connsiteY20" fmla="*/ 377757 h 740695"/>
                <a:gd name="connsiteX21" fmla="*/ 382894 w 1484930"/>
                <a:gd name="connsiteY21" fmla="*/ 564749 h 740695"/>
                <a:gd name="connsiteX22" fmla="*/ 387280 w 1484930"/>
                <a:gd name="connsiteY22" fmla="*/ 564628 h 740695"/>
                <a:gd name="connsiteX23" fmla="*/ 469472 w 1484930"/>
                <a:gd name="connsiteY23" fmla="*/ 534993 h 740695"/>
                <a:gd name="connsiteX24" fmla="*/ 554517 w 1484930"/>
                <a:gd name="connsiteY24" fmla="*/ 464435 h 740695"/>
                <a:gd name="connsiteX25" fmla="*/ 635282 w 1484930"/>
                <a:gd name="connsiteY25" fmla="*/ 372817 h 740695"/>
                <a:gd name="connsiteX26" fmla="*/ 620195 w 1484930"/>
                <a:gd name="connsiteY26" fmla="*/ 353864 h 740695"/>
                <a:gd name="connsiteX27" fmla="*/ 555003 w 1484930"/>
                <a:gd name="connsiteY27" fmla="*/ 281640 h 740695"/>
                <a:gd name="connsiteX28" fmla="*/ 469791 w 1484930"/>
                <a:gd name="connsiteY28" fmla="*/ 210764 h 740695"/>
                <a:gd name="connsiteX29" fmla="*/ 387341 w 1484930"/>
                <a:gd name="connsiteY29" fmla="*/ 180947 h 740695"/>
                <a:gd name="connsiteX30" fmla="*/ 382894 w 1484930"/>
                <a:gd name="connsiteY30" fmla="*/ 180826 h 740695"/>
                <a:gd name="connsiteX31" fmla="*/ 1102037 w 1484930"/>
                <a:gd name="connsiteY31" fmla="*/ 178598 h 740695"/>
                <a:gd name="connsiteX32" fmla="*/ 1015398 w 1484930"/>
                <a:gd name="connsiteY32" fmla="*/ 208416 h 740695"/>
                <a:gd name="connsiteX33" fmla="*/ 930292 w 1484930"/>
                <a:gd name="connsiteY33" fmla="*/ 279049 h 740695"/>
                <a:gd name="connsiteX34" fmla="*/ 865115 w 1484930"/>
                <a:gd name="connsiteY34" fmla="*/ 351212 h 740695"/>
                <a:gd name="connsiteX35" fmla="*/ 849648 w 1484930"/>
                <a:gd name="connsiteY35" fmla="*/ 370591 h 740695"/>
                <a:gd name="connsiteX36" fmla="*/ 930231 w 1484930"/>
                <a:gd name="connsiteY36" fmla="*/ 462026 h 740695"/>
                <a:gd name="connsiteX37" fmla="*/ 1015337 w 1484930"/>
                <a:gd name="connsiteY37" fmla="*/ 532705 h 740695"/>
                <a:gd name="connsiteX38" fmla="*/ 1102037 w 1484930"/>
                <a:gd name="connsiteY38" fmla="*/ 562522 h 740695"/>
                <a:gd name="connsiteX39" fmla="*/ 1106985 w 1484930"/>
                <a:gd name="connsiteY39" fmla="*/ 562522 h 740695"/>
                <a:gd name="connsiteX40" fmla="*/ 1288141 w 1484930"/>
                <a:gd name="connsiteY40" fmla="*/ 370530 h 740695"/>
                <a:gd name="connsiteX41" fmla="*/ 1106985 w 1484930"/>
                <a:gd name="connsiteY41" fmla="*/ 178598 h 740695"/>
                <a:gd name="connsiteX42" fmla="*/ 1102037 w 1484930"/>
                <a:gd name="connsiteY42" fmla="*/ 178598 h 74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30" h="740695">
                  <a:moveTo>
                    <a:pt x="1114104" y="0"/>
                  </a:moveTo>
                  <a:cubicBezTo>
                    <a:pt x="1318999" y="0"/>
                    <a:pt x="1484930" y="165887"/>
                    <a:pt x="1484930" y="370409"/>
                  </a:cubicBezTo>
                  <a:lnTo>
                    <a:pt x="1484809" y="379984"/>
                  </a:lnTo>
                  <a:cubicBezTo>
                    <a:pt x="1479921" y="572339"/>
                    <a:pt x="1328091" y="728969"/>
                    <a:pt x="1137297" y="740696"/>
                  </a:cubicBezTo>
                  <a:lnTo>
                    <a:pt x="1114104" y="740696"/>
                  </a:lnTo>
                  <a:cubicBezTo>
                    <a:pt x="1041808" y="740696"/>
                    <a:pt x="965673" y="697668"/>
                    <a:pt x="899070" y="645564"/>
                  </a:cubicBezTo>
                  <a:cubicBezTo>
                    <a:pt x="839934" y="599323"/>
                    <a:pt x="784957" y="543265"/>
                    <a:pt x="742093" y="495176"/>
                  </a:cubicBezTo>
                  <a:cubicBezTo>
                    <a:pt x="699229" y="543325"/>
                    <a:pt x="644435" y="599869"/>
                    <a:pt x="585496" y="646609"/>
                  </a:cubicBezTo>
                  <a:cubicBezTo>
                    <a:pt x="521185" y="697607"/>
                    <a:pt x="447888" y="737848"/>
                    <a:pt x="377626" y="740499"/>
                  </a:cubicBezTo>
                  <a:lnTo>
                    <a:pt x="370827" y="740635"/>
                  </a:lnTo>
                  <a:cubicBezTo>
                    <a:pt x="169150" y="740635"/>
                    <a:pt x="5191" y="582339"/>
                    <a:pt x="121" y="382333"/>
                  </a:cubicBezTo>
                  <a:lnTo>
                    <a:pt x="0" y="372757"/>
                  </a:lnTo>
                  <a:cubicBezTo>
                    <a:pt x="0" y="168417"/>
                    <a:pt x="165871" y="379"/>
                    <a:pt x="370766" y="379"/>
                  </a:cubicBezTo>
                  <a:lnTo>
                    <a:pt x="377566" y="500"/>
                  </a:lnTo>
                  <a:cubicBezTo>
                    <a:pt x="447827" y="3091"/>
                    <a:pt x="521306" y="47362"/>
                    <a:pt x="585876" y="97860"/>
                  </a:cubicBezTo>
                  <a:cubicBezTo>
                    <a:pt x="644996" y="144100"/>
                    <a:pt x="699912" y="200143"/>
                    <a:pt x="742837" y="248171"/>
                  </a:cubicBezTo>
                  <a:cubicBezTo>
                    <a:pt x="785701" y="200022"/>
                    <a:pt x="840495" y="143479"/>
                    <a:pt x="899495" y="96738"/>
                  </a:cubicBezTo>
                  <a:cubicBezTo>
                    <a:pt x="965855" y="44029"/>
                    <a:pt x="1041808" y="0"/>
                    <a:pt x="1114104" y="0"/>
                  </a:cubicBezTo>
                  <a:close/>
                  <a:moveTo>
                    <a:pt x="382894" y="180826"/>
                  </a:moveTo>
                  <a:cubicBezTo>
                    <a:pt x="276705" y="180826"/>
                    <a:pt x="196729" y="266761"/>
                    <a:pt x="196729" y="372817"/>
                  </a:cubicBezTo>
                  <a:lnTo>
                    <a:pt x="196729" y="377757"/>
                  </a:lnTo>
                  <a:cubicBezTo>
                    <a:pt x="199446" y="481465"/>
                    <a:pt x="278313" y="564749"/>
                    <a:pt x="382894" y="564749"/>
                  </a:cubicBezTo>
                  <a:lnTo>
                    <a:pt x="387280" y="564628"/>
                  </a:lnTo>
                  <a:cubicBezTo>
                    <a:pt x="409486" y="563385"/>
                    <a:pt x="441589" y="552901"/>
                    <a:pt x="469472" y="534993"/>
                  </a:cubicBezTo>
                  <a:cubicBezTo>
                    <a:pt x="498857" y="516160"/>
                    <a:pt x="528167" y="490601"/>
                    <a:pt x="554517" y="464435"/>
                  </a:cubicBezTo>
                  <a:cubicBezTo>
                    <a:pt x="590885" y="428255"/>
                    <a:pt x="620437" y="391832"/>
                    <a:pt x="635282" y="372817"/>
                  </a:cubicBezTo>
                  <a:cubicBezTo>
                    <a:pt x="631259" y="367636"/>
                    <a:pt x="626190" y="361212"/>
                    <a:pt x="620195" y="353864"/>
                  </a:cubicBezTo>
                  <a:cubicBezTo>
                    <a:pt x="603999" y="334107"/>
                    <a:pt x="581292" y="307805"/>
                    <a:pt x="555003" y="281640"/>
                  </a:cubicBezTo>
                  <a:cubicBezTo>
                    <a:pt x="528668" y="255338"/>
                    <a:pt x="499283" y="229718"/>
                    <a:pt x="469791" y="210764"/>
                  </a:cubicBezTo>
                  <a:cubicBezTo>
                    <a:pt x="441771" y="192734"/>
                    <a:pt x="409608" y="182189"/>
                    <a:pt x="387341" y="180947"/>
                  </a:cubicBezTo>
                  <a:lnTo>
                    <a:pt x="382894" y="180826"/>
                  </a:lnTo>
                  <a:close/>
                  <a:moveTo>
                    <a:pt x="1102037" y="178598"/>
                  </a:moveTo>
                  <a:cubicBezTo>
                    <a:pt x="1078844" y="178598"/>
                    <a:pt x="1045208" y="189280"/>
                    <a:pt x="1015398" y="208416"/>
                  </a:cubicBezTo>
                  <a:cubicBezTo>
                    <a:pt x="985951" y="227309"/>
                    <a:pt x="956642" y="252868"/>
                    <a:pt x="930292" y="279049"/>
                  </a:cubicBezTo>
                  <a:cubicBezTo>
                    <a:pt x="904079" y="305154"/>
                    <a:pt x="881311" y="331395"/>
                    <a:pt x="865115" y="351212"/>
                  </a:cubicBezTo>
                  <a:cubicBezTo>
                    <a:pt x="858922" y="358743"/>
                    <a:pt x="853731" y="365288"/>
                    <a:pt x="849648" y="370591"/>
                  </a:cubicBezTo>
                  <a:cubicBezTo>
                    <a:pt x="864432" y="389605"/>
                    <a:pt x="893924" y="425906"/>
                    <a:pt x="930231" y="462026"/>
                  </a:cubicBezTo>
                  <a:cubicBezTo>
                    <a:pt x="956581" y="488268"/>
                    <a:pt x="985891" y="513812"/>
                    <a:pt x="1015337" y="532705"/>
                  </a:cubicBezTo>
                  <a:cubicBezTo>
                    <a:pt x="1045208" y="551840"/>
                    <a:pt x="1078920" y="562522"/>
                    <a:pt x="1102037" y="562522"/>
                  </a:cubicBezTo>
                  <a:lnTo>
                    <a:pt x="1106985" y="562522"/>
                  </a:lnTo>
                  <a:cubicBezTo>
                    <a:pt x="1210897" y="559810"/>
                    <a:pt x="1288141" y="474919"/>
                    <a:pt x="1288141" y="370530"/>
                  </a:cubicBezTo>
                  <a:cubicBezTo>
                    <a:pt x="1288141" y="266140"/>
                    <a:pt x="1210897" y="181190"/>
                    <a:pt x="1106985" y="178598"/>
                  </a:cubicBezTo>
                  <a:lnTo>
                    <a:pt x="1102037" y="1785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4" name="Полилиния 113">
              <a:extLst>
                <a:ext uri="{FF2B5EF4-FFF2-40B4-BE49-F238E27FC236}">
                  <a16:creationId xmlns:a16="http://schemas.microsoft.com/office/drawing/2014/main" id="{08967501-31AA-86F9-B005-025E1907C49E}"/>
                </a:ext>
              </a:extLst>
            </p:cNvPr>
            <p:cNvSpPr/>
            <p:nvPr/>
          </p:nvSpPr>
          <p:spPr>
            <a:xfrm>
              <a:off x="2867535" y="1177247"/>
              <a:ext cx="744825" cy="760067"/>
            </a:xfrm>
            <a:custGeom>
              <a:avLst/>
              <a:gdLst>
                <a:gd name="connsiteX0" fmla="*/ 371085 w 744825"/>
                <a:gd name="connsiteY0" fmla="*/ 674178 h 760067"/>
                <a:gd name="connsiteX1" fmla="*/ 744825 w 744825"/>
                <a:gd name="connsiteY1" fmla="*/ 417522 h 760067"/>
                <a:gd name="connsiteX2" fmla="*/ 744825 w 744825"/>
                <a:gd name="connsiteY2" fmla="*/ 760068 h 760067"/>
                <a:gd name="connsiteX3" fmla="*/ 351944 w 744825"/>
                <a:gd name="connsiteY3" fmla="*/ 760068 h 760067"/>
                <a:gd name="connsiteX4" fmla="*/ 351960 w 744825"/>
                <a:gd name="connsiteY4" fmla="*/ 759992 h 760067"/>
                <a:gd name="connsiteX5" fmla="*/ 0 w 744825"/>
                <a:gd name="connsiteY5" fmla="*/ 759992 h 760067"/>
                <a:gd name="connsiteX6" fmla="*/ 0 w 744825"/>
                <a:gd name="connsiteY6" fmla="*/ 0 h 760067"/>
                <a:gd name="connsiteX7" fmla="*/ 371085 w 744825"/>
                <a:gd name="connsiteY7" fmla="*/ 0 h 760067"/>
                <a:gd name="connsiteX8" fmla="*/ 371085 w 744825"/>
                <a:gd name="connsiteY8" fmla="*/ 674178 h 760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67">
                  <a:moveTo>
                    <a:pt x="371085" y="674178"/>
                  </a:moveTo>
                  <a:cubicBezTo>
                    <a:pt x="423951" y="524920"/>
                    <a:pt x="571305" y="417522"/>
                    <a:pt x="744825" y="417522"/>
                  </a:cubicBezTo>
                  <a:lnTo>
                    <a:pt x="744825" y="760068"/>
                  </a:lnTo>
                  <a:lnTo>
                    <a:pt x="351944" y="760068"/>
                  </a:lnTo>
                  <a:cubicBezTo>
                    <a:pt x="351960" y="760038"/>
                    <a:pt x="351960" y="760007"/>
                    <a:pt x="351960" y="759992"/>
                  </a:cubicBezTo>
                  <a:lnTo>
                    <a:pt x="0" y="759992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7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5" name="Полилиния 114">
              <a:extLst>
                <a:ext uri="{FF2B5EF4-FFF2-40B4-BE49-F238E27FC236}">
                  <a16:creationId xmlns:a16="http://schemas.microsoft.com/office/drawing/2014/main" id="{5F58A718-6103-519C-A0BB-CA1C254F6E9B}"/>
                </a:ext>
              </a:extLst>
            </p:cNvPr>
            <p:cNvSpPr/>
            <p:nvPr/>
          </p:nvSpPr>
          <p:spPr>
            <a:xfrm>
              <a:off x="3870380" y="1177247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7 w 563036"/>
                <a:gd name="connsiteY1" fmla="*/ 0 h 759999"/>
                <a:gd name="connsiteX2" fmla="*/ 563037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7" y="0"/>
                  </a:lnTo>
                  <a:lnTo>
                    <a:pt x="563037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6" name="Полилиния 115">
              <a:extLst>
                <a:ext uri="{FF2B5EF4-FFF2-40B4-BE49-F238E27FC236}">
                  <a16:creationId xmlns:a16="http://schemas.microsoft.com/office/drawing/2014/main" id="{43C6918F-D2E5-9EC3-E13A-E0B3D9D31447}"/>
                </a:ext>
              </a:extLst>
            </p:cNvPr>
            <p:cNvSpPr/>
            <p:nvPr/>
          </p:nvSpPr>
          <p:spPr>
            <a:xfrm>
              <a:off x="4691447" y="1177247"/>
              <a:ext cx="742214" cy="759992"/>
            </a:xfrm>
            <a:custGeom>
              <a:avLst/>
              <a:gdLst>
                <a:gd name="connsiteX0" fmla="*/ 742214 w 742214"/>
                <a:gd name="connsiteY0" fmla="*/ 759992 h 759992"/>
                <a:gd name="connsiteX1" fmla="*/ 0 w 742214"/>
                <a:gd name="connsiteY1" fmla="*/ 759992 h 759992"/>
                <a:gd name="connsiteX2" fmla="*/ 0 w 742214"/>
                <a:gd name="connsiteY2" fmla="*/ 0 h 759992"/>
                <a:gd name="connsiteX3" fmla="*/ 371100 w 742214"/>
                <a:gd name="connsiteY3" fmla="*/ 380014 h 759992"/>
                <a:gd name="connsiteX4" fmla="*/ 742214 w 742214"/>
                <a:gd name="connsiteY4" fmla="*/ 0 h 759992"/>
                <a:gd name="connsiteX5" fmla="*/ 742214 w 742214"/>
                <a:gd name="connsiteY5" fmla="*/ 759992 h 759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214" h="759992">
                  <a:moveTo>
                    <a:pt x="742214" y="759992"/>
                  </a:moveTo>
                  <a:lnTo>
                    <a:pt x="0" y="759992"/>
                  </a:lnTo>
                  <a:lnTo>
                    <a:pt x="0" y="0"/>
                  </a:lnTo>
                  <a:lnTo>
                    <a:pt x="371100" y="380014"/>
                  </a:lnTo>
                  <a:lnTo>
                    <a:pt x="742214" y="0"/>
                  </a:lnTo>
                  <a:lnTo>
                    <a:pt x="742214" y="759992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7" name="Полилиния 116">
              <a:extLst>
                <a:ext uri="{FF2B5EF4-FFF2-40B4-BE49-F238E27FC236}">
                  <a16:creationId xmlns:a16="http://schemas.microsoft.com/office/drawing/2014/main" id="{5F27FBB2-1429-9B78-F191-98144F4F4DD8}"/>
                </a:ext>
              </a:extLst>
            </p:cNvPr>
            <p:cNvSpPr/>
            <p:nvPr/>
          </p:nvSpPr>
          <p:spPr>
            <a:xfrm>
              <a:off x="5661332" y="1170854"/>
              <a:ext cx="761373" cy="766369"/>
            </a:xfrm>
            <a:custGeom>
              <a:avLst/>
              <a:gdLst>
                <a:gd name="connsiteX0" fmla="*/ 399916 w 761373"/>
                <a:gd name="connsiteY0" fmla="*/ 75100 h 766369"/>
                <a:gd name="connsiteX1" fmla="*/ 700208 w 761373"/>
                <a:gd name="connsiteY1" fmla="*/ 75100 h 766369"/>
                <a:gd name="connsiteX2" fmla="*/ 701422 w 761373"/>
                <a:gd name="connsiteY2" fmla="*/ 436750 h 766369"/>
                <a:gd name="connsiteX3" fmla="*/ 380670 w 761373"/>
                <a:gd name="connsiteY3" fmla="*/ 766369 h 766369"/>
                <a:gd name="connsiteX4" fmla="*/ 59963 w 761373"/>
                <a:gd name="connsiteY4" fmla="*/ 436764 h 766369"/>
                <a:gd name="connsiteX5" fmla="*/ 61177 w 761373"/>
                <a:gd name="connsiteY5" fmla="*/ 75100 h 766369"/>
                <a:gd name="connsiteX6" fmla="*/ 361469 w 761373"/>
                <a:gd name="connsiteY6" fmla="*/ 75100 h 766369"/>
                <a:gd name="connsiteX7" fmla="*/ 380685 w 761373"/>
                <a:gd name="connsiteY7" fmla="*/ 98340 h 766369"/>
                <a:gd name="connsiteX8" fmla="*/ 399916 w 761373"/>
                <a:gd name="connsiteY8" fmla="*/ 75100 h 766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69">
                  <a:moveTo>
                    <a:pt x="399916" y="75100"/>
                  </a:moveTo>
                  <a:cubicBezTo>
                    <a:pt x="482700" y="-25020"/>
                    <a:pt x="617409" y="-25020"/>
                    <a:pt x="700208" y="75100"/>
                  </a:cubicBezTo>
                  <a:cubicBezTo>
                    <a:pt x="781292" y="173186"/>
                    <a:pt x="781823" y="328662"/>
                    <a:pt x="701422" y="436750"/>
                  </a:cubicBezTo>
                  <a:cubicBezTo>
                    <a:pt x="621037" y="544838"/>
                    <a:pt x="380670" y="766369"/>
                    <a:pt x="380670" y="766369"/>
                  </a:cubicBezTo>
                  <a:cubicBezTo>
                    <a:pt x="380670" y="766369"/>
                    <a:pt x="140363" y="544864"/>
                    <a:pt x="59963" y="436764"/>
                  </a:cubicBezTo>
                  <a:cubicBezTo>
                    <a:pt x="-20453" y="328662"/>
                    <a:pt x="-19922" y="173186"/>
                    <a:pt x="61177" y="75100"/>
                  </a:cubicBezTo>
                  <a:cubicBezTo>
                    <a:pt x="143961" y="-25033"/>
                    <a:pt x="278685" y="-25033"/>
                    <a:pt x="361469" y="75100"/>
                  </a:cubicBezTo>
                  <a:lnTo>
                    <a:pt x="380685" y="98340"/>
                  </a:lnTo>
                  <a:lnTo>
                    <a:pt x="399916" y="751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8" name="Полилиния 117">
              <a:extLst>
                <a:ext uri="{FF2B5EF4-FFF2-40B4-BE49-F238E27FC236}">
                  <a16:creationId xmlns:a16="http://schemas.microsoft.com/office/drawing/2014/main" id="{60F07B87-0C65-82E1-EDBC-6BCFA9447DF7}"/>
                </a:ext>
              </a:extLst>
            </p:cNvPr>
            <p:cNvSpPr/>
            <p:nvPr/>
          </p:nvSpPr>
          <p:spPr>
            <a:xfrm>
              <a:off x="6635193" y="1183637"/>
              <a:ext cx="717534" cy="740829"/>
            </a:xfrm>
            <a:custGeom>
              <a:avLst/>
              <a:gdLst>
                <a:gd name="connsiteX0" fmla="*/ 717535 w 717534"/>
                <a:gd name="connsiteY0" fmla="*/ 370413 h 740829"/>
                <a:gd name="connsiteX1" fmla="*/ 327887 w 717534"/>
                <a:gd name="connsiteY1" fmla="*/ 740829 h 740829"/>
                <a:gd name="connsiteX2" fmla="*/ 327887 w 717534"/>
                <a:gd name="connsiteY2" fmla="*/ 554307 h 740829"/>
                <a:gd name="connsiteX3" fmla="*/ 0 w 717534"/>
                <a:gd name="connsiteY3" fmla="*/ 554307 h 740829"/>
                <a:gd name="connsiteX4" fmla="*/ 0 w 717534"/>
                <a:gd name="connsiteY4" fmla="*/ 185169 h 740829"/>
                <a:gd name="connsiteX5" fmla="*/ 327887 w 717534"/>
                <a:gd name="connsiteY5" fmla="*/ 185169 h 740829"/>
                <a:gd name="connsiteX6" fmla="*/ 327887 w 717534"/>
                <a:gd name="connsiteY6" fmla="*/ 0 h 740829"/>
                <a:gd name="connsiteX7" fmla="*/ 717535 w 717534"/>
                <a:gd name="connsiteY7" fmla="*/ 370413 h 740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34" h="740829">
                  <a:moveTo>
                    <a:pt x="717535" y="370413"/>
                  </a:moveTo>
                  <a:lnTo>
                    <a:pt x="327887" y="740829"/>
                  </a:lnTo>
                  <a:lnTo>
                    <a:pt x="327887" y="554307"/>
                  </a:lnTo>
                  <a:lnTo>
                    <a:pt x="0" y="554307"/>
                  </a:lnTo>
                  <a:lnTo>
                    <a:pt x="0" y="185169"/>
                  </a:lnTo>
                  <a:lnTo>
                    <a:pt x="327887" y="185169"/>
                  </a:lnTo>
                  <a:lnTo>
                    <a:pt x="327887" y="0"/>
                  </a:lnTo>
                  <a:lnTo>
                    <a:pt x="717535" y="370413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9" name="Полилиния 118">
              <a:extLst>
                <a:ext uri="{FF2B5EF4-FFF2-40B4-BE49-F238E27FC236}">
                  <a16:creationId xmlns:a16="http://schemas.microsoft.com/office/drawing/2014/main" id="{F3F9B5F9-631A-45D9-C2FC-057712E19329}"/>
                </a:ext>
              </a:extLst>
            </p:cNvPr>
            <p:cNvSpPr/>
            <p:nvPr/>
          </p:nvSpPr>
          <p:spPr>
            <a:xfrm>
              <a:off x="7519691" y="1175353"/>
              <a:ext cx="765058" cy="763673"/>
            </a:xfrm>
            <a:custGeom>
              <a:avLst/>
              <a:gdLst>
                <a:gd name="connsiteX0" fmla="*/ 382529 w 765058"/>
                <a:gd name="connsiteY0" fmla="*/ 0 h 763673"/>
                <a:gd name="connsiteX1" fmla="*/ 765059 w 765058"/>
                <a:gd name="connsiteY1" fmla="*/ 381834 h 763673"/>
                <a:gd name="connsiteX2" fmla="*/ 382529 w 765058"/>
                <a:gd name="connsiteY2" fmla="*/ 763674 h 763673"/>
                <a:gd name="connsiteX3" fmla="*/ 0 w 765058"/>
                <a:gd name="connsiteY3" fmla="*/ 381834 h 763673"/>
                <a:gd name="connsiteX4" fmla="*/ 382529 w 765058"/>
                <a:gd name="connsiteY4" fmla="*/ 0 h 763673"/>
                <a:gd name="connsiteX5" fmla="*/ 542662 w 765058"/>
                <a:gd name="connsiteY5" fmla="*/ 442704 h 763673"/>
                <a:gd name="connsiteX6" fmla="*/ 538170 w 765058"/>
                <a:gd name="connsiteY6" fmla="*/ 453017 h 763673"/>
                <a:gd name="connsiteX7" fmla="*/ 515084 w 765058"/>
                <a:gd name="connsiteY7" fmla="*/ 487179 h 763673"/>
                <a:gd name="connsiteX8" fmla="*/ 386339 w 765058"/>
                <a:gd name="connsiteY8" fmla="*/ 538670 h 763673"/>
                <a:gd name="connsiteX9" fmla="*/ 252495 w 765058"/>
                <a:gd name="connsiteY9" fmla="*/ 489578 h 763673"/>
                <a:gd name="connsiteX10" fmla="*/ 222623 w 765058"/>
                <a:gd name="connsiteY10" fmla="*/ 456420 h 763673"/>
                <a:gd name="connsiteX11" fmla="*/ 216036 w 765058"/>
                <a:gd name="connsiteY11" fmla="*/ 446330 h 763673"/>
                <a:gd name="connsiteX12" fmla="*/ 214776 w 765058"/>
                <a:gd name="connsiteY12" fmla="*/ 444125 h 763673"/>
                <a:gd name="connsiteX13" fmla="*/ 214715 w 765058"/>
                <a:gd name="connsiteY13" fmla="*/ 443977 h 763673"/>
                <a:gd name="connsiteX14" fmla="*/ 214761 w 765058"/>
                <a:gd name="connsiteY14" fmla="*/ 444095 h 763673"/>
                <a:gd name="connsiteX15" fmla="*/ 214791 w 765058"/>
                <a:gd name="connsiteY15" fmla="*/ 444169 h 763673"/>
                <a:gd name="connsiteX16" fmla="*/ 214807 w 765058"/>
                <a:gd name="connsiteY16" fmla="*/ 444198 h 763673"/>
                <a:gd name="connsiteX17" fmla="*/ 209979 w 765058"/>
                <a:gd name="connsiteY17" fmla="*/ 447187 h 763673"/>
                <a:gd name="connsiteX18" fmla="*/ 142147 w 765058"/>
                <a:gd name="connsiteY18" fmla="*/ 488467 h 763673"/>
                <a:gd name="connsiteX19" fmla="*/ 137320 w 765058"/>
                <a:gd name="connsiteY19" fmla="*/ 491441 h 763673"/>
                <a:gd name="connsiteX20" fmla="*/ 137335 w 765058"/>
                <a:gd name="connsiteY20" fmla="*/ 491500 h 763673"/>
                <a:gd name="connsiteX21" fmla="*/ 137396 w 765058"/>
                <a:gd name="connsiteY21" fmla="*/ 491603 h 763673"/>
                <a:gd name="connsiteX22" fmla="*/ 137517 w 765058"/>
                <a:gd name="connsiteY22" fmla="*/ 491841 h 763673"/>
                <a:gd name="connsiteX23" fmla="*/ 137836 w 765058"/>
                <a:gd name="connsiteY23" fmla="*/ 492478 h 763673"/>
                <a:gd name="connsiteX24" fmla="*/ 138777 w 765058"/>
                <a:gd name="connsiteY24" fmla="*/ 494223 h 763673"/>
                <a:gd name="connsiteX25" fmla="*/ 141813 w 765058"/>
                <a:gd name="connsiteY25" fmla="*/ 499594 h 763673"/>
                <a:gd name="connsiteX26" fmla="*/ 152893 w 765058"/>
                <a:gd name="connsiteY26" fmla="*/ 516624 h 763673"/>
                <a:gd name="connsiteX27" fmla="*/ 197048 w 765058"/>
                <a:gd name="connsiteY27" fmla="*/ 565758 h 763673"/>
                <a:gd name="connsiteX28" fmla="*/ 386339 w 765058"/>
                <a:gd name="connsiteY28" fmla="*/ 636361 h 763673"/>
                <a:gd name="connsiteX29" fmla="*/ 577983 w 765058"/>
                <a:gd name="connsiteY29" fmla="*/ 555940 h 763673"/>
                <a:gd name="connsiteX30" fmla="*/ 616081 w 765058"/>
                <a:gd name="connsiteY30" fmla="*/ 499430 h 763673"/>
                <a:gd name="connsiteX31" fmla="*/ 624551 w 765058"/>
                <a:gd name="connsiteY31" fmla="*/ 479855 h 763673"/>
                <a:gd name="connsiteX32" fmla="*/ 626721 w 765058"/>
                <a:gd name="connsiteY32" fmla="*/ 473627 h 763673"/>
                <a:gd name="connsiteX33" fmla="*/ 627374 w 765058"/>
                <a:gd name="connsiteY33" fmla="*/ 471571 h 763673"/>
                <a:gd name="connsiteX34" fmla="*/ 627601 w 765058"/>
                <a:gd name="connsiteY34" fmla="*/ 470816 h 763673"/>
                <a:gd name="connsiteX35" fmla="*/ 627692 w 765058"/>
                <a:gd name="connsiteY35" fmla="*/ 470519 h 763673"/>
                <a:gd name="connsiteX36" fmla="*/ 627723 w 765058"/>
                <a:gd name="connsiteY36" fmla="*/ 470386 h 763673"/>
                <a:gd name="connsiteX37" fmla="*/ 627753 w 765058"/>
                <a:gd name="connsiteY37" fmla="*/ 470327 h 763673"/>
                <a:gd name="connsiteX38" fmla="*/ 622471 w 765058"/>
                <a:gd name="connsiteY38" fmla="*/ 468463 h 763673"/>
                <a:gd name="connsiteX39" fmla="*/ 548582 w 765058"/>
                <a:gd name="connsiteY39" fmla="*/ 442763 h 763673"/>
                <a:gd name="connsiteX40" fmla="*/ 543315 w 765058"/>
                <a:gd name="connsiteY40" fmla="*/ 440900 h 763673"/>
                <a:gd name="connsiteX41" fmla="*/ 543330 w 765058"/>
                <a:gd name="connsiteY41" fmla="*/ 440840 h 763673"/>
                <a:gd name="connsiteX42" fmla="*/ 543361 w 765058"/>
                <a:gd name="connsiteY42" fmla="*/ 440751 h 763673"/>
                <a:gd name="connsiteX43" fmla="*/ 543406 w 765058"/>
                <a:gd name="connsiteY43" fmla="*/ 440589 h 763673"/>
                <a:gd name="connsiteX44" fmla="*/ 542662 w 765058"/>
                <a:gd name="connsiteY44" fmla="*/ 442704 h 763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73">
                  <a:moveTo>
                    <a:pt x="382529" y="0"/>
                  </a:moveTo>
                  <a:cubicBezTo>
                    <a:pt x="593799" y="2"/>
                    <a:pt x="765059" y="170956"/>
                    <a:pt x="765059" y="381834"/>
                  </a:cubicBezTo>
                  <a:cubicBezTo>
                    <a:pt x="765059" y="592711"/>
                    <a:pt x="593799" y="763674"/>
                    <a:pt x="382529" y="763674"/>
                  </a:cubicBezTo>
                  <a:cubicBezTo>
                    <a:pt x="171274" y="763674"/>
                    <a:pt x="0" y="592711"/>
                    <a:pt x="0" y="381834"/>
                  </a:cubicBezTo>
                  <a:cubicBezTo>
                    <a:pt x="0" y="170955"/>
                    <a:pt x="171274" y="0"/>
                    <a:pt x="382529" y="0"/>
                  </a:cubicBezTo>
                  <a:close/>
                  <a:moveTo>
                    <a:pt x="542662" y="442704"/>
                  </a:moveTo>
                  <a:cubicBezTo>
                    <a:pt x="541842" y="444899"/>
                    <a:pt x="540386" y="448492"/>
                    <a:pt x="538170" y="453017"/>
                  </a:cubicBezTo>
                  <a:cubicBezTo>
                    <a:pt x="533722" y="462115"/>
                    <a:pt x="526361" y="474616"/>
                    <a:pt x="515084" y="487179"/>
                  </a:cubicBezTo>
                  <a:cubicBezTo>
                    <a:pt x="493408" y="511321"/>
                    <a:pt x="454779" y="538670"/>
                    <a:pt x="386339" y="538670"/>
                  </a:cubicBezTo>
                  <a:cubicBezTo>
                    <a:pt x="322650" y="538670"/>
                    <a:pt x="279634" y="513634"/>
                    <a:pt x="252495" y="489578"/>
                  </a:cubicBezTo>
                  <a:cubicBezTo>
                    <a:pt x="238712" y="477365"/>
                    <a:pt x="228877" y="465233"/>
                    <a:pt x="222623" y="456420"/>
                  </a:cubicBezTo>
                  <a:cubicBezTo>
                    <a:pt x="219512" y="452032"/>
                    <a:pt x="217341" y="448520"/>
                    <a:pt x="216036" y="446330"/>
                  </a:cubicBezTo>
                  <a:cubicBezTo>
                    <a:pt x="215399" y="445246"/>
                    <a:pt x="214989" y="444495"/>
                    <a:pt x="214776" y="444125"/>
                  </a:cubicBezTo>
                  <a:lnTo>
                    <a:pt x="214715" y="443977"/>
                  </a:lnTo>
                  <a:cubicBezTo>
                    <a:pt x="214731" y="444007"/>
                    <a:pt x="214731" y="444052"/>
                    <a:pt x="214761" y="444095"/>
                  </a:cubicBezTo>
                  <a:cubicBezTo>
                    <a:pt x="214761" y="444118"/>
                    <a:pt x="214791" y="444143"/>
                    <a:pt x="214791" y="444169"/>
                  </a:cubicBezTo>
                  <a:lnTo>
                    <a:pt x="214807" y="444198"/>
                  </a:lnTo>
                  <a:cubicBezTo>
                    <a:pt x="214821" y="444210"/>
                    <a:pt x="214761" y="444269"/>
                    <a:pt x="209979" y="447187"/>
                  </a:cubicBezTo>
                  <a:lnTo>
                    <a:pt x="142147" y="488467"/>
                  </a:lnTo>
                  <a:cubicBezTo>
                    <a:pt x="137730" y="491162"/>
                    <a:pt x="137351" y="491410"/>
                    <a:pt x="137320" y="491441"/>
                  </a:cubicBezTo>
                  <a:cubicBezTo>
                    <a:pt x="137320" y="491449"/>
                    <a:pt x="137320" y="491484"/>
                    <a:pt x="137335" y="491500"/>
                  </a:cubicBezTo>
                  <a:cubicBezTo>
                    <a:pt x="137351" y="491534"/>
                    <a:pt x="137381" y="491567"/>
                    <a:pt x="137396" y="491603"/>
                  </a:cubicBezTo>
                  <a:cubicBezTo>
                    <a:pt x="137426" y="491676"/>
                    <a:pt x="137472" y="491755"/>
                    <a:pt x="137517" y="491841"/>
                  </a:cubicBezTo>
                  <a:cubicBezTo>
                    <a:pt x="137609" y="492019"/>
                    <a:pt x="137715" y="492241"/>
                    <a:pt x="137836" y="492478"/>
                  </a:cubicBezTo>
                  <a:cubicBezTo>
                    <a:pt x="138079" y="492949"/>
                    <a:pt x="138398" y="493534"/>
                    <a:pt x="138777" y="494223"/>
                  </a:cubicBezTo>
                  <a:cubicBezTo>
                    <a:pt x="139521" y="495606"/>
                    <a:pt x="140523" y="497418"/>
                    <a:pt x="141813" y="499594"/>
                  </a:cubicBezTo>
                  <a:cubicBezTo>
                    <a:pt x="144378" y="503947"/>
                    <a:pt x="148051" y="509794"/>
                    <a:pt x="152893" y="516624"/>
                  </a:cubicBezTo>
                  <a:cubicBezTo>
                    <a:pt x="162562" y="530252"/>
                    <a:pt x="177058" y="548051"/>
                    <a:pt x="197048" y="565758"/>
                  </a:cubicBezTo>
                  <a:cubicBezTo>
                    <a:pt x="237407" y="601544"/>
                    <a:pt x="299518" y="636361"/>
                    <a:pt x="386339" y="636361"/>
                  </a:cubicBezTo>
                  <a:cubicBezTo>
                    <a:pt x="479475" y="636361"/>
                    <a:pt x="540462" y="597741"/>
                    <a:pt x="577983" y="555940"/>
                  </a:cubicBezTo>
                  <a:cubicBezTo>
                    <a:pt x="596303" y="535530"/>
                    <a:pt x="608431" y="515061"/>
                    <a:pt x="616081" y="499430"/>
                  </a:cubicBezTo>
                  <a:cubicBezTo>
                    <a:pt x="619921" y="491590"/>
                    <a:pt x="622668" y="484875"/>
                    <a:pt x="624551" y="479855"/>
                  </a:cubicBezTo>
                  <a:cubicBezTo>
                    <a:pt x="625476" y="477345"/>
                    <a:pt x="626190" y="475244"/>
                    <a:pt x="626721" y="473627"/>
                  </a:cubicBezTo>
                  <a:cubicBezTo>
                    <a:pt x="626979" y="472821"/>
                    <a:pt x="627207" y="472132"/>
                    <a:pt x="627374" y="471571"/>
                  </a:cubicBezTo>
                  <a:cubicBezTo>
                    <a:pt x="627465" y="471289"/>
                    <a:pt x="627541" y="471032"/>
                    <a:pt x="627601" y="470816"/>
                  </a:cubicBezTo>
                  <a:cubicBezTo>
                    <a:pt x="627632" y="470710"/>
                    <a:pt x="627663" y="470609"/>
                    <a:pt x="627692" y="470519"/>
                  </a:cubicBezTo>
                  <a:cubicBezTo>
                    <a:pt x="627692" y="470476"/>
                    <a:pt x="627708" y="470427"/>
                    <a:pt x="627723" y="470386"/>
                  </a:cubicBezTo>
                  <a:cubicBezTo>
                    <a:pt x="627723" y="470366"/>
                    <a:pt x="627739" y="470338"/>
                    <a:pt x="627753" y="470327"/>
                  </a:cubicBezTo>
                  <a:cubicBezTo>
                    <a:pt x="627739" y="470309"/>
                    <a:pt x="627465" y="470209"/>
                    <a:pt x="622471" y="468463"/>
                  </a:cubicBezTo>
                  <a:lnTo>
                    <a:pt x="548582" y="442763"/>
                  </a:lnTo>
                  <a:cubicBezTo>
                    <a:pt x="543649" y="441040"/>
                    <a:pt x="543330" y="440919"/>
                    <a:pt x="543315" y="440900"/>
                  </a:cubicBezTo>
                  <a:cubicBezTo>
                    <a:pt x="543315" y="440889"/>
                    <a:pt x="543330" y="440856"/>
                    <a:pt x="543330" y="440840"/>
                  </a:cubicBezTo>
                  <a:cubicBezTo>
                    <a:pt x="543346" y="440809"/>
                    <a:pt x="543346" y="440778"/>
                    <a:pt x="543361" y="440751"/>
                  </a:cubicBezTo>
                  <a:cubicBezTo>
                    <a:pt x="543376" y="440694"/>
                    <a:pt x="543391" y="440631"/>
                    <a:pt x="543406" y="440589"/>
                  </a:cubicBezTo>
                  <a:lnTo>
                    <a:pt x="542662" y="44270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0" name="Полилиния 119">
              <a:extLst>
                <a:ext uri="{FF2B5EF4-FFF2-40B4-BE49-F238E27FC236}">
                  <a16:creationId xmlns:a16="http://schemas.microsoft.com/office/drawing/2014/main" id="{D401D264-31BF-A573-A50C-49EAA8937B30}"/>
                </a:ext>
              </a:extLst>
            </p:cNvPr>
            <p:cNvSpPr/>
            <p:nvPr/>
          </p:nvSpPr>
          <p:spPr>
            <a:xfrm rot="5400000">
              <a:off x="8710375" y="976069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1" name="Полилиния 120">
              <a:extLst>
                <a:ext uri="{FF2B5EF4-FFF2-40B4-BE49-F238E27FC236}">
                  <a16:creationId xmlns:a16="http://schemas.microsoft.com/office/drawing/2014/main" id="{690EFEA0-74B7-67B4-05E1-53D235D26935}"/>
                </a:ext>
              </a:extLst>
            </p:cNvPr>
            <p:cNvSpPr/>
            <p:nvPr/>
          </p:nvSpPr>
          <p:spPr>
            <a:xfrm rot="5400000">
              <a:off x="8710375" y="1397572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2" name="Полилиния 121">
              <a:extLst>
                <a:ext uri="{FF2B5EF4-FFF2-40B4-BE49-F238E27FC236}">
                  <a16:creationId xmlns:a16="http://schemas.microsoft.com/office/drawing/2014/main" id="{E75AA453-6347-D61E-FC17-080FBF003566}"/>
                </a:ext>
              </a:extLst>
            </p:cNvPr>
            <p:cNvSpPr/>
            <p:nvPr/>
          </p:nvSpPr>
          <p:spPr>
            <a:xfrm>
              <a:off x="9482229" y="1186834"/>
              <a:ext cx="1484944" cy="740692"/>
            </a:xfrm>
            <a:custGeom>
              <a:avLst/>
              <a:gdLst>
                <a:gd name="connsiteX0" fmla="*/ 1114103 w 1484944"/>
                <a:gd name="connsiteY0" fmla="*/ 0 h 740692"/>
                <a:gd name="connsiteX1" fmla="*/ 1484945 w 1484944"/>
                <a:gd name="connsiteY1" fmla="*/ 370415 h 740692"/>
                <a:gd name="connsiteX2" fmla="*/ 1484809 w 1484944"/>
                <a:gd name="connsiteY2" fmla="*/ 379984 h 740692"/>
                <a:gd name="connsiteX3" fmla="*/ 1137296 w 1484944"/>
                <a:gd name="connsiteY3" fmla="*/ 740693 h 740692"/>
                <a:gd name="connsiteX4" fmla="*/ 1114103 w 1484944"/>
                <a:gd name="connsiteY4" fmla="*/ 740693 h 740692"/>
                <a:gd name="connsiteX5" fmla="*/ 899069 w 1484944"/>
                <a:gd name="connsiteY5" fmla="*/ 645561 h 740692"/>
                <a:gd name="connsiteX6" fmla="*/ 742093 w 1484944"/>
                <a:gd name="connsiteY6" fmla="*/ 495179 h 740692"/>
                <a:gd name="connsiteX7" fmla="*/ 585496 w 1484944"/>
                <a:gd name="connsiteY7" fmla="*/ 646606 h 740692"/>
                <a:gd name="connsiteX8" fmla="*/ 377641 w 1484944"/>
                <a:gd name="connsiteY8" fmla="*/ 740511 h 740692"/>
                <a:gd name="connsiteX9" fmla="*/ 370826 w 1484944"/>
                <a:gd name="connsiteY9" fmla="*/ 740632 h 740692"/>
                <a:gd name="connsiteX10" fmla="*/ 121 w 1484944"/>
                <a:gd name="connsiteY10" fmla="*/ 382329 h 740692"/>
                <a:gd name="connsiteX11" fmla="*/ 0 w 1484944"/>
                <a:gd name="connsiteY11" fmla="*/ 372761 h 740692"/>
                <a:gd name="connsiteX12" fmla="*/ 370765 w 1484944"/>
                <a:gd name="connsiteY12" fmla="*/ 380 h 740692"/>
                <a:gd name="connsiteX13" fmla="*/ 377581 w 1484944"/>
                <a:gd name="connsiteY13" fmla="*/ 504 h 740692"/>
                <a:gd name="connsiteX14" fmla="*/ 585876 w 1484944"/>
                <a:gd name="connsiteY14" fmla="*/ 97859 h 740692"/>
                <a:gd name="connsiteX15" fmla="*/ 742836 w 1484944"/>
                <a:gd name="connsiteY15" fmla="*/ 248182 h 740692"/>
                <a:gd name="connsiteX16" fmla="*/ 899494 w 1484944"/>
                <a:gd name="connsiteY16" fmla="*/ 96747 h 740692"/>
                <a:gd name="connsiteX17" fmla="*/ 1114103 w 1484944"/>
                <a:gd name="connsiteY17" fmla="*/ 0 h 740692"/>
                <a:gd name="connsiteX18" fmla="*/ 382893 w 1484944"/>
                <a:gd name="connsiteY18" fmla="*/ 180830 h 740692"/>
                <a:gd name="connsiteX19" fmla="*/ 196729 w 1484944"/>
                <a:gd name="connsiteY19" fmla="*/ 372822 h 740692"/>
                <a:gd name="connsiteX20" fmla="*/ 196729 w 1484944"/>
                <a:gd name="connsiteY20" fmla="*/ 377761 h 740692"/>
                <a:gd name="connsiteX21" fmla="*/ 382893 w 1484944"/>
                <a:gd name="connsiteY21" fmla="*/ 564761 h 740692"/>
                <a:gd name="connsiteX22" fmla="*/ 387279 w 1484944"/>
                <a:gd name="connsiteY22" fmla="*/ 564625 h 740692"/>
                <a:gd name="connsiteX23" fmla="*/ 469472 w 1484944"/>
                <a:gd name="connsiteY23" fmla="*/ 534999 h 740692"/>
                <a:gd name="connsiteX24" fmla="*/ 554516 w 1484944"/>
                <a:gd name="connsiteY24" fmla="*/ 464436 h 740692"/>
                <a:gd name="connsiteX25" fmla="*/ 635281 w 1484944"/>
                <a:gd name="connsiteY25" fmla="*/ 372822 h 740692"/>
                <a:gd name="connsiteX26" fmla="*/ 620194 w 1484944"/>
                <a:gd name="connsiteY26" fmla="*/ 353870 h 740692"/>
                <a:gd name="connsiteX27" fmla="*/ 555018 w 1484944"/>
                <a:gd name="connsiteY27" fmla="*/ 281641 h 740692"/>
                <a:gd name="connsiteX28" fmla="*/ 469790 w 1484944"/>
                <a:gd name="connsiteY28" fmla="*/ 210771 h 740692"/>
                <a:gd name="connsiteX29" fmla="*/ 387340 w 1484944"/>
                <a:gd name="connsiteY29" fmla="*/ 180953 h 740692"/>
                <a:gd name="connsiteX30" fmla="*/ 382893 w 1484944"/>
                <a:gd name="connsiteY30" fmla="*/ 180830 h 740692"/>
                <a:gd name="connsiteX31" fmla="*/ 1102051 w 1484944"/>
                <a:gd name="connsiteY31" fmla="*/ 178608 h 740692"/>
                <a:gd name="connsiteX32" fmla="*/ 1015397 w 1484944"/>
                <a:gd name="connsiteY32" fmla="*/ 208425 h 740692"/>
                <a:gd name="connsiteX33" fmla="*/ 930291 w 1484944"/>
                <a:gd name="connsiteY33" fmla="*/ 279049 h 740692"/>
                <a:gd name="connsiteX34" fmla="*/ 865115 w 1484944"/>
                <a:gd name="connsiteY34" fmla="*/ 351215 h 740692"/>
                <a:gd name="connsiteX35" fmla="*/ 849648 w 1484944"/>
                <a:gd name="connsiteY35" fmla="*/ 370599 h 740692"/>
                <a:gd name="connsiteX36" fmla="*/ 930230 w 1484944"/>
                <a:gd name="connsiteY36" fmla="*/ 462029 h 740692"/>
                <a:gd name="connsiteX37" fmla="*/ 1015336 w 1484944"/>
                <a:gd name="connsiteY37" fmla="*/ 532714 h 740692"/>
                <a:gd name="connsiteX38" fmla="*/ 1102051 w 1484944"/>
                <a:gd name="connsiteY38" fmla="*/ 562534 h 740692"/>
                <a:gd name="connsiteX39" fmla="*/ 1106999 w 1484944"/>
                <a:gd name="connsiteY39" fmla="*/ 562534 h 740692"/>
                <a:gd name="connsiteX40" fmla="*/ 1288140 w 1484944"/>
                <a:gd name="connsiteY40" fmla="*/ 370539 h 740692"/>
                <a:gd name="connsiteX41" fmla="*/ 1106999 w 1484944"/>
                <a:gd name="connsiteY41" fmla="*/ 178608 h 740692"/>
                <a:gd name="connsiteX42" fmla="*/ 1102051 w 1484944"/>
                <a:gd name="connsiteY42" fmla="*/ 178608 h 74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44" h="740692">
                  <a:moveTo>
                    <a:pt x="1114103" y="0"/>
                  </a:moveTo>
                  <a:cubicBezTo>
                    <a:pt x="1318998" y="0"/>
                    <a:pt x="1484945" y="165890"/>
                    <a:pt x="1484945" y="370415"/>
                  </a:cubicBezTo>
                  <a:lnTo>
                    <a:pt x="1484809" y="379984"/>
                  </a:lnTo>
                  <a:cubicBezTo>
                    <a:pt x="1479936" y="572351"/>
                    <a:pt x="1328090" y="728966"/>
                    <a:pt x="1137296" y="740693"/>
                  </a:cubicBezTo>
                  <a:lnTo>
                    <a:pt x="1114103" y="740693"/>
                  </a:lnTo>
                  <a:cubicBezTo>
                    <a:pt x="1041808" y="740693"/>
                    <a:pt x="965672" y="697664"/>
                    <a:pt x="899069" y="645561"/>
                  </a:cubicBezTo>
                  <a:cubicBezTo>
                    <a:pt x="839934" y="599320"/>
                    <a:pt x="784957" y="543271"/>
                    <a:pt x="742093" y="495179"/>
                  </a:cubicBezTo>
                  <a:cubicBezTo>
                    <a:pt x="699244" y="543332"/>
                    <a:pt x="644449" y="599881"/>
                    <a:pt x="585496" y="646606"/>
                  </a:cubicBezTo>
                  <a:cubicBezTo>
                    <a:pt x="521185" y="697604"/>
                    <a:pt x="447888" y="737860"/>
                    <a:pt x="377641" y="740511"/>
                  </a:cubicBezTo>
                  <a:lnTo>
                    <a:pt x="370826" y="740632"/>
                  </a:lnTo>
                  <a:cubicBezTo>
                    <a:pt x="169149" y="740632"/>
                    <a:pt x="5191" y="582351"/>
                    <a:pt x="121" y="382329"/>
                  </a:cubicBezTo>
                  <a:lnTo>
                    <a:pt x="0" y="372761"/>
                  </a:lnTo>
                  <a:cubicBezTo>
                    <a:pt x="0" y="168422"/>
                    <a:pt x="165871" y="380"/>
                    <a:pt x="370765" y="380"/>
                  </a:cubicBezTo>
                  <a:lnTo>
                    <a:pt x="377581" y="504"/>
                  </a:lnTo>
                  <a:cubicBezTo>
                    <a:pt x="447827" y="3097"/>
                    <a:pt x="521306" y="47360"/>
                    <a:pt x="585876" y="97859"/>
                  </a:cubicBezTo>
                  <a:cubicBezTo>
                    <a:pt x="644996" y="144098"/>
                    <a:pt x="699912" y="200152"/>
                    <a:pt x="742836" y="248182"/>
                  </a:cubicBezTo>
                  <a:cubicBezTo>
                    <a:pt x="785701" y="200029"/>
                    <a:pt x="840495" y="143480"/>
                    <a:pt x="899494" y="96747"/>
                  </a:cubicBezTo>
                  <a:cubicBezTo>
                    <a:pt x="965855" y="44027"/>
                    <a:pt x="1041808" y="0"/>
                    <a:pt x="1114103" y="0"/>
                  </a:cubicBezTo>
                  <a:close/>
                  <a:moveTo>
                    <a:pt x="382893" y="180830"/>
                  </a:moveTo>
                  <a:cubicBezTo>
                    <a:pt x="276704" y="180830"/>
                    <a:pt x="196729" y="266763"/>
                    <a:pt x="196729" y="372822"/>
                  </a:cubicBezTo>
                  <a:lnTo>
                    <a:pt x="196729" y="377761"/>
                  </a:lnTo>
                  <a:cubicBezTo>
                    <a:pt x="199461" y="481475"/>
                    <a:pt x="278313" y="564761"/>
                    <a:pt x="382893" y="564761"/>
                  </a:cubicBezTo>
                  <a:lnTo>
                    <a:pt x="387279" y="564625"/>
                  </a:lnTo>
                  <a:cubicBezTo>
                    <a:pt x="409486" y="563397"/>
                    <a:pt x="441588" y="552898"/>
                    <a:pt x="469472" y="534999"/>
                  </a:cubicBezTo>
                  <a:cubicBezTo>
                    <a:pt x="498857" y="516169"/>
                    <a:pt x="528167" y="490611"/>
                    <a:pt x="554516" y="464436"/>
                  </a:cubicBezTo>
                  <a:cubicBezTo>
                    <a:pt x="590884" y="428259"/>
                    <a:pt x="620452" y="391836"/>
                    <a:pt x="635281" y="372822"/>
                  </a:cubicBezTo>
                  <a:cubicBezTo>
                    <a:pt x="631274" y="367637"/>
                    <a:pt x="626189" y="361217"/>
                    <a:pt x="620194" y="353870"/>
                  </a:cubicBezTo>
                  <a:cubicBezTo>
                    <a:pt x="603999" y="334115"/>
                    <a:pt x="581292" y="307817"/>
                    <a:pt x="555018" y="281641"/>
                  </a:cubicBezTo>
                  <a:cubicBezTo>
                    <a:pt x="528667" y="255342"/>
                    <a:pt x="499282" y="229724"/>
                    <a:pt x="469790" y="210771"/>
                  </a:cubicBezTo>
                  <a:cubicBezTo>
                    <a:pt x="441771" y="192745"/>
                    <a:pt x="409607" y="182188"/>
                    <a:pt x="387340" y="180953"/>
                  </a:cubicBezTo>
                  <a:lnTo>
                    <a:pt x="382893" y="180830"/>
                  </a:lnTo>
                  <a:close/>
                  <a:moveTo>
                    <a:pt x="1102051" y="178608"/>
                  </a:moveTo>
                  <a:cubicBezTo>
                    <a:pt x="1078858" y="178608"/>
                    <a:pt x="1045208" y="189287"/>
                    <a:pt x="1015397" y="208425"/>
                  </a:cubicBezTo>
                  <a:cubicBezTo>
                    <a:pt x="985966" y="227316"/>
                    <a:pt x="956641" y="252873"/>
                    <a:pt x="930291" y="279049"/>
                  </a:cubicBezTo>
                  <a:cubicBezTo>
                    <a:pt x="904078" y="305161"/>
                    <a:pt x="881310" y="331400"/>
                    <a:pt x="865115" y="351215"/>
                  </a:cubicBezTo>
                  <a:cubicBezTo>
                    <a:pt x="858922" y="358747"/>
                    <a:pt x="853731" y="365291"/>
                    <a:pt x="849648" y="370599"/>
                  </a:cubicBezTo>
                  <a:cubicBezTo>
                    <a:pt x="864432" y="389614"/>
                    <a:pt x="893939" y="425914"/>
                    <a:pt x="930230" y="462029"/>
                  </a:cubicBezTo>
                  <a:cubicBezTo>
                    <a:pt x="956581" y="488266"/>
                    <a:pt x="985890" y="513824"/>
                    <a:pt x="1015336" y="532714"/>
                  </a:cubicBezTo>
                  <a:cubicBezTo>
                    <a:pt x="1045208" y="551852"/>
                    <a:pt x="1078919" y="562534"/>
                    <a:pt x="1102051" y="562534"/>
                  </a:cubicBezTo>
                  <a:lnTo>
                    <a:pt x="1106999" y="562534"/>
                  </a:lnTo>
                  <a:cubicBezTo>
                    <a:pt x="1210897" y="559822"/>
                    <a:pt x="1288140" y="474930"/>
                    <a:pt x="1288140" y="370539"/>
                  </a:cubicBezTo>
                  <a:cubicBezTo>
                    <a:pt x="1288140" y="266146"/>
                    <a:pt x="1210897" y="181200"/>
                    <a:pt x="1106999" y="178608"/>
                  </a:cubicBezTo>
                  <a:lnTo>
                    <a:pt x="1102051" y="17860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3" name="Полилиния 122">
              <a:extLst>
                <a:ext uri="{FF2B5EF4-FFF2-40B4-BE49-F238E27FC236}">
                  <a16:creationId xmlns:a16="http://schemas.microsoft.com/office/drawing/2014/main" id="{D7CFFAB9-5B9A-CF01-FF3F-0CAF8D8B1FD0}"/>
                </a:ext>
              </a:extLst>
            </p:cNvPr>
            <p:cNvSpPr/>
            <p:nvPr/>
          </p:nvSpPr>
          <p:spPr>
            <a:xfrm rot="5400000">
              <a:off x="383094" y="976069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4" name="Полилиния 123">
              <a:extLst>
                <a:ext uri="{FF2B5EF4-FFF2-40B4-BE49-F238E27FC236}">
                  <a16:creationId xmlns:a16="http://schemas.microsoft.com/office/drawing/2014/main" id="{A8165979-6CC2-0285-008E-C526E4264290}"/>
                </a:ext>
              </a:extLst>
            </p:cNvPr>
            <p:cNvSpPr/>
            <p:nvPr/>
          </p:nvSpPr>
          <p:spPr>
            <a:xfrm rot="5400000">
              <a:off x="383094" y="1397572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5" name="Полилиния 124">
              <a:extLst>
                <a:ext uri="{FF2B5EF4-FFF2-40B4-BE49-F238E27FC236}">
                  <a16:creationId xmlns:a16="http://schemas.microsoft.com/office/drawing/2014/main" id="{CF8AAA92-E9EF-486D-A6AB-0880BD947E91}"/>
                </a:ext>
              </a:extLst>
            </p:cNvPr>
            <p:cNvSpPr/>
            <p:nvPr/>
          </p:nvSpPr>
          <p:spPr>
            <a:xfrm>
              <a:off x="1154912" y="1186834"/>
              <a:ext cx="1484945" cy="740692"/>
            </a:xfrm>
            <a:custGeom>
              <a:avLst/>
              <a:gdLst>
                <a:gd name="connsiteX0" fmla="*/ 1114104 w 1484945"/>
                <a:gd name="connsiteY0" fmla="*/ 0 h 740692"/>
                <a:gd name="connsiteX1" fmla="*/ 1484945 w 1484945"/>
                <a:gd name="connsiteY1" fmla="*/ 370415 h 740692"/>
                <a:gd name="connsiteX2" fmla="*/ 1484809 w 1484945"/>
                <a:gd name="connsiteY2" fmla="*/ 379984 h 740692"/>
                <a:gd name="connsiteX3" fmla="*/ 1137296 w 1484945"/>
                <a:gd name="connsiteY3" fmla="*/ 740693 h 740692"/>
                <a:gd name="connsiteX4" fmla="*/ 1114104 w 1484945"/>
                <a:gd name="connsiteY4" fmla="*/ 740693 h 740692"/>
                <a:gd name="connsiteX5" fmla="*/ 899070 w 1484945"/>
                <a:gd name="connsiteY5" fmla="*/ 645561 h 740692"/>
                <a:gd name="connsiteX6" fmla="*/ 742093 w 1484945"/>
                <a:gd name="connsiteY6" fmla="*/ 495179 h 740692"/>
                <a:gd name="connsiteX7" fmla="*/ 585496 w 1484945"/>
                <a:gd name="connsiteY7" fmla="*/ 646606 h 740692"/>
                <a:gd name="connsiteX8" fmla="*/ 377636 w 1484945"/>
                <a:gd name="connsiteY8" fmla="*/ 740511 h 740692"/>
                <a:gd name="connsiteX9" fmla="*/ 370833 w 1484945"/>
                <a:gd name="connsiteY9" fmla="*/ 740632 h 740692"/>
                <a:gd name="connsiteX10" fmla="*/ 123 w 1484945"/>
                <a:gd name="connsiteY10" fmla="*/ 382329 h 740692"/>
                <a:gd name="connsiteX11" fmla="*/ 0 w 1484945"/>
                <a:gd name="connsiteY11" fmla="*/ 372761 h 740692"/>
                <a:gd name="connsiteX12" fmla="*/ 370770 w 1484945"/>
                <a:gd name="connsiteY12" fmla="*/ 380 h 740692"/>
                <a:gd name="connsiteX13" fmla="*/ 377573 w 1484945"/>
                <a:gd name="connsiteY13" fmla="*/ 504 h 740692"/>
                <a:gd name="connsiteX14" fmla="*/ 585876 w 1484945"/>
                <a:gd name="connsiteY14" fmla="*/ 97859 h 740692"/>
                <a:gd name="connsiteX15" fmla="*/ 742837 w 1484945"/>
                <a:gd name="connsiteY15" fmla="*/ 248182 h 740692"/>
                <a:gd name="connsiteX16" fmla="*/ 899495 w 1484945"/>
                <a:gd name="connsiteY16" fmla="*/ 96747 h 740692"/>
                <a:gd name="connsiteX17" fmla="*/ 1114104 w 1484945"/>
                <a:gd name="connsiteY17" fmla="*/ 0 h 740692"/>
                <a:gd name="connsiteX18" fmla="*/ 382892 w 1484945"/>
                <a:gd name="connsiteY18" fmla="*/ 180830 h 740692"/>
                <a:gd name="connsiteX19" fmla="*/ 196733 w 1484945"/>
                <a:gd name="connsiteY19" fmla="*/ 372822 h 740692"/>
                <a:gd name="connsiteX20" fmla="*/ 196733 w 1484945"/>
                <a:gd name="connsiteY20" fmla="*/ 377761 h 740692"/>
                <a:gd name="connsiteX21" fmla="*/ 382892 w 1484945"/>
                <a:gd name="connsiteY21" fmla="*/ 564761 h 740692"/>
                <a:gd name="connsiteX22" fmla="*/ 387283 w 1484945"/>
                <a:gd name="connsiteY22" fmla="*/ 564625 h 740692"/>
                <a:gd name="connsiteX23" fmla="*/ 469478 w 1484945"/>
                <a:gd name="connsiteY23" fmla="*/ 534999 h 740692"/>
                <a:gd name="connsiteX24" fmla="*/ 554517 w 1484945"/>
                <a:gd name="connsiteY24" fmla="*/ 464436 h 740692"/>
                <a:gd name="connsiteX25" fmla="*/ 635282 w 1484945"/>
                <a:gd name="connsiteY25" fmla="*/ 372822 h 740692"/>
                <a:gd name="connsiteX26" fmla="*/ 620195 w 1484945"/>
                <a:gd name="connsiteY26" fmla="*/ 353870 h 740692"/>
                <a:gd name="connsiteX27" fmla="*/ 555018 w 1484945"/>
                <a:gd name="connsiteY27" fmla="*/ 281641 h 740692"/>
                <a:gd name="connsiteX28" fmla="*/ 469787 w 1484945"/>
                <a:gd name="connsiteY28" fmla="*/ 210771 h 740692"/>
                <a:gd name="connsiteX29" fmla="*/ 387345 w 1484945"/>
                <a:gd name="connsiteY29" fmla="*/ 180953 h 740692"/>
                <a:gd name="connsiteX30" fmla="*/ 382892 w 1484945"/>
                <a:gd name="connsiteY30" fmla="*/ 180830 h 740692"/>
                <a:gd name="connsiteX31" fmla="*/ 1102052 w 1484945"/>
                <a:gd name="connsiteY31" fmla="*/ 178608 h 740692"/>
                <a:gd name="connsiteX32" fmla="*/ 1015398 w 1484945"/>
                <a:gd name="connsiteY32" fmla="*/ 208425 h 740692"/>
                <a:gd name="connsiteX33" fmla="*/ 930292 w 1484945"/>
                <a:gd name="connsiteY33" fmla="*/ 279049 h 740692"/>
                <a:gd name="connsiteX34" fmla="*/ 865115 w 1484945"/>
                <a:gd name="connsiteY34" fmla="*/ 351215 h 740692"/>
                <a:gd name="connsiteX35" fmla="*/ 849648 w 1484945"/>
                <a:gd name="connsiteY35" fmla="*/ 370599 h 740692"/>
                <a:gd name="connsiteX36" fmla="*/ 930231 w 1484945"/>
                <a:gd name="connsiteY36" fmla="*/ 462029 h 740692"/>
                <a:gd name="connsiteX37" fmla="*/ 1015337 w 1484945"/>
                <a:gd name="connsiteY37" fmla="*/ 532714 h 740692"/>
                <a:gd name="connsiteX38" fmla="*/ 1102052 w 1484945"/>
                <a:gd name="connsiteY38" fmla="*/ 562534 h 740692"/>
                <a:gd name="connsiteX39" fmla="*/ 1107000 w 1484945"/>
                <a:gd name="connsiteY39" fmla="*/ 562534 h 740692"/>
                <a:gd name="connsiteX40" fmla="*/ 1288141 w 1484945"/>
                <a:gd name="connsiteY40" fmla="*/ 370539 h 740692"/>
                <a:gd name="connsiteX41" fmla="*/ 1107000 w 1484945"/>
                <a:gd name="connsiteY41" fmla="*/ 178608 h 740692"/>
                <a:gd name="connsiteX42" fmla="*/ 1102052 w 1484945"/>
                <a:gd name="connsiteY42" fmla="*/ 178608 h 740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45" h="740692">
                  <a:moveTo>
                    <a:pt x="1114104" y="0"/>
                  </a:moveTo>
                  <a:cubicBezTo>
                    <a:pt x="1318999" y="0"/>
                    <a:pt x="1484945" y="165890"/>
                    <a:pt x="1484945" y="370415"/>
                  </a:cubicBezTo>
                  <a:lnTo>
                    <a:pt x="1484809" y="379984"/>
                  </a:lnTo>
                  <a:cubicBezTo>
                    <a:pt x="1479936" y="572351"/>
                    <a:pt x="1328091" y="728966"/>
                    <a:pt x="1137296" y="740693"/>
                  </a:cubicBezTo>
                  <a:lnTo>
                    <a:pt x="1114104" y="740693"/>
                  </a:lnTo>
                  <a:cubicBezTo>
                    <a:pt x="1041808" y="740693"/>
                    <a:pt x="965673" y="697664"/>
                    <a:pt x="899070" y="645561"/>
                  </a:cubicBezTo>
                  <a:cubicBezTo>
                    <a:pt x="839934" y="599320"/>
                    <a:pt x="784957" y="543271"/>
                    <a:pt x="742093" y="495179"/>
                  </a:cubicBezTo>
                  <a:cubicBezTo>
                    <a:pt x="699244" y="543332"/>
                    <a:pt x="644450" y="599881"/>
                    <a:pt x="585496" y="646606"/>
                  </a:cubicBezTo>
                  <a:cubicBezTo>
                    <a:pt x="521182" y="697604"/>
                    <a:pt x="447894" y="737860"/>
                    <a:pt x="377636" y="740511"/>
                  </a:cubicBezTo>
                  <a:lnTo>
                    <a:pt x="370833" y="740632"/>
                  </a:lnTo>
                  <a:cubicBezTo>
                    <a:pt x="169151" y="740632"/>
                    <a:pt x="5194" y="582351"/>
                    <a:pt x="123" y="382329"/>
                  </a:cubicBezTo>
                  <a:lnTo>
                    <a:pt x="0" y="372761"/>
                  </a:lnTo>
                  <a:cubicBezTo>
                    <a:pt x="0" y="168422"/>
                    <a:pt x="165872" y="380"/>
                    <a:pt x="370770" y="380"/>
                  </a:cubicBezTo>
                  <a:lnTo>
                    <a:pt x="377573" y="504"/>
                  </a:lnTo>
                  <a:cubicBezTo>
                    <a:pt x="447832" y="3097"/>
                    <a:pt x="521305" y="47360"/>
                    <a:pt x="585876" y="97859"/>
                  </a:cubicBezTo>
                  <a:cubicBezTo>
                    <a:pt x="644996" y="144098"/>
                    <a:pt x="699912" y="200152"/>
                    <a:pt x="742837" y="248182"/>
                  </a:cubicBezTo>
                  <a:cubicBezTo>
                    <a:pt x="785701" y="200029"/>
                    <a:pt x="840496" y="143480"/>
                    <a:pt x="899495" y="96747"/>
                  </a:cubicBezTo>
                  <a:cubicBezTo>
                    <a:pt x="965855" y="44027"/>
                    <a:pt x="1041808" y="0"/>
                    <a:pt x="1114104" y="0"/>
                  </a:cubicBezTo>
                  <a:close/>
                  <a:moveTo>
                    <a:pt x="382892" y="180830"/>
                  </a:moveTo>
                  <a:cubicBezTo>
                    <a:pt x="276701" y="180830"/>
                    <a:pt x="196733" y="266763"/>
                    <a:pt x="196733" y="372822"/>
                  </a:cubicBezTo>
                  <a:lnTo>
                    <a:pt x="196733" y="377761"/>
                  </a:lnTo>
                  <a:cubicBezTo>
                    <a:pt x="199455" y="481475"/>
                    <a:pt x="278310" y="564761"/>
                    <a:pt x="382892" y="564761"/>
                  </a:cubicBezTo>
                  <a:lnTo>
                    <a:pt x="387283" y="564625"/>
                  </a:lnTo>
                  <a:cubicBezTo>
                    <a:pt x="409486" y="563397"/>
                    <a:pt x="441586" y="552898"/>
                    <a:pt x="469478" y="534999"/>
                  </a:cubicBezTo>
                  <a:cubicBezTo>
                    <a:pt x="498856" y="516169"/>
                    <a:pt x="528170" y="490611"/>
                    <a:pt x="554517" y="464436"/>
                  </a:cubicBezTo>
                  <a:cubicBezTo>
                    <a:pt x="590885" y="428259"/>
                    <a:pt x="620453" y="391836"/>
                    <a:pt x="635282" y="372822"/>
                  </a:cubicBezTo>
                  <a:cubicBezTo>
                    <a:pt x="631275" y="367637"/>
                    <a:pt x="626190" y="361217"/>
                    <a:pt x="620195" y="353870"/>
                  </a:cubicBezTo>
                  <a:cubicBezTo>
                    <a:pt x="603999" y="334115"/>
                    <a:pt x="581292" y="307817"/>
                    <a:pt x="555018" y="281641"/>
                  </a:cubicBezTo>
                  <a:cubicBezTo>
                    <a:pt x="528665" y="255342"/>
                    <a:pt x="499288" y="229724"/>
                    <a:pt x="469787" y="210771"/>
                  </a:cubicBezTo>
                  <a:cubicBezTo>
                    <a:pt x="441771" y="192745"/>
                    <a:pt x="409611" y="182188"/>
                    <a:pt x="387345" y="180953"/>
                  </a:cubicBezTo>
                  <a:lnTo>
                    <a:pt x="382892" y="180830"/>
                  </a:lnTo>
                  <a:close/>
                  <a:moveTo>
                    <a:pt x="1102052" y="178608"/>
                  </a:moveTo>
                  <a:cubicBezTo>
                    <a:pt x="1078859" y="178608"/>
                    <a:pt x="1045208" y="189287"/>
                    <a:pt x="1015398" y="208425"/>
                  </a:cubicBezTo>
                  <a:cubicBezTo>
                    <a:pt x="985967" y="227316"/>
                    <a:pt x="956642" y="252873"/>
                    <a:pt x="930292" y="279049"/>
                  </a:cubicBezTo>
                  <a:cubicBezTo>
                    <a:pt x="904078" y="305161"/>
                    <a:pt x="881311" y="331400"/>
                    <a:pt x="865115" y="351215"/>
                  </a:cubicBezTo>
                  <a:cubicBezTo>
                    <a:pt x="858922" y="358747"/>
                    <a:pt x="853731" y="365291"/>
                    <a:pt x="849648" y="370599"/>
                  </a:cubicBezTo>
                  <a:cubicBezTo>
                    <a:pt x="864432" y="389614"/>
                    <a:pt x="893939" y="425914"/>
                    <a:pt x="930231" y="462029"/>
                  </a:cubicBezTo>
                  <a:cubicBezTo>
                    <a:pt x="956581" y="488266"/>
                    <a:pt x="985891" y="513824"/>
                    <a:pt x="1015337" y="532714"/>
                  </a:cubicBezTo>
                  <a:cubicBezTo>
                    <a:pt x="1045208" y="551852"/>
                    <a:pt x="1078920" y="562534"/>
                    <a:pt x="1102052" y="562534"/>
                  </a:cubicBezTo>
                  <a:lnTo>
                    <a:pt x="1107000" y="562534"/>
                  </a:lnTo>
                  <a:cubicBezTo>
                    <a:pt x="1210897" y="559822"/>
                    <a:pt x="1288141" y="474930"/>
                    <a:pt x="1288141" y="370539"/>
                  </a:cubicBezTo>
                  <a:cubicBezTo>
                    <a:pt x="1288141" y="266146"/>
                    <a:pt x="1210897" y="181200"/>
                    <a:pt x="1107000" y="178608"/>
                  </a:cubicBezTo>
                  <a:lnTo>
                    <a:pt x="1102052" y="17860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6" name="Полилиния 125">
              <a:extLst>
                <a:ext uri="{FF2B5EF4-FFF2-40B4-BE49-F238E27FC236}">
                  <a16:creationId xmlns:a16="http://schemas.microsoft.com/office/drawing/2014/main" id="{4021D800-4F2F-4801-3426-7C76936E9F76}"/>
                </a:ext>
              </a:extLst>
            </p:cNvPr>
            <p:cNvSpPr/>
            <p:nvPr/>
          </p:nvSpPr>
          <p:spPr>
            <a:xfrm>
              <a:off x="11194852" y="1177247"/>
              <a:ext cx="744825" cy="760067"/>
            </a:xfrm>
            <a:custGeom>
              <a:avLst/>
              <a:gdLst>
                <a:gd name="connsiteX0" fmla="*/ 371085 w 744825"/>
                <a:gd name="connsiteY0" fmla="*/ 674178 h 760067"/>
                <a:gd name="connsiteX1" fmla="*/ 744825 w 744825"/>
                <a:gd name="connsiteY1" fmla="*/ 417522 h 760067"/>
                <a:gd name="connsiteX2" fmla="*/ 744825 w 744825"/>
                <a:gd name="connsiteY2" fmla="*/ 760068 h 760067"/>
                <a:gd name="connsiteX3" fmla="*/ 351959 w 744825"/>
                <a:gd name="connsiteY3" fmla="*/ 760068 h 760067"/>
                <a:gd name="connsiteX4" fmla="*/ 351959 w 744825"/>
                <a:gd name="connsiteY4" fmla="*/ 759992 h 760067"/>
                <a:gd name="connsiteX5" fmla="*/ 0 w 744825"/>
                <a:gd name="connsiteY5" fmla="*/ 759992 h 760067"/>
                <a:gd name="connsiteX6" fmla="*/ 0 w 744825"/>
                <a:gd name="connsiteY6" fmla="*/ 0 h 760067"/>
                <a:gd name="connsiteX7" fmla="*/ 371085 w 744825"/>
                <a:gd name="connsiteY7" fmla="*/ 0 h 760067"/>
                <a:gd name="connsiteX8" fmla="*/ 371085 w 744825"/>
                <a:gd name="connsiteY8" fmla="*/ 674178 h 7600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67">
                  <a:moveTo>
                    <a:pt x="371085" y="674178"/>
                  </a:moveTo>
                  <a:cubicBezTo>
                    <a:pt x="423952" y="524920"/>
                    <a:pt x="571304" y="417522"/>
                    <a:pt x="744825" y="417522"/>
                  </a:cubicBezTo>
                  <a:lnTo>
                    <a:pt x="744825" y="760068"/>
                  </a:lnTo>
                  <a:lnTo>
                    <a:pt x="351959" y="760068"/>
                  </a:lnTo>
                  <a:cubicBezTo>
                    <a:pt x="351959" y="760038"/>
                    <a:pt x="351959" y="760007"/>
                    <a:pt x="351959" y="759992"/>
                  </a:cubicBezTo>
                  <a:lnTo>
                    <a:pt x="0" y="759992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7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7" name="Полилиния 126">
              <a:extLst>
                <a:ext uri="{FF2B5EF4-FFF2-40B4-BE49-F238E27FC236}">
                  <a16:creationId xmlns:a16="http://schemas.microsoft.com/office/drawing/2014/main" id="{3C12A114-97E6-CC67-B948-5EA507BAD3D4}"/>
                </a:ext>
              </a:extLst>
            </p:cNvPr>
            <p:cNvSpPr/>
            <p:nvPr/>
          </p:nvSpPr>
          <p:spPr>
            <a:xfrm>
              <a:off x="2867595" y="4031529"/>
              <a:ext cx="744825" cy="760073"/>
            </a:xfrm>
            <a:custGeom>
              <a:avLst/>
              <a:gdLst>
                <a:gd name="connsiteX0" fmla="*/ 371085 w 744825"/>
                <a:gd name="connsiteY0" fmla="*/ 674183 h 760073"/>
                <a:gd name="connsiteX1" fmla="*/ 744825 w 744825"/>
                <a:gd name="connsiteY1" fmla="*/ 417528 h 760073"/>
                <a:gd name="connsiteX2" fmla="*/ 744825 w 744825"/>
                <a:gd name="connsiteY2" fmla="*/ 760074 h 760073"/>
                <a:gd name="connsiteX3" fmla="*/ 351944 w 744825"/>
                <a:gd name="connsiteY3" fmla="*/ 760074 h 760073"/>
                <a:gd name="connsiteX4" fmla="*/ 351960 w 744825"/>
                <a:gd name="connsiteY4" fmla="*/ 759983 h 760073"/>
                <a:gd name="connsiteX5" fmla="*/ 0 w 744825"/>
                <a:gd name="connsiteY5" fmla="*/ 759983 h 760073"/>
                <a:gd name="connsiteX6" fmla="*/ 0 w 744825"/>
                <a:gd name="connsiteY6" fmla="*/ 0 h 760073"/>
                <a:gd name="connsiteX7" fmla="*/ 371085 w 744825"/>
                <a:gd name="connsiteY7" fmla="*/ 0 h 760073"/>
                <a:gd name="connsiteX8" fmla="*/ 371085 w 744825"/>
                <a:gd name="connsiteY8" fmla="*/ 674183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73">
                  <a:moveTo>
                    <a:pt x="371085" y="674183"/>
                  </a:moveTo>
                  <a:cubicBezTo>
                    <a:pt x="423951" y="524917"/>
                    <a:pt x="571305" y="417528"/>
                    <a:pt x="744825" y="417528"/>
                  </a:cubicBezTo>
                  <a:lnTo>
                    <a:pt x="744825" y="760074"/>
                  </a:lnTo>
                  <a:lnTo>
                    <a:pt x="351944" y="760074"/>
                  </a:lnTo>
                  <a:cubicBezTo>
                    <a:pt x="351960" y="760044"/>
                    <a:pt x="351960" y="760013"/>
                    <a:pt x="351960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83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8" name="Полилиния 127">
              <a:extLst>
                <a:ext uri="{FF2B5EF4-FFF2-40B4-BE49-F238E27FC236}">
                  <a16:creationId xmlns:a16="http://schemas.microsoft.com/office/drawing/2014/main" id="{36E62E56-0B2A-6E1E-EBCC-28E81D7E12F4}"/>
                </a:ext>
              </a:extLst>
            </p:cNvPr>
            <p:cNvSpPr/>
            <p:nvPr/>
          </p:nvSpPr>
          <p:spPr>
            <a:xfrm>
              <a:off x="3870440" y="4031529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7 w 563036"/>
                <a:gd name="connsiteY1" fmla="*/ 0 h 759999"/>
                <a:gd name="connsiteX2" fmla="*/ 563037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7" y="0"/>
                  </a:lnTo>
                  <a:lnTo>
                    <a:pt x="563037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9" name="Полилиния 128">
              <a:extLst>
                <a:ext uri="{FF2B5EF4-FFF2-40B4-BE49-F238E27FC236}">
                  <a16:creationId xmlns:a16="http://schemas.microsoft.com/office/drawing/2014/main" id="{6C477F5E-EC47-E241-2575-67A8DA9E8967}"/>
                </a:ext>
              </a:extLst>
            </p:cNvPr>
            <p:cNvSpPr/>
            <p:nvPr/>
          </p:nvSpPr>
          <p:spPr>
            <a:xfrm>
              <a:off x="4691507" y="4031529"/>
              <a:ext cx="742199" cy="759997"/>
            </a:xfrm>
            <a:custGeom>
              <a:avLst/>
              <a:gdLst>
                <a:gd name="connsiteX0" fmla="*/ 742200 w 742199"/>
                <a:gd name="connsiteY0" fmla="*/ 759998 h 759997"/>
                <a:gd name="connsiteX1" fmla="*/ 0 w 742199"/>
                <a:gd name="connsiteY1" fmla="*/ 759998 h 759997"/>
                <a:gd name="connsiteX2" fmla="*/ 0 w 742199"/>
                <a:gd name="connsiteY2" fmla="*/ 0 h 759997"/>
                <a:gd name="connsiteX3" fmla="*/ 371100 w 742199"/>
                <a:gd name="connsiteY3" fmla="*/ 380014 h 759997"/>
                <a:gd name="connsiteX4" fmla="*/ 742200 w 742199"/>
                <a:gd name="connsiteY4" fmla="*/ 0 h 759997"/>
                <a:gd name="connsiteX5" fmla="*/ 742200 w 742199"/>
                <a:gd name="connsiteY5" fmla="*/ 759998 h 759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9" h="759997">
                  <a:moveTo>
                    <a:pt x="742200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100" y="380014"/>
                  </a:lnTo>
                  <a:lnTo>
                    <a:pt x="742200" y="0"/>
                  </a:lnTo>
                  <a:lnTo>
                    <a:pt x="742200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0" name="Полилиния 129">
              <a:extLst>
                <a:ext uri="{FF2B5EF4-FFF2-40B4-BE49-F238E27FC236}">
                  <a16:creationId xmlns:a16="http://schemas.microsoft.com/office/drawing/2014/main" id="{440476F8-0C0A-5F2E-A79F-FA3AAE612488}"/>
                </a:ext>
              </a:extLst>
            </p:cNvPr>
            <p:cNvSpPr/>
            <p:nvPr/>
          </p:nvSpPr>
          <p:spPr>
            <a:xfrm>
              <a:off x="5661392" y="4025139"/>
              <a:ext cx="761373" cy="766357"/>
            </a:xfrm>
            <a:custGeom>
              <a:avLst/>
              <a:gdLst>
                <a:gd name="connsiteX0" fmla="*/ 399916 w 761373"/>
                <a:gd name="connsiteY0" fmla="*/ 75099 h 766357"/>
                <a:gd name="connsiteX1" fmla="*/ 700208 w 761373"/>
                <a:gd name="connsiteY1" fmla="*/ 75099 h 766357"/>
                <a:gd name="connsiteX2" fmla="*/ 701423 w 761373"/>
                <a:gd name="connsiteY2" fmla="*/ 436751 h 766357"/>
                <a:gd name="connsiteX3" fmla="*/ 380670 w 761373"/>
                <a:gd name="connsiteY3" fmla="*/ 766358 h 766357"/>
                <a:gd name="connsiteX4" fmla="*/ 59963 w 761373"/>
                <a:gd name="connsiteY4" fmla="*/ 436766 h 766357"/>
                <a:gd name="connsiteX5" fmla="*/ 61177 w 761373"/>
                <a:gd name="connsiteY5" fmla="*/ 75099 h 766357"/>
                <a:gd name="connsiteX6" fmla="*/ 361469 w 761373"/>
                <a:gd name="connsiteY6" fmla="*/ 75099 h 766357"/>
                <a:gd name="connsiteX7" fmla="*/ 380685 w 761373"/>
                <a:gd name="connsiteY7" fmla="*/ 98341 h 766357"/>
                <a:gd name="connsiteX8" fmla="*/ 399916 w 761373"/>
                <a:gd name="connsiteY8" fmla="*/ 75099 h 7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57">
                  <a:moveTo>
                    <a:pt x="399916" y="75099"/>
                  </a:moveTo>
                  <a:cubicBezTo>
                    <a:pt x="482685" y="-25018"/>
                    <a:pt x="617394" y="-25018"/>
                    <a:pt x="700208" y="75099"/>
                  </a:cubicBezTo>
                  <a:cubicBezTo>
                    <a:pt x="781292" y="173186"/>
                    <a:pt x="781823" y="328664"/>
                    <a:pt x="701423" y="436751"/>
                  </a:cubicBezTo>
                  <a:cubicBezTo>
                    <a:pt x="621037" y="544837"/>
                    <a:pt x="380670" y="766358"/>
                    <a:pt x="380670" y="766358"/>
                  </a:cubicBezTo>
                  <a:cubicBezTo>
                    <a:pt x="380670" y="766358"/>
                    <a:pt x="140363" y="544867"/>
                    <a:pt x="59963" y="436766"/>
                  </a:cubicBezTo>
                  <a:cubicBezTo>
                    <a:pt x="-20453" y="328664"/>
                    <a:pt x="-19922" y="173186"/>
                    <a:pt x="61177" y="75099"/>
                  </a:cubicBezTo>
                  <a:cubicBezTo>
                    <a:pt x="143961" y="-25033"/>
                    <a:pt x="278685" y="-25033"/>
                    <a:pt x="361469" y="75099"/>
                  </a:cubicBezTo>
                  <a:lnTo>
                    <a:pt x="380685" y="98341"/>
                  </a:lnTo>
                  <a:lnTo>
                    <a:pt x="399916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1" name="Полилиния 130">
              <a:extLst>
                <a:ext uri="{FF2B5EF4-FFF2-40B4-BE49-F238E27FC236}">
                  <a16:creationId xmlns:a16="http://schemas.microsoft.com/office/drawing/2014/main" id="{3FB38B06-829C-3439-9DE8-208277791DA8}"/>
                </a:ext>
              </a:extLst>
            </p:cNvPr>
            <p:cNvSpPr/>
            <p:nvPr/>
          </p:nvSpPr>
          <p:spPr>
            <a:xfrm>
              <a:off x="6635254" y="4037923"/>
              <a:ext cx="717534" cy="740817"/>
            </a:xfrm>
            <a:custGeom>
              <a:avLst/>
              <a:gdLst>
                <a:gd name="connsiteX0" fmla="*/ 717535 w 717534"/>
                <a:gd name="connsiteY0" fmla="*/ 370409 h 740817"/>
                <a:gd name="connsiteX1" fmla="*/ 327887 w 717534"/>
                <a:gd name="connsiteY1" fmla="*/ 740817 h 740817"/>
                <a:gd name="connsiteX2" fmla="*/ 327887 w 717534"/>
                <a:gd name="connsiteY2" fmla="*/ 554310 h 740817"/>
                <a:gd name="connsiteX3" fmla="*/ 0 w 717534"/>
                <a:gd name="connsiteY3" fmla="*/ 554310 h 740817"/>
                <a:gd name="connsiteX4" fmla="*/ 0 w 717534"/>
                <a:gd name="connsiteY4" fmla="*/ 185174 h 740817"/>
                <a:gd name="connsiteX5" fmla="*/ 327887 w 717534"/>
                <a:gd name="connsiteY5" fmla="*/ 185174 h 740817"/>
                <a:gd name="connsiteX6" fmla="*/ 327887 w 717534"/>
                <a:gd name="connsiteY6" fmla="*/ 0 h 740817"/>
                <a:gd name="connsiteX7" fmla="*/ 717535 w 717534"/>
                <a:gd name="connsiteY7" fmla="*/ 370409 h 740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34" h="740817">
                  <a:moveTo>
                    <a:pt x="717535" y="370409"/>
                  </a:moveTo>
                  <a:lnTo>
                    <a:pt x="327887" y="740817"/>
                  </a:lnTo>
                  <a:lnTo>
                    <a:pt x="327887" y="554310"/>
                  </a:lnTo>
                  <a:lnTo>
                    <a:pt x="0" y="554310"/>
                  </a:lnTo>
                  <a:lnTo>
                    <a:pt x="0" y="185174"/>
                  </a:lnTo>
                  <a:lnTo>
                    <a:pt x="327887" y="185174"/>
                  </a:lnTo>
                  <a:lnTo>
                    <a:pt x="327887" y="0"/>
                  </a:lnTo>
                  <a:lnTo>
                    <a:pt x="717535" y="3704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2" name="Полилиния 131">
              <a:extLst>
                <a:ext uri="{FF2B5EF4-FFF2-40B4-BE49-F238E27FC236}">
                  <a16:creationId xmlns:a16="http://schemas.microsoft.com/office/drawing/2014/main" id="{E5D5CCD7-1E68-A54E-9AF6-CA8FCC3E7B2F}"/>
                </a:ext>
              </a:extLst>
            </p:cNvPr>
            <p:cNvSpPr/>
            <p:nvPr/>
          </p:nvSpPr>
          <p:spPr>
            <a:xfrm>
              <a:off x="7519752" y="4029635"/>
              <a:ext cx="765058" cy="763664"/>
            </a:xfrm>
            <a:custGeom>
              <a:avLst/>
              <a:gdLst>
                <a:gd name="connsiteX0" fmla="*/ 382529 w 765058"/>
                <a:gd name="connsiteY0" fmla="*/ 0 h 763664"/>
                <a:gd name="connsiteX1" fmla="*/ 765058 w 765058"/>
                <a:gd name="connsiteY1" fmla="*/ 381832 h 763664"/>
                <a:gd name="connsiteX2" fmla="*/ 382529 w 765058"/>
                <a:gd name="connsiteY2" fmla="*/ 763665 h 763664"/>
                <a:gd name="connsiteX3" fmla="*/ 0 w 765058"/>
                <a:gd name="connsiteY3" fmla="*/ 381832 h 763664"/>
                <a:gd name="connsiteX4" fmla="*/ 382529 w 765058"/>
                <a:gd name="connsiteY4" fmla="*/ 0 h 763664"/>
                <a:gd name="connsiteX5" fmla="*/ 542663 w 765058"/>
                <a:gd name="connsiteY5" fmla="*/ 442709 h 763664"/>
                <a:gd name="connsiteX6" fmla="*/ 538170 w 765058"/>
                <a:gd name="connsiteY6" fmla="*/ 453011 h 763664"/>
                <a:gd name="connsiteX7" fmla="*/ 515083 w 765058"/>
                <a:gd name="connsiteY7" fmla="*/ 487176 h 763664"/>
                <a:gd name="connsiteX8" fmla="*/ 386339 w 765058"/>
                <a:gd name="connsiteY8" fmla="*/ 538674 h 763664"/>
                <a:gd name="connsiteX9" fmla="*/ 252495 w 765058"/>
                <a:gd name="connsiteY9" fmla="*/ 489570 h 763664"/>
                <a:gd name="connsiteX10" fmla="*/ 222623 w 765058"/>
                <a:gd name="connsiteY10" fmla="*/ 456420 h 763664"/>
                <a:gd name="connsiteX11" fmla="*/ 216036 w 765058"/>
                <a:gd name="connsiteY11" fmla="*/ 446330 h 763664"/>
                <a:gd name="connsiteX12" fmla="*/ 214776 w 765058"/>
                <a:gd name="connsiteY12" fmla="*/ 444117 h 763664"/>
                <a:gd name="connsiteX13" fmla="*/ 214715 w 765058"/>
                <a:gd name="connsiteY13" fmla="*/ 443981 h 763664"/>
                <a:gd name="connsiteX14" fmla="*/ 214746 w 765058"/>
                <a:gd name="connsiteY14" fmla="*/ 444103 h 763664"/>
                <a:gd name="connsiteX15" fmla="*/ 214791 w 765058"/>
                <a:gd name="connsiteY15" fmla="*/ 444163 h 763664"/>
                <a:gd name="connsiteX16" fmla="*/ 214807 w 765058"/>
                <a:gd name="connsiteY16" fmla="*/ 444193 h 763664"/>
                <a:gd name="connsiteX17" fmla="*/ 209980 w 765058"/>
                <a:gd name="connsiteY17" fmla="*/ 447193 h 763664"/>
                <a:gd name="connsiteX18" fmla="*/ 142147 w 765058"/>
                <a:gd name="connsiteY18" fmla="*/ 488464 h 763664"/>
                <a:gd name="connsiteX19" fmla="*/ 137320 w 765058"/>
                <a:gd name="connsiteY19" fmla="*/ 491449 h 763664"/>
                <a:gd name="connsiteX20" fmla="*/ 137335 w 765058"/>
                <a:gd name="connsiteY20" fmla="*/ 491494 h 763664"/>
                <a:gd name="connsiteX21" fmla="*/ 137396 w 765058"/>
                <a:gd name="connsiteY21" fmla="*/ 491600 h 763664"/>
                <a:gd name="connsiteX22" fmla="*/ 137517 w 765058"/>
                <a:gd name="connsiteY22" fmla="*/ 491843 h 763664"/>
                <a:gd name="connsiteX23" fmla="*/ 137836 w 765058"/>
                <a:gd name="connsiteY23" fmla="*/ 492479 h 763664"/>
                <a:gd name="connsiteX24" fmla="*/ 138777 w 765058"/>
                <a:gd name="connsiteY24" fmla="*/ 494221 h 763664"/>
                <a:gd name="connsiteX25" fmla="*/ 141813 w 765058"/>
                <a:gd name="connsiteY25" fmla="*/ 499600 h 763664"/>
                <a:gd name="connsiteX26" fmla="*/ 152893 w 765058"/>
                <a:gd name="connsiteY26" fmla="*/ 516630 h 763664"/>
                <a:gd name="connsiteX27" fmla="*/ 197032 w 765058"/>
                <a:gd name="connsiteY27" fmla="*/ 565764 h 763664"/>
                <a:gd name="connsiteX28" fmla="*/ 386339 w 765058"/>
                <a:gd name="connsiteY28" fmla="*/ 636367 h 763664"/>
                <a:gd name="connsiteX29" fmla="*/ 577983 w 765058"/>
                <a:gd name="connsiteY29" fmla="*/ 555931 h 763664"/>
                <a:gd name="connsiteX30" fmla="*/ 616081 w 765058"/>
                <a:gd name="connsiteY30" fmla="*/ 499433 h 763664"/>
                <a:gd name="connsiteX31" fmla="*/ 624535 w 765058"/>
                <a:gd name="connsiteY31" fmla="*/ 479858 h 763664"/>
                <a:gd name="connsiteX32" fmla="*/ 626721 w 765058"/>
                <a:gd name="connsiteY32" fmla="*/ 473631 h 763664"/>
                <a:gd name="connsiteX33" fmla="*/ 627374 w 765058"/>
                <a:gd name="connsiteY33" fmla="*/ 471571 h 763664"/>
                <a:gd name="connsiteX34" fmla="*/ 627602 w 765058"/>
                <a:gd name="connsiteY34" fmla="*/ 470814 h 763664"/>
                <a:gd name="connsiteX35" fmla="*/ 627693 w 765058"/>
                <a:gd name="connsiteY35" fmla="*/ 470526 h 763664"/>
                <a:gd name="connsiteX36" fmla="*/ 627708 w 765058"/>
                <a:gd name="connsiteY36" fmla="*/ 470389 h 763664"/>
                <a:gd name="connsiteX37" fmla="*/ 627738 w 765058"/>
                <a:gd name="connsiteY37" fmla="*/ 470329 h 763664"/>
                <a:gd name="connsiteX38" fmla="*/ 622471 w 765058"/>
                <a:gd name="connsiteY38" fmla="*/ 468465 h 763664"/>
                <a:gd name="connsiteX39" fmla="*/ 548583 w 765058"/>
                <a:gd name="connsiteY39" fmla="*/ 442769 h 763664"/>
                <a:gd name="connsiteX40" fmla="*/ 543315 w 765058"/>
                <a:gd name="connsiteY40" fmla="*/ 440906 h 763664"/>
                <a:gd name="connsiteX41" fmla="*/ 543331 w 765058"/>
                <a:gd name="connsiteY41" fmla="*/ 440845 h 763664"/>
                <a:gd name="connsiteX42" fmla="*/ 543360 w 765058"/>
                <a:gd name="connsiteY42" fmla="*/ 440754 h 763664"/>
                <a:gd name="connsiteX43" fmla="*/ 543407 w 765058"/>
                <a:gd name="connsiteY43" fmla="*/ 440587 h 763664"/>
                <a:gd name="connsiteX44" fmla="*/ 542663 w 765058"/>
                <a:gd name="connsiteY44" fmla="*/ 442709 h 76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64">
                  <a:moveTo>
                    <a:pt x="382529" y="0"/>
                  </a:moveTo>
                  <a:cubicBezTo>
                    <a:pt x="593799" y="0"/>
                    <a:pt x="765058" y="170962"/>
                    <a:pt x="765058" y="381832"/>
                  </a:cubicBezTo>
                  <a:cubicBezTo>
                    <a:pt x="765058" y="592717"/>
                    <a:pt x="593799" y="763665"/>
                    <a:pt x="382529" y="763665"/>
                  </a:cubicBezTo>
                  <a:cubicBezTo>
                    <a:pt x="171274" y="763665"/>
                    <a:pt x="0" y="592717"/>
                    <a:pt x="0" y="381832"/>
                  </a:cubicBezTo>
                  <a:cubicBezTo>
                    <a:pt x="0" y="170962"/>
                    <a:pt x="171274" y="0"/>
                    <a:pt x="382529" y="0"/>
                  </a:cubicBezTo>
                  <a:close/>
                  <a:moveTo>
                    <a:pt x="542663" y="442709"/>
                  </a:moveTo>
                  <a:cubicBezTo>
                    <a:pt x="541843" y="444905"/>
                    <a:pt x="540386" y="448496"/>
                    <a:pt x="538170" y="453011"/>
                  </a:cubicBezTo>
                  <a:cubicBezTo>
                    <a:pt x="533723" y="462117"/>
                    <a:pt x="526361" y="474616"/>
                    <a:pt x="515083" y="487176"/>
                  </a:cubicBezTo>
                  <a:cubicBezTo>
                    <a:pt x="493409" y="511327"/>
                    <a:pt x="454779" y="538674"/>
                    <a:pt x="386339" y="538674"/>
                  </a:cubicBezTo>
                  <a:cubicBezTo>
                    <a:pt x="322650" y="538674"/>
                    <a:pt x="279634" y="513630"/>
                    <a:pt x="252495" y="489570"/>
                  </a:cubicBezTo>
                  <a:cubicBezTo>
                    <a:pt x="238712" y="477358"/>
                    <a:pt x="228877" y="465238"/>
                    <a:pt x="222623" y="456420"/>
                  </a:cubicBezTo>
                  <a:cubicBezTo>
                    <a:pt x="219512" y="452026"/>
                    <a:pt x="217326" y="448527"/>
                    <a:pt x="216036" y="446330"/>
                  </a:cubicBezTo>
                  <a:cubicBezTo>
                    <a:pt x="215399" y="445239"/>
                    <a:pt x="214989" y="444497"/>
                    <a:pt x="214776" y="444117"/>
                  </a:cubicBezTo>
                  <a:lnTo>
                    <a:pt x="214715" y="443981"/>
                  </a:lnTo>
                  <a:cubicBezTo>
                    <a:pt x="214731" y="444012"/>
                    <a:pt x="214731" y="444057"/>
                    <a:pt x="214746" y="444103"/>
                  </a:cubicBezTo>
                  <a:cubicBezTo>
                    <a:pt x="214761" y="444117"/>
                    <a:pt x="214791" y="444148"/>
                    <a:pt x="214791" y="444163"/>
                  </a:cubicBezTo>
                  <a:lnTo>
                    <a:pt x="214807" y="444193"/>
                  </a:lnTo>
                  <a:cubicBezTo>
                    <a:pt x="214822" y="444209"/>
                    <a:pt x="214761" y="444269"/>
                    <a:pt x="209980" y="447193"/>
                  </a:cubicBezTo>
                  <a:lnTo>
                    <a:pt x="142147" y="488464"/>
                  </a:lnTo>
                  <a:cubicBezTo>
                    <a:pt x="137730" y="491161"/>
                    <a:pt x="137351" y="491403"/>
                    <a:pt x="137320" y="491449"/>
                  </a:cubicBezTo>
                  <a:cubicBezTo>
                    <a:pt x="137320" y="491449"/>
                    <a:pt x="137320" y="491479"/>
                    <a:pt x="137335" y="491494"/>
                  </a:cubicBezTo>
                  <a:cubicBezTo>
                    <a:pt x="137351" y="491540"/>
                    <a:pt x="137381" y="491570"/>
                    <a:pt x="137396" y="491600"/>
                  </a:cubicBezTo>
                  <a:cubicBezTo>
                    <a:pt x="137426" y="491676"/>
                    <a:pt x="137472" y="491752"/>
                    <a:pt x="137517" y="491843"/>
                  </a:cubicBezTo>
                  <a:cubicBezTo>
                    <a:pt x="137609" y="492025"/>
                    <a:pt x="137715" y="492237"/>
                    <a:pt x="137836" y="492479"/>
                  </a:cubicBezTo>
                  <a:cubicBezTo>
                    <a:pt x="138079" y="492949"/>
                    <a:pt x="138398" y="493540"/>
                    <a:pt x="138777" y="494221"/>
                  </a:cubicBezTo>
                  <a:cubicBezTo>
                    <a:pt x="139521" y="495600"/>
                    <a:pt x="140523" y="497418"/>
                    <a:pt x="141813" y="499600"/>
                  </a:cubicBezTo>
                  <a:cubicBezTo>
                    <a:pt x="144378" y="503948"/>
                    <a:pt x="148051" y="509797"/>
                    <a:pt x="152893" y="516630"/>
                  </a:cubicBezTo>
                  <a:cubicBezTo>
                    <a:pt x="162562" y="530250"/>
                    <a:pt x="177058" y="548053"/>
                    <a:pt x="197032" y="565764"/>
                  </a:cubicBezTo>
                  <a:cubicBezTo>
                    <a:pt x="237407" y="601550"/>
                    <a:pt x="299518" y="636367"/>
                    <a:pt x="386339" y="636367"/>
                  </a:cubicBezTo>
                  <a:cubicBezTo>
                    <a:pt x="479474" y="636367"/>
                    <a:pt x="540462" y="597748"/>
                    <a:pt x="577983" y="555931"/>
                  </a:cubicBezTo>
                  <a:cubicBezTo>
                    <a:pt x="596304" y="535538"/>
                    <a:pt x="608431" y="515069"/>
                    <a:pt x="616081" y="499433"/>
                  </a:cubicBezTo>
                  <a:cubicBezTo>
                    <a:pt x="619921" y="491586"/>
                    <a:pt x="622669" y="484873"/>
                    <a:pt x="624535" y="479858"/>
                  </a:cubicBezTo>
                  <a:cubicBezTo>
                    <a:pt x="625477" y="477344"/>
                    <a:pt x="626190" y="475238"/>
                    <a:pt x="626721" y="473631"/>
                  </a:cubicBezTo>
                  <a:cubicBezTo>
                    <a:pt x="626979" y="472813"/>
                    <a:pt x="627207" y="472131"/>
                    <a:pt x="627374" y="471571"/>
                  </a:cubicBezTo>
                  <a:cubicBezTo>
                    <a:pt x="627465" y="471283"/>
                    <a:pt x="627526" y="471025"/>
                    <a:pt x="627602" y="470814"/>
                  </a:cubicBezTo>
                  <a:cubicBezTo>
                    <a:pt x="627632" y="470707"/>
                    <a:pt x="627662" y="470617"/>
                    <a:pt x="627693" y="470526"/>
                  </a:cubicBezTo>
                  <a:cubicBezTo>
                    <a:pt x="627693" y="470480"/>
                    <a:pt x="627708" y="470434"/>
                    <a:pt x="627708" y="470389"/>
                  </a:cubicBezTo>
                  <a:cubicBezTo>
                    <a:pt x="627723" y="470374"/>
                    <a:pt x="627738" y="470344"/>
                    <a:pt x="627738" y="470329"/>
                  </a:cubicBezTo>
                  <a:cubicBezTo>
                    <a:pt x="627738" y="470313"/>
                    <a:pt x="627465" y="470207"/>
                    <a:pt x="622471" y="468465"/>
                  </a:cubicBezTo>
                  <a:lnTo>
                    <a:pt x="548583" y="442769"/>
                  </a:lnTo>
                  <a:cubicBezTo>
                    <a:pt x="543649" y="441042"/>
                    <a:pt x="543331" y="440921"/>
                    <a:pt x="543315" y="440906"/>
                  </a:cubicBezTo>
                  <a:cubicBezTo>
                    <a:pt x="543315" y="440891"/>
                    <a:pt x="543331" y="440860"/>
                    <a:pt x="543331" y="440845"/>
                  </a:cubicBezTo>
                  <a:cubicBezTo>
                    <a:pt x="543331" y="440815"/>
                    <a:pt x="543346" y="440784"/>
                    <a:pt x="543360" y="440754"/>
                  </a:cubicBezTo>
                  <a:cubicBezTo>
                    <a:pt x="543376" y="440694"/>
                    <a:pt x="543391" y="440633"/>
                    <a:pt x="543407" y="440587"/>
                  </a:cubicBezTo>
                  <a:lnTo>
                    <a:pt x="542663" y="4427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3" name="Полилиния 132">
              <a:extLst>
                <a:ext uri="{FF2B5EF4-FFF2-40B4-BE49-F238E27FC236}">
                  <a16:creationId xmlns:a16="http://schemas.microsoft.com/office/drawing/2014/main" id="{5B95FC32-A62B-850A-BA48-675AED8D77E5}"/>
                </a:ext>
              </a:extLst>
            </p:cNvPr>
            <p:cNvSpPr/>
            <p:nvPr/>
          </p:nvSpPr>
          <p:spPr>
            <a:xfrm rot="5400000">
              <a:off x="8710466" y="3830351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3 w 345499"/>
                <a:gd name="connsiteY1" fmla="*/ -13 h 740832"/>
                <a:gd name="connsiteX2" fmla="*/ 345463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3" y="-13"/>
                  </a:lnTo>
                  <a:lnTo>
                    <a:pt x="345463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4" name="Полилиния 133">
              <a:extLst>
                <a:ext uri="{FF2B5EF4-FFF2-40B4-BE49-F238E27FC236}">
                  <a16:creationId xmlns:a16="http://schemas.microsoft.com/office/drawing/2014/main" id="{FEFCE7AA-1BE3-1419-FAFB-44D6F207FC99}"/>
                </a:ext>
              </a:extLst>
            </p:cNvPr>
            <p:cNvSpPr/>
            <p:nvPr/>
          </p:nvSpPr>
          <p:spPr>
            <a:xfrm rot="5400000">
              <a:off x="8710466" y="4251848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3 w 345499"/>
                <a:gd name="connsiteY1" fmla="*/ -13 h 740832"/>
                <a:gd name="connsiteX2" fmla="*/ 345463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3" y="-13"/>
                  </a:lnTo>
                  <a:lnTo>
                    <a:pt x="345463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5" name="Полилиния 134">
              <a:extLst>
                <a:ext uri="{FF2B5EF4-FFF2-40B4-BE49-F238E27FC236}">
                  <a16:creationId xmlns:a16="http://schemas.microsoft.com/office/drawing/2014/main" id="{0279C1DD-E503-E0CD-7F25-91868462AC8D}"/>
                </a:ext>
              </a:extLst>
            </p:cNvPr>
            <p:cNvSpPr/>
            <p:nvPr/>
          </p:nvSpPr>
          <p:spPr>
            <a:xfrm>
              <a:off x="9482290" y="4041119"/>
              <a:ext cx="1484930" cy="740695"/>
            </a:xfrm>
            <a:custGeom>
              <a:avLst/>
              <a:gdLst>
                <a:gd name="connsiteX0" fmla="*/ 1114104 w 1484930"/>
                <a:gd name="connsiteY0" fmla="*/ 0 h 740695"/>
                <a:gd name="connsiteX1" fmla="*/ 1484930 w 1484930"/>
                <a:gd name="connsiteY1" fmla="*/ 370409 h 740695"/>
                <a:gd name="connsiteX2" fmla="*/ 1484809 w 1484930"/>
                <a:gd name="connsiteY2" fmla="*/ 379984 h 740695"/>
                <a:gd name="connsiteX3" fmla="*/ 1137296 w 1484930"/>
                <a:gd name="connsiteY3" fmla="*/ 740696 h 740695"/>
                <a:gd name="connsiteX4" fmla="*/ 1114104 w 1484930"/>
                <a:gd name="connsiteY4" fmla="*/ 740696 h 740695"/>
                <a:gd name="connsiteX5" fmla="*/ 899070 w 1484930"/>
                <a:gd name="connsiteY5" fmla="*/ 645564 h 740695"/>
                <a:gd name="connsiteX6" fmla="*/ 742093 w 1484930"/>
                <a:gd name="connsiteY6" fmla="*/ 495176 h 740695"/>
                <a:gd name="connsiteX7" fmla="*/ 585496 w 1484930"/>
                <a:gd name="connsiteY7" fmla="*/ 646609 h 740695"/>
                <a:gd name="connsiteX8" fmla="*/ 377642 w 1484930"/>
                <a:gd name="connsiteY8" fmla="*/ 740514 h 740695"/>
                <a:gd name="connsiteX9" fmla="*/ 370827 w 1484930"/>
                <a:gd name="connsiteY9" fmla="*/ 740635 h 740695"/>
                <a:gd name="connsiteX10" fmla="*/ 121 w 1484930"/>
                <a:gd name="connsiteY10" fmla="*/ 382333 h 740695"/>
                <a:gd name="connsiteX11" fmla="*/ 0 w 1484930"/>
                <a:gd name="connsiteY11" fmla="*/ 372757 h 740695"/>
                <a:gd name="connsiteX12" fmla="*/ 370766 w 1484930"/>
                <a:gd name="connsiteY12" fmla="*/ 379 h 740695"/>
                <a:gd name="connsiteX13" fmla="*/ 377566 w 1484930"/>
                <a:gd name="connsiteY13" fmla="*/ 500 h 740695"/>
                <a:gd name="connsiteX14" fmla="*/ 585876 w 1484930"/>
                <a:gd name="connsiteY14" fmla="*/ 97860 h 740695"/>
                <a:gd name="connsiteX15" fmla="*/ 742837 w 1484930"/>
                <a:gd name="connsiteY15" fmla="*/ 248171 h 740695"/>
                <a:gd name="connsiteX16" fmla="*/ 899494 w 1484930"/>
                <a:gd name="connsiteY16" fmla="*/ 96738 h 740695"/>
                <a:gd name="connsiteX17" fmla="*/ 1114104 w 1484930"/>
                <a:gd name="connsiteY17" fmla="*/ 0 h 740695"/>
                <a:gd name="connsiteX18" fmla="*/ 382894 w 1484930"/>
                <a:gd name="connsiteY18" fmla="*/ 180826 h 740695"/>
                <a:gd name="connsiteX19" fmla="*/ 196729 w 1484930"/>
                <a:gd name="connsiteY19" fmla="*/ 372817 h 740695"/>
                <a:gd name="connsiteX20" fmla="*/ 196729 w 1484930"/>
                <a:gd name="connsiteY20" fmla="*/ 377757 h 740695"/>
                <a:gd name="connsiteX21" fmla="*/ 382894 w 1484930"/>
                <a:gd name="connsiteY21" fmla="*/ 564749 h 740695"/>
                <a:gd name="connsiteX22" fmla="*/ 387280 w 1484930"/>
                <a:gd name="connsiteY22" fmla="*/ 564628 h 740695"/>
                <a:gd name="connsiteX23" fmla="*/ 469472 w 1484930"/>
                <a:gd name="connsiteY23" fmla="*/ 534993 h 740695"/>
                <a:gd name="connsiteX24" fmla="*/ 554517 w 1484930"/>
                <a:gd name="connsiteY24" fmla="*/ 464435 h 740695"/>
                <a:gd name="connsiteX25" fmla="*/ 635282 w 1484930"/>
                <a:gd name="connsiteY25" fmla="*/ 372817 h 740695"/>
                <a:gd name="connsiteX26" fmla="*/ 620194 w 1484930"/>
                <a:gd name="connsiteY26" fmla="*/ 353864 h 740695"/>
                <a:gd name="connsiteX27" fmla="*/ 555018 w 1484930"/>
                <a:gd name="connsiteY27" fmla="*/ 281639 h 740695"/>
                <a:gd name="connsiteX28" fmla="*/ 469790 w 1484930"/>
                <a:gd name="connsiteY28" fmla="*/ 210764 h 740695"/>
                <a:gd name="connsiteX29" fmla="*/ 387340 w 1484930"/>
                <a:gd name="connsiteY29" fmla="*/ 180947 h 740695"/>
                <a:gd name="connsiteX30" fmla="*/ 382894 w 1484930"/>
                <a:gd name="connsiteY30" fmla="*/ 180826 h 740695"/>
                <a:gd name="connsiteX31" fmla="*/ 1102052 w 1484930"/>
                <a:gd name="connsiteY31" fmla="*/ 178598 h 740695"/>
                <a:gd name="connsiteX32" fmla="*/ 1015397 w 1484930"/>
                <a:gd name="connsiteY32" fmla="*/ 208416 h 740695"/>
                <a:gd name="connsiteX33" fmla="*/ 930291 w 1484930"/>
                <a:gd name="connsiteY33" fmla="*/ 279049 h 740695"/>
                <a:gd name="connsiteX34" fmla="*/ 865116 w 1484930"/>
                <a:gd name="connsiteY34" fmla="*/ 351212 h 740695"/>
                <a:gd name="connsiteX35" fmla="*/ 849648 w 1484930"/>
                <a:gd name="connsiteY35" fmla="*/ 370590 h 740695"/>
                <a:gd name="connsiteX36" fmla="*/ 930231 w 1484930"/>
                <a:gd name="connsiteY36" fmla="*/ 462026 h 740695"/>
                <a:gd name="connsiteX37" fmla="*/ 1015337 w 1484930"/>
                <a:gd name="connsiteY37" fmla="*/ 532705 h 740695"/>
                <a:gd name="connsiteX38" fmla="*/ 1102052 w 1484930"/>
                <a:gd name="connsiteY38" fmla="*/ 562522 h 740695"/>
                <a:gd name="connsiteX39" fmla="*/ 1106985 w 1484930"/>
                <a:gd name="connsiteY39" fmla="*/ 562522 h 740695"/>
                <a:gd name="connsiteX40" fmla="*/ 1288141 w 1484930"/>
                <a:gd name="connsiteY40" fmla="*/ 370530 h 740695"/>
                <a:gd name="connsiteX41" fmla="*/ 1106985 w 1484930"/>
                <a:gd name="connsiteY41" fmla="*/ 178598 h 740695"/>
                <a:gd name="connsiteX42" fmla="*/ 1102052 w 1484930"/>
                <a:gd name="connsiteY42" fmla="*/ 178598 h 74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30" h="740695">
                  <a:moveTo>
                    <a:pt x="1114104" y="0"/>
                  </a:moveTo>
                  <a:cubicBezTo>
                    <a:pt x="1318998" y="0"/>
                    <a:pt x="1484930" y="165887"/>
                    <a:pt x="1484930" y="370409"/>
                  </a:cubicBezTo>
                  <a:lnTo>
                    <a:pt x="1484809" y="379984"/>
                  </a:lnTo>
                  <a:cubicBezTo>
                    <a:pt x="1479921" y="572339"/>
                    <a:pt x="1328090" y="728969"/>
                    <a:pt x="1137296" y="740696"/>
                  </a:cubicBezTo>
                  <a:lnTo>
                    <a:pt x="1114104" y="740696"/>
                  </a:lnTo>
                  <a:cubicBezTo>
                    <a:pt x="1041809" y="740696"/>
                    <a:pt x="965673" y="697668"/>
                    <a:pt x="899070" y="645564"/>
                  </a:cubicBezTo>
                  <a:cubicBezTo>
                    <a:pt x="839934" y="599323"/>
                    <a:pt x="784958" y="543265"/>
                    <a:pt x="742093" y="495176"/>
                  </a:cubicBezTo>
                  <a:cubicBezTo>
                    <a:pt x="699244" y="543325"/>
                    <a:pt x="644435" y="599884"/>
                    <a:pt x="585496" y="646609"/>
                  </a:cubicBezTo>
                  <a:cubicBezTo>
                    <a:pt x="521185" y="697607"/>
                    <a:pt x="447888" y="737848"/>
                    <a:pt x="377642" y="740514"/>
                  </a:cubicBezTo>
                  <a:lnTo>
                    <a:pt x="370827" y="740635"/>
                  </a:lnTo>
                  <a:cubicBezTo>
                    <a:pt x="169149" y="740635"/>
                    <a:pt x="5191" y="582339"/>
                    <a:pt x="121" y="382333"/>
                  </a:cubicBezTo>
                  <a:lnTo>
                    <a:pt x="0" y="372757"/>
                  </a:lnTo>
                  <a:cubicBezTo>
                    <a:pt x="0" y="168417"/>
                    <a:pt x="165871" y="379"/>
                    <a:pt x="370766" y="379"/>
                  </a:cubicBezTo>
                  <a:lnTo>
                    <a:pt x="377566" y="500"/>
                  </a:lnTo>
                  <a:cubicBezTo>
                    <a:pt x="447828" y="3091"/>
                    <a:pt x="521307" y="47362"/>
                    <a:pt x="585876" y="97860"/>
                  </a:cubicBezTo>
                  <a:cubicBezTo>
                    <a:pt x="644996" y="144100"/>
                    <a:pt x="699912" y="200143"/>
                    <a:pt x="742837" y="248171"/>
                  </a:cubicBezTo>
                  <a:cubicBezTo>
                    <a:pt x="785701" y="200022"/>
                    <a:pt x="840496" y="143479"/>
                    <a:pt x="899494" y="96738"/>
                  </a:cubicBezTo>
                  <a:cubicBezTo>
                    <a:pt x="965855" y="44029"/>
                    <a:pt x="1041809" y="0"/>
                    <a:pt x="1114104" y="0"/>
                  </a:cubicBezTo>
                  <a:close/>
                  <a:moveTo>
                    <a:pt x="382894" y="180826"/>
                  </a:moveTo>
                  <a:cubicBezTo>
                    <a:pt x="276704" y="180826"/>
                    <a:pt x="196729" y="266761"/>
                    <a:pt x="196729" y="372817"/>
                  </a:cubicBezTo>
                  <a:lnTo>
                    <a:pt x="196729" y="377757"/>
                  </a:lnTo>
                  <a:cubicBezTo>
                    <a:pt x="199461" y="481465"/>
                    <a:pt x="278313" y="564749"/>
                    <a:pt x="382894" y="564749"/>
                  </a:cubicBezTo>
                  <a:lnTo>
                    <a:pt x="387280" y="564628"/>
                  </a:lnTo>
                  <a:cubicBezTo>
                    <a:pt x="409487" y="563401"/>
                    <a:pt x="441589" y="552901"/>
                    <a:pt x="469472" y="534993"/>
                  </a:cubicBezTo>
                  <a:cubicBezTo>
                    <a:pt x="498858" y="516160"/>
                    <a:pt x="528167" y="490616"/>
                    <a:pt x="554517" y="464435"/>
                  </a:cubicBezTo>
                  <a:cubicBezTo>
                    <a:pt x="590885" y="428254"/>
                    <a:pt x="620437" y="391832"/>
                    <a:pt x="635282" y="372817"/>
                  </a:cubicBezTo>
                  <a:cubicBezTo>
                    <a:pt x="631275" y="367636"/>
                    <a:pt x="626190" y="361212"/>
                    <a:pt x="620194" y="353864"/>
                  </a:cubicBezTo>
                  <a:cubicBezTo>
                    <a:pt x="603999" y="334107"/>
                    <a:pt x="581292" y="307821"/>
                    <a:pt x="555018" y="281639"/>
                  </a:cubicBezTo>
                  <a:cubicBezTo>
                    <a:pt x="528668" y="255338"/>
                    <a:pt x="499282" y="229718"/>
                    <a:pt x="469790" y="210764"/>
                  </a:cubicBezTo>
                  <a:cubicBezTo>
                    <a:pt x="441771" y="192734"/>
                    <a:pt x="409608" y="182189"/>
                    <a:pt x="387340" y="180947"/>
                  </a:cubicBezTo>
                  <a:lnTo>
                    <a:pt x="382894" y="180826"/>
                  </a:lnTo>
                  <a:close/>
                  <a:moveTo>
                    <a:pt x="1102052" y="178598"/>
                  </a:moveTo>
                  <a:cubicBezTo>
                    <a:pt x="1078859" y="178598"/>
                    <a:pt x="1045209" y="189280"/>
                    <a:pt x="1015397" y="208416"/>
                  </a:cubicBezTo>
                  <a:cubicBezTo>
                    <a:pt x="985952" y="227308"/>
                    <a:pt x="956642" y="252868"/>
                    <a:pt x="930291" y="279049"/>
                  </a:cubicBezTo>
                  <a:cubicBezTo>
                    <a:pt x="904078" y="305154"/>
                    <a:pt x="881310" y="331395"/>
                    <a:pt x="865116" y="351212"/>
                  </a:cubicBezTo>
                  <a:cubicBezTo>
                    <a:pt x="858922" y="358743"/>
                    <a:pt x="853732" y="365288"/>
                    <a:pt x="849648" y="370590"/>
                  </a:cubicBezTo>
                  <a:cubicBezTo>
                    <a:pt x="864432" y="389605"/>
                    <a:pt x="893924" y="425906"/>
                    <a:pt x="930231" y="462026"/>
                  </a:cubicBezTo>
                  <a:cubicBezTo>
                    <a:pt x="956581" y="488267"/>
                    <a:pt x="985891" y="513827"/>
                    <a:pt x="1015337" y="532705"/>
                  </a:cubicBezTo>
                  <a:cubicBezTo>
                    <a:pt x="1045209" y="551856"/>
                    <a:pt x="1078920" y="562522"/>
                    <a:pt x="1102052" y="562522"/>
                  </a:cubicBezTo>
                  <a:lnTo>
                    <a:pt x="1106985" y="562522"/>
                  </a:lnTo>
                  <a:cubicBezTo>
                    <a:pt x="1210897" y="559810"/>
                    <a:pt x="1288141" y="474935"/>
                    <a:pt x="1288141" y="370530"/>
                  </a:cubicBezTo>
                  <a:cubicBezTo>
                    <a:pt x="1288141" y="266140"/>
                    <a:pt x="1210897" y="181204"/>
                    <a:pt x="1106985" y="178598"/>
                  </a:cubicBezTo>
                  <a:lnTo>
                    <a:pt x="1102052" y="1785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6" name="Полилиния 135">
              <a:extLst>
                <a:ext uri="{FF2B5EF4-FFF2-40B4-BE49-F238E27FC236}">
                  <a16:creationId xmlns:a16="http://schemas.microsoft.com/office/drawing/2014/main" id="{669BBE1B-761A-019F-87F9-1A611C3CE25A}"/>
                </a:ext>
              </a:extLst>
            </p:cNvPr>
            <p:cNvSpPr/>
            <p:nvPr/>
          </p:nvSpPr>
          <p:spPr>
            <a:xfrm rot="5400000">
              <a:off x="383153" y="3830351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7" name="Полилиния 136">
              <a:extLst>
                <a:ext uri="{FF2B5EF4-FFF2-40B4-BE49-F238E27FC236}">
                  <a16:creationId xmlns:a16="http://schemas.microsoft.com/office/drawing/2014/main" id="{E4812580-48C8-8DAC-8ADC-87624FDE9212}"/>
                </a:ext>
              </a:extLst>
            </p:cNvPr>
            <p:cNvSpPr/>
            <p:nvPr/>
          </p:nvSpPr>
          <p:spPr>
            <a:xfrm rot="5400000">
              <a:off x="383153" y="4251848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8" name="Полилиния 137">
              <a:extLst>
                <a:ext uri="{FF2B5EF4-FFF2-40B4-BE49-F238E27FC236}">
                  <a16:creationId xmlns:a16="http://schemas.microsoft.com/office/drawing/2014/main" id="{D49BE58C-FD47-E023-0126-AC0B6DDDA680}"/>
                </a:ext>
              </a:extLst>
            </p:cNvPr>
            <p:cNvSpPr/>
            <p:nvPr/>
          </p:nvSpPr>
          <p:spPr>
            <a:xfrm>
              <a:off x="1154971" y="4041119"/>
              <a:ext cx="1484931" cy="740695"/>
            </a:xfrm>
            <a:custGeom>
              <a:avLst/>
              <a:gdLst>
                <a:gd name="connsiteX0" fmla="*/ 1114105 w 1484931"/>
                <a:gd name="connsiteY0" fmla="*/ 0 h 740695"/>
                <a:gd name="connsiteX1" fmla="*/ 1484932 w 1484931"/>
                <a:gd name="connsiteY1" fmla="*/ 370409 h 740695"/>
                <a:gd name="connsiteX2" fmla="*/ 1484810 w 1484931"/>
                <a:gd name="connsiteY2" fmla="*/ 379984 h 740695"/>
                <a:gd name="connsiteX3" fmla="*/ 1137298 w 1484931"/>
                <a:gd name="connsiteY3" fmla="*/ 740696 h 740695"/>
                <a:gd name="connsiteX4" fmla="*/ 1114105 w 1484931"/>
                <a:gd name="connsiteY4" fmla="*/ 740696 h 740695"/>
                <a:gd name="connsiteX5" fmla="*/ 899071 w 1484931"/>
                <a:gd name="connsiteY5" fmla="*/ 645564 h 740695"/>
                <a:gd name="connsiteX6" fmla="*/ 742095 w 1484931"/>
                <a:gd name="connsiteY6" fmla="*/ 495176 h 740695"/>
                <a:gd name="connsiteX7" fmla="*/ 585498 w 1484931"/>
                <a:gd name="connsiteY7" fmla="*/ 646609 h 740695"/>
                <a:gd name="connsiteX8" fmla="*/ 377636 w 1484931"/>
                <a:gd name="connsiteY8" fmla="*/ 740514 h 740695"/>
                <a:gd name="connsiteX9" fmla="*/ 370833 w 1484931"/>
                <a:gd name="connsiteY9" fmla="*/ 740635 h 740695"/>
                <a:gd name="connsiteX10" fmla="*/ 123 w 1484931"/>
                <a:gd name="connsiteY10" fmla="*/ 382333 h 740695"/>
                <a:gd name="connsiteX11" fmla="*/ 0 w 1484931"/>
                <a:gd name="connsiteY11" fmla="*/ 372757 h 740695"/>
                <a:gd name="connsiteX12" fmla="*/ 370770 w 1484931"/>
                <a:gd name="connsiteY12" fmla="*/ 379 h 740695"/>
                <a:gd name="connsiteX13" fmla="*/ 377573 w 1484931"/>
                <a:gd name="connsiteY13" fmla="*/ 500 h 740695"/>
                <a:gd name="connsiteX14" fmla="*/ 585877 w 1484931"/>
                <a:gd name="connsiteY14" fmla="*/ 97860 h 740695"/>
                <a:gd name="connsiteX15" fmla="*/ 742839 w 1484931"/>
                <a:gd name="connsiteY15" fmla="*/ 248171 h 740695"/>
                <a:gd name="connsiteX16" fmla="*/ 899496 w 1484931"/>
                <a:gd name="connsiteY16" fmla="*/ 96738 h 740695"/>
                <a:gd name="connsiteX17" fmla="*/ 1114105 w 1484931"/>
                <a:gd name="connsiteY17" fmla="*/ 0 h 740695"/>
                <a:gd name="connsiteX18" fmla="*/ 382892 w 1484931"/>
                <a:gd name="connsiteY18" fmla="*/ 180826 h 740695"/>
                <a:gd name="connsiteX19" fmla="*/ 196733 w 1484931"/>
                <a:gd name="connsiteY19" fmla="*/ 372817 h 740695"/>
                <a:gd name="connsiteX20" fmla="*/ 196733 w 1484931"/>
                <a:gd name="connsiteY20" fmla="*/ 377757 h 740695"/>
                <a:gd name="connsiteX21" fmla="*/ 382892 w 1484931"/>
                <a:gd name="connsiteY21" fmla="*/ 564749 h 740695"/>
                <a:gd name="connsiteX22" fmla="*/ 387283 w 1484931"/>
                <a:gd name="connsiteY22" fmla="*/ 564628 h 740695"/>
                <a:gd name="connsiteX23" fmla="*/ 469478 w 1484931"/>
                <a:gd name="connsiteY23" fmla="*/ 534993 h 740695"/>
                <a:gd name="connsiteX24" fmla="*/ 554519 w 1484931"/>
                <a:gd name="connsiteY24" fmla="*/ 464435 h 740695"/>
                <a:gd name="connsiteX25" fmla="*/ 635284 w 1484931"/>
                <a:gd name="connsiteY25" fmla="*/ 372817 h 740695"/>
                <a:gd name="connsiteX26" fmla="*/ 620196 w 1484931"/>
                <a:gd name="connsiteY26" fmla="*/ 353864 h 740695"/>
                <a:gd name="connsiteX27" fmla="*/ 555019 w 1484931"/>
                <a:gd name="connsiteY27" fmla="*/ 281639 h 740695"/>
                <a:gd name="connsiteX28" fmla="*/ 469788 w 1484931"/>
                <a:gd name="connsiteY28" fmla="*/ 210764 h 740695"/>
                <a:gd name="connsiteX29" fmla="*/ 387345 w 1484931"/>
                <a:gd name="connsiteY29" fmla="*/ 180947 h 740695"/>
                <a:gd name="connsiteX30" fmla="*/ 382892 w 1484931"/>
                <a:gd name="connsiteY30" fmla="*/ 180826 h 740695"/>
                <a:gd name="connsiteX31" fmla="*/ 1102053 w 1484931"/>
                <a:gd name="connsiteY31" fmla="*/ 178598 h 740695"/>
                <a:gd name="connsiteX32" fmla="*/ 1015399 w 1484931"/>
                <a:gd name="connsiteY32" fmla="*/ 208416 h 740695"/>
                <a:gd name="connsiteX33" fmla="*/ 930293 w 1484931"/>
                <a:gd name="connsiteY33" fmla="*/ 279049 h 740695"/>
                <a:gd name="connsiteX34" fmla="*/ 865117 w 1484931"/>
                <a:gd name="connsiteY34" fmla="*/ 351212 h 740695"/>
                <a:gd name="connsiteX35" fmla="*/ 849650 w 1484931"/>
                <a:gd name="connsiteY35" fmla="*/ 370590 h 740695"/>
                <a:gd name="connsiteX36" fmla="*/ 930233 w 1484931"/>
                <a:gd name="connsiteY36" fmla="*/ 462026 h 740695"/>
                <a:gd name="connsiteX37" fmla="*/ 1015339 w 1484931"/>
                <a:gd name="connsiteY37" fmla="*/ 532705 h 740695"/>
                <a:gd name="connsiteX38" fmla="*/ 1102053 w 1484931"/>
                <a:gd name="connsiteY38" fmla="*/ 562522 h 740695"/>
                <a:gd name="connsiteX39" fmla="*/ 1106986 w 1484931"/>
                <a:gd name="connsiteY39" fmla="*/ 562522 h 740695"/>
                <a:gd name="connsiteX40" fmla="*/ 1288142 w 1484931"/>
                <a:gd name="connsiteY40" fmla="*/ 370530 h 740695"/>
                <a:gd name="connsiteX41" fmla="*/ 1106986 w 1484931"/>
                <a:gd name="connsiteY41" fmla="*/ 178598 h 740695"/>
                <a:gd name="connsiteX42" fmla="*/ 1102053 w 1484931"/>
                <a:gd name="connsiteY42" fmla="*/ 178598 h 74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31" h="740695">
                  <a:moveTo>
                    <a:pt x="1114105" y="0"/>
                  </a:moveTo>
                  <a:cubicBezTo>
                    <a:pt x="1319000" y="0"/>
                    <a:pt x="1484932" y="165887"/>
                    <a:pt x="1484932" y="370409"/>
                  </a:cubicBezTo>
                  <a:lnTo>
                    <a:pt x="1484810" y="379984"/>
                  </a:lnTo>
                  <a:cubicBezTo>
                    <a:pt x="1479923" y="572339"/>
                    <a:pt x="1328092" y="728969"/>
                    <a:pt x="1137298" y="740696"/>
                  </a:cubicBezTo>
                  <a:lnTo>
                    <a:pt x="1114105" y="740696"/>
                  </a:lnTo>
                  <a:cubicBezTo>
                    <a:pt x="1041810" y="740696"/>
                    <a:pt x="965674" y="697668"/>
                    <a:pt x="899071" y="645564"/>
                  </a:cubicBezTo>
                  <a:cubicBezTo>
                    <a:pt x="839936" y="599323"/>
                    <a:pt x="784959" y="543265"/>
                    <a:pt x="742095" y="495176"/>
                  </a:cubicBezTo>
                  <a:cubicBezTo>
                    <a:pt x="699246" y="543325"/>
                    <a:pt x="644436" y="599884"/>
                    <a:pt x="585498" y="646609"/>
                  </a:cubicBezTo>
                  <a:cubicBezTo>
                    <a:pt x="521182" y="697607"/>
                    <a:pt x="447894" y="737848"/>
                    <a:pt x="377636" y="740514"/>
                  </a:cubicBezTo>
                  <a:lnTo>
                    <a:pt x="370833" y="740635"/>
                  </a:lnTo>
                  <a:cubicBezTo>
                    <a:pt x="169151" y="740635"/>
                    <a:pt x="5194" y="582339"/>
                    <a:pt x="123" y="382333"/>
                  </a:cubicBezTo>
                  <a:lnTo>
                    <a:pt x="0" y="372757"/>
                  </a:lnTo>
                  <a:cubicBezTo>
                    <a:pt x="0" y="168417"/>
                    <a:pt x="165872" y="379"/>
                    <a:pt x="370770" y="379"/>
                  </a:cubicBezTo>
                  <a:lnTo>
                    <a:pt x="377573" y="500"/>
                  </a:lnTo>
                  <a:cubicBezTo>
                    <a:pt x="447832" y="3091"/>
                    <a:pt x="521305" y="47362"/>
                    <a:pt x="585877" y="97860"/>
                  </a:cubicBezTo>
                  <a:cubicBezTo>
                    <a:pt x="644998" y="144100"/>
                    <a:pt x="699914" y="200143"/>
                    <a:pt x="742839" y="248171"/>
                  </a:cubicBezTo>
                  <a:cubicBezTo>
                    <a:pt x="785703" y="200022"/>
                    <a:pt x="840497" y="143479"/>
                    <a:pt x="899496" y="96738"/>
                  </a:cubicBezTo>
                  <a:cubicBezTo>
                    <a:pt x="965856" y="44029"/>
                    <a:pt x="1041810" y="0"/>
                    <a:pt x="1114105" y="0"/>
                  </a:cubicBezTo>
                  <a:close/>
                  <a:moveTo>
                    <a:pt x="382892" y="180826"/>
                  </a:moveTo>
                  <a:cubicBezTo>
                    <a:pt x="276702" y="180826"/>
                    <a:pt x="196733" y="266761"/>
                    <a:pt x="196733" y="372817"/>
                  </a:cubicBezTo>
                  <a:lnTo>
                    <a:pt x="196733" y="377757"/>
                  </a:lnTo>
                  <a:cubicBezTo>
                    <a:pt x="199455" y="481465"/>
                    <a:pt x="278310" y="564749"/>
                    <a:pt x="382892" y="564749"/>
                  </a:cubicBezTo>
                  <a:lnTo>
                    <a:pt x="387283" y="564628"/>
                  </a:lnTo>
                  <a:cubicBezTo>
                    <a:pt x="409486" y="563401"/>
                    <a:pt x="441586" y="552901"/>
                    <a:pt x="469478" y="534993"/>
                  </a:cubicBezTo>
                  <a:cubicBezTo>
                    <a:pt x="498856" y="516160"/>
                    <a:pt x="528170" y="490616"/>
                    <a:pt x="554519" y="464435"/>
                  </a:cubicBezTo>
                  <a:cubicBezTo>
                    <a:pt x="590886" y="428254"/>
                    <a:pt x="620439" y="391832"/>
                    <a:pt x="635284" y="372817"/>
                  </a:cubicBezTo>
                  <a:cubicBezTo>
                    <a:pt x="631276" y="367636"/>
                    <a:pt x="626192" y="361212"/>
                    <a:pt x="620196" y="353864"/>
                  </a:cubicBezTo>
                  <a:cubicBezTo>
                    <a:pt x="604001" y="334107"/>
                    <a:pt x="581294" y="307821"/>
                    <a:pt x="555019" y="281639"/>
                  </a:cubicBezTo>
                  <a:cubicBezTo>
                    <a:pt x="528665" y="255338"/>
                    <a:pt x="499288" y="229718"/>
                    <a:pt x="469788" y="210764"/>
                  </a:cubicBezTo>
                  <a:cubicBezTo>
                    <a:pt x="441771" y="192734"/>
                    <a:pt x="409611" y="182189"/>
                    <a:pt x="387345" y="180947"/>
                  </a:cubicBezTo>
                  <a:lnTo>
                    <a:pt x="382892" y="180826"/>
                  </a:lnTo>
                  <a:close/>
                  <a:moveTo>
                    <a:pt x="1102053" y="178598"/>
                  </a:moveTo>
                  <a:cubicBezTo>
                    <a:pt x="1078861" y="178598"/>
                    <a:pt x="1045210" y="189280"/>
                    <a:pt x="1015399" y="208416"/>
                  </a:cubicBezTo>
                  <a:cubicBezTo>
                    <a:pt x="985953" y="227308"/>
                    <a:pt x="956643" y="252868"/>
                    <a:pt x="930293" y="279049"/>
                  </a:cubicBezTo>
                  <a:cubicBezTo>
                    <a:pt x="904080" y="305154"/>
                    <a:pt x="881312" y="331395"/>
                    <a:pt x="865117" y="351212"/>
                  </a:cubicBezTo>
                  <a:cubicBezTo>
                    <a:pt x="858924" y="358743"/>
                    <a:pt x="853733" y="365288"/>
                    <a:pt x="849650" y="370590"/>
                  </a:cubicBezTo>
                  <a:cubicBezTo>
                    <a:pt x="864434" y="389605"/>
                    <a:pt x="893926" y="425906"/>
                    <a:pt x="930233" y="462026"/>
                  </a:cubicBezTo>
                  <a:cubicBezTo>
                    <a:pt x="956582" y="488267"/>
                    <a:pt x="985892" y="513827"/>
                    <a:pt x="1015339" y="532705"/>
                  </a:cubicBezTo>
                  <a:cubicBezTo>
                    <a:pt x="1045210" y="551856"/>
                    <a:pt x="1078921" y="562522"/>
                    <a:pt x="1102053" y="562522"/>
                  </a:cubicBezTo>
                  <a:lnTo>
                    <a:pt x="1106986" y="562522"/>
                  </a:lnTo>
                  <a:cubicBezTo>
                    <a:pt x="1210899" y="559810"/>
                    <a:pt x="1288142" y="474935"/>
                    <a:pt x="1288142" y="370530"/>
                  </a:cubicBezTo>
                  <a:cubicBezTo>
                    <a:pt x="1288142" y="266140"/>
                    <a:pt x="1210899" y="181204"/>
                    <a:pt x="1106986" y="178598"/>
                  </a:cubicBezTo>
                  <a:lnTo>
                    <a:pt x="1102053" y="1785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9" name="Полилиния 138">
              <a:extLst>
                <a:ext uri="{FF2B5EF4-FFF2-40B4-BE49-F238E27FC236}">
                  <a16:creationId xmlns:a16="http://schemas.microsoft.com/office/drawing/2014/main" id="{DAA08B5B-9BC8-D5D3-9C41-756EBDF1F04A}"/>
                </a:ext>
              </a:extLst>
            </p:cNvPr>
            <p:cNvSpPr/>
            <p:nvPr/>
          </p:nvSpPr>
          <p:spPr>
            <a:xfrm>
              <a:off x="11194913" y="4031529"/>
              <a:ext cx="744825" cy="760073"/>
            </a:xfrm>
            <a:custGeom>
              <a:avLst/>
              <a:gdLst>
                <a:gd name="connsiteX0" fmla="*/ 371085 w 744825"/>
                <a:gd name="connsiteY0" fmla="*/ 674183 h 760073"/>
                <a:gd name="connsiteX1" fmla="*/ 744825 w 744825"/>
                <a:gd name="connsiteY1" fmla="*/ 417528 h 760073"/>
                <a:gd name="connsiteX2" fmla="*/ 744825 w 744825"/>
                <a:gd name="connsiteY2" fmla="*/ 760074 h 760073"/>
                <a:gd name="connsiteX3" fmla="*/ 351944 w 744825"/>
                <a:gd name="connsiteY3" fmla="*/ 760074 h 760073"/>
                <a:gd name="connsiteX4" fmla="*/ 351959 w 744825"/>
                <a:gd name="connsiteY4" fmla="*/ 759983 h 760073"/>
                <a:gd name="connsiteX5" fmla="*/ 0 w 744825"/>
                <a:gd name="connsiteY5" fmla="*/ 759983 h 760073"/>
                <a:gd name="connsiteX6" fmla="*/ 0 w 744825"/>
                <a:gd name="connsiteY6" fmla="*/ 0 h 760073"/>
                <a:gd name="connsiteX7" fmla="*/ 371085 w 744825"/>
                <a:gd name="connsiteY7" fmla="*/ 0 h 760073"/>
                <a:gd name="connsiteX8" fmla="*/ 371085 w 744825"/>
                <a:gd name="connsiteY8" fmla="*/ 674183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73">
                  <a:moveTo>
                    <a:pt x="371085" y="674183"/>
                  </a:moveTo>
                  <a:cubicBezTo>
                    <a:pt x="423951" y="524917"/>
                    <a:pt x="571304" y="417528"/>
                    <a:pt x="744825" y="417528"/>
                  </a:cubicBezTo>
                  <a:lnTo>
                    <a:pt x="744825" y="760074"/>
                  </a:lnTo>
                  <a:lnTo>
                    <a:pt x="351944" y="760074"/>
                  </a:lnTo>
                  <a:cubicBezTo>
                    <a:pt x="351959" y="760044"/>
                    <a:pt x="351959" y="760013"/>
                    <a:pt x="351959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83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0" name="Полилиния 139">
              <a:extLst>
                <a:ext uri="{FF2B5EF4-FFF2-40B4-BE49-F238E27FC236}">
                  <a16:creationId xmlns:a16="http://schemas.microsoft.com/office/drawing/2014/main" id="{19BD6DD4-F4B4-39A2-6B64-6AD8BA79703C}"/>
                </a:ext>
              </a:extLst>
            </p:cNvPr>
            <p:cNvSpPr/>
            <p:nvPr userDrawn="1"/>
          </p:nvSpPr>
          <p:spPr>
            <a:xfrm>
              <a:off x="184790" y="5939047"/>
              <a:ext cx="744829" cy="760073"/>
            </a:xfrm>
            <a:custGeom>
              <a:avLst/>
              <a:gdLst>
                <a:gd name="connsiteX0" fmla="*/ 371088 w 744829"/>
                <a:gd name="connsiteY0" fmla="*/ 674184 h 760073"/>
                <a:gd name="connsiteX1" fmla="*/ 744830 w 744829"/>
                <a:gd name="connsiteY1" fmla="*/ 417528 h 760073"/>
                <a:gd name="connsiteX2" fmla="*/ 744830 w 744829"/>
                <a:gd name="connsiteY2" fmla="*/ 760074 h 760073"/>
                <a:gd name="connsiteX3" fmla="*/ 351952 w 744829"/>
                <a:gd name="connsiteY3" fmla="*/ 760074 h 760073"/>
                <a:gd name="connsiteX4" fmla="*/ 351967 w 744829"/>
                <a:gd name="connsiteY4" fmla="*/ 759983 h 760073"/>
                <a:gd name="connsiteX5" fmla="*/ 0 w 744829"/>
                <a:gd name="connsiteY5" fmla="*/ 759983 h 760073"/>
                <a:gd name="connsiteX6" fmla="*/ 0 w 744829"/>
                <a:gd name="connsiteY6" fmla="*/ 0 h 760073"/>
                <a:gd name="connsiteX7" fmla="*/ 371088 w 744829"/>
                <a:gd name="connsiteY7" fmla="*/ 0 h 760073"/>
                <a:gd name="connsiteX8" fmla="*/ 371088 w 744829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9" h="760073">
                  <a:moveTo>
                    <a:pt x="371088" y="674184"/>
                  </a:moveTo>
                  <a:cubicBezTo>
                    <a:pt x="423959" y="524917"/>
                    <a:pt x="571310" y="417528"/>
                    <a:pt x="744830" y="417528"/>
                  </a:cubicBezTo>
                  <a:lnTo>
                    <a:pt x="744830" y="760074"/>
                  </a:lnTo>
                  <a:lnTo>
                    <a:pt x="351952" y="760074"/>
                  </a:lnTo>
                  <a:cubicBezTo>
                    <a:pt x="351955" y="760044"/>
                    <a:pt x="351964" y="760013"/>
                    <a:pt x="351967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8" y="0"/>
                  </a:lnTo>
                  <a:lnTo>
                    <a:pt x="371088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1" name="Полилиния 140">
              <a:extLst>
                <a:ext uri="{FF2B5EF4-FFF2-40B4-BE49-F238E27FC236}">
                  <a16:creationId xmlns:a16="http://schemas.microsoft.com/office/drawing/2014/main" id="{C724638D-C567-94CC-530C-BEDED41DCA32}"/>
                </a:ext>
              </a:extLst>
            </p:cNvPr>
            <p:cNvSpPr/>
            <p:nvPr userDrawn="1"/>
          </p:nvSpPr>
          <p:spPr>
            <a:xfrm>
              <a:off x="1187639" y="5939047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7 w 563036"/>
                <a:gd name="connsiteY1" fmla="*/ 0 h 759999"/>
                <a:gd name="connsiteX2" fmla="*/ 563037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7" y="0"/>
                  </a:lnTo>
                  <a:lnTo>
                    <a:pt x="563037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2" name="Полилиния 141">
              <a:extLst>
                <a:ext uri="{FF2B5EF4-FFF2-40B4-BE49-F238E27FC236}">
                  <a16:creationId xmlns:a16="http://schemas.microsoft.com/office/drawing/2014/main" id="{B4341EC9-211B-C651-C2F6-2996006D6EC0}"/>
                </a:ext>
              </a:extLst>
            </p:cNvPr>
            <p:cNvSpPr/>
            <p:nvPr userDrawn="1"/>
          </p:nvSpPr>
          <p:spPr>
            <a:xfrm>
              <a:off x="2008703" y="5939047"/>
              <a:ext cx="742199" cy="759998"/>
            </a:xfrm>
            <a:custGeom>
              <a:avLst/>
              <a:gdLst>
                <a:gd name="connsiteX0" fmla="*/ 742199 w 742199"/>
                <a:gd name="connsiteY0" fmla="*/ 759998 h 759998"/>
                <a:gd name="connsiteX1" fmla="*/ 0 w 742199"/>
                <a:gd name="connsiteY1" fmla="*/ 759998 h 759998"/>
                <a:gd name="connsiteX2" fmla="*/ 0 w 742199"/>
                <a:gd name="connsiteY2" fmla="*/ 0 h 759998"/>
                <a:gd name="connsiteX3" fmla="*/ 371100 w 742199"/>
                <a:gd name="connsiteY3" fmla="*/ 380014 h 759998"/>
                <a:gd name="connsiteX4" fmla="*/ 742199 w 742199"/>
                <a:gd name="connsiteY4" fmla="*/ 0 h 759998"/>
                <a:gd name="connsiteX5" fmla="*/ 742199 w 742199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9" h="759998">
                  <a:moveTo>
                    <a:pt x="742199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100" y="380014"/>
                  </a:lnTo>
                  <a:lnTo>
                    <a:pt x="742199" y="0"/>
                  </a:lnTo>
                  <a:lnTo>
                    <a:pt x="742199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3" name="Полилиния 142">
              <a:extLst>
                <a:ext uri="{FF2B5EF4-FFF2-40B4-BE49-F238E27FC236}">
                  <a16:creationId xmlns:a16="http://schemas.microsoft.com/office/drawing/2014/main" id="{A8BDE3A9-7666-5866-1E25-CF10B415435C}"/>
                </a:ext>
              </a:extLst>
            </p:cNvPr>
            <p:cNvSpPr/>
            <p:nvPr userDrawn="1"/>
          </p:nvSpPr>
          <p:spPr>
            <a:xfrm>
              <a:off x="2978588" y="5932657"/>
              <a:ext cx="761373" cy="766357"/>
            </a:xfrm>
            <a:custGeom>
              <a:avLst/>
              <a:gdLst>
                <a:gd name="connsiteX0" fmla="*/ 399916 w 761373"/>
                <a:gd name="connsiteY0" fmla="*/ 75099 h 766357"/>
                <a:gd name="connsiteX1" fmla="*/ 700208 w 761373"/>
                <a:gd name="connsiteY1" fmla="*/ 75099 h 766357"/>
                <a:gd name="connsiteX2" fmla="*/ 701422 w 761373"/>
                <a:gd name="connsiteY2" fmla="*/ 436751 h 766357"/>
                <a:gd name="connsiteX3" fmla="*/ 380670 w 761373"/>
                <a:gd name="connsiteY3" fmla="*/ 766358 h 766357"/>
                <a:gd name="connsiteX4" fmla="*/ 59963 w 761373"/>
                <a:gd name="connsiteY4" fmla="*/ 436766 h 766357"/>
                <a:gd name="connsiteX5" fmla="*/ 61177 w 761373"/>
                <a:gd name="connsiteY5" fmla="*/ 75099 h 766357"/>
                <a:gd name="connsiteX6" fmla="*/ 361469 w 761373"/>
                <a:gd name="connsiteY6" fmla="*/ 75099 h 766357"/>
                <a:gd name="connsiteX7" fmla="*/ 380685 w 761373"/>
                <a:gd name="connsiteY7" fmla="*/ 98341 h 766357"/>
                <a:gd name="connsiteX8" fmla="*/ 399916 w 761373"/>
                <a:gd name="connsiteY8" fmla="*/ 75099 h 7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57">
                  <a:moveTo>
                    <a:pt x="399916" y="75099"/>
                  </a:moveTo>
                  <a:cubicBezTo>
                    <a:pt x="482685" y="-25018"/>
                    <a:pt x="617394" y="-25018"/>
                    <a:pt x="700208" y="75099"/>
                  </a:cubicBezTo>
                  <a:cubicBezTo>
                    <a:pt x="781292" y="173186"/>
                    <a:pt x="781823" y="328664"/>
                    <a:pt x="701422" y="436751"/>
                  </a:cubicBezTo>
                  <a:cubicBezTo>
                    <a:pt x="621037" y="544837"/>
                    <a:pt x="380670" y="766358"/>
                    <a:pt x="380670" y="766358"/>
                  </a:cubicBezTo>
                  <a:cubicBezTo>
                    <a:pt x="380670" y="766358"/>
                    <a:pt x="140363" y="544867"/>
                    <a:pt x="59963" y="436766"/>
                  </a:cubicBezTo>
                  <a:cubicBezTo>
                    <a:pt x="-20453" y="328664"/>
                    <a:pt x="-19922" y="173186"/>
                    <a:pt x="61177" y="75099"/>
                  </a:cubicBezTo>
                  <a:cubicBezTo>
                    <a:pt x="143961" y="-25033"/>
                    <a:pt x="278685" y="-25033"/>
                    <a:pt x="361469" y="75099"/>
                  </a:cubicBezTo>
                  <a:lnTo>
                    <a:pt x="380685" y="98341"/>
                  </a:lnTo>
                  <a:lnTo>
                    <a:pt x="399916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4" name="Полилиния 143">
              <a:extLst>
                <a:ext uri="{FF2B5EF4-FFF2-40B4-BE49-F238E27FC236}">
                  <a16:creationId xmlns:a16="http://schemas.microsoft.com/office/drawing/2014/main" id="{76C88B2A-F11B-27DE-77A6-D6FCA67C8AD4}"/>
                </a:ext>
              </a:extLst>
            </p:cNvPr>
            <p:cNvSpPr/>
            <p:nvPr userDrawn="1"/>
          </p:nvSpPr>
          <p:spPr>
            <a:xfrm>
              <a:off x="3952450" y="5945440"/>
              <a:ext cx="717534" cy="740817"/>
            </a:xfrm>
            <a:custGeom>
              <a:avLst/>
              <a:gdLst>
                <a:gd name="connsiteX0" fmla="*/ 717534 w 717534"/>
                <a:gd name="connsiteY0" fmla="*/ 370409 h 740817"/>
                <a:gd name="connsiteX1" fmla="*/ 327887 w 717534"/>
                <a:gd name="connsiteY1" fmla="*/ 740817 h 740817"/>
                <a:gd name="connsiteX2" fmla="*/ 327887 w 717534"/>
                <a:gd name="connsiteY2" fmla="*/ 554431 h 740817"/>
                <a:gd name="connsiteX3" fmla="*/ 0 w 717534"/>
                <a:gd name="connsiteY3" fmla="*/ 554431 h 740817"/>
                <a:gd name="connsiteX4" fmla="*/ 0 w 717534"/>
                <a:gd name="connsiteY4" fmla="*/ 185280 h 740817"/>
                <a:gd name="connsiteX5" fmla="*/ 327887 w 717534"/>
                <a:gd name="connsiteY5" fmla="*/ 185280 h 740817"/>
                <a:gd name="connsiteX6" fmla="*/ 327887 w 717534"/>
                <a:gd name="connsiteY6" fmla="*/ 0 h 740817"/>
                <a:gd name="connsiteX7" fmla="*/ 717534 w 717534"/>
                <a:gd name="connsiteY7" fmla="*/ 370409 h 7408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17534" h="740817">
                  <a:moveTo>
                    <a:pt x="717534" y="370409"/>
                  </a:moveTo>
                  <a:lnTo>
                    <a:pt x="327887" y="740817"/>
                  </a:lnTo>
                  <a:lnTo>
                    <a:pt x="327887" y="554431"/>
                  </a:lnTo>
                  <a:lnTo>
                    <a:pt x="0" y="554431"/>
                  </a:lnTo>
                  <a:lnTo>
                    <a:pt x="0" y="185280"/>
                  </a:lnTo>
                  <a:lnTo>
                    <a:pt x="327887" y="185280"/>
                  </a:lnTo>
                  <a:lnTo>
                    <a:pt x="327887" y="0"/>
                  </a:lnTo>
                  <a:lnTo>
                    <a:pt x="717534" y="3704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5" name="Полилиния 144">
              <a:extLst>
                <a:ext uri="{FF2B5EF4-FFF2-40B4-BE49-F238E27FC236}">
                  <a16:creationId xmlns:a16="http://schemas.microsoft.com/office/drawing/2014/main" id="{AFA0BB5A-9239-7E1D-C0BF-37D923C78DCA}"/>
                </a:ext>
              </a:extLst>
            </p:cNvPr>
            <p:cNvSpPr/>
            <p:nvPr userDrawn="1"/>
          </p:nvSpPr>
          <p:spPr>
            <a:xfrm>
              <a:off x="4836948" y="5937153"/>
              <a:ext cx="765058" cy="763664"/>
            </a:xfrm>
            <a:custGeom>
              <a:avLst/>
              <a:gdLst>
                <a:gd name="connsiteX0" fmla="*/ 382529 w 765058"/>
                <a:gd name="connsiteY0" fmla="*/ 0 h 763664"/>
                <a:gd name="connsiteX1" fmla="*/ 765058 w 765058"/>
                <a:gd name="connsiteY1" fmla="*/ 381832 h 763664"/>
                <a:gd name="connsiteX2" fmla="*/ 382529 w 765058"/>
                <a:gd name="connsiteY2" fmla="*/ 763665 h 763664"/>
                <a:gd name="connsiteX3" fmla="*/ 0 w 765058"/>
                <a:gd name="connsiteY3" fmla="*/ 381832 h 763664"/>
                <a:gd name="connsiteX4" fmla="*/ 382529 w 765058"/>
                <a:gd name="connsiteY4" fmla="*/ 0 h 763664"/>
                <a:gd name="connsiteX5" fmla="*/ 542663 w 765058"/>
                <a:gd name="connsiteY5" fmla="*/ 442709 h 763664"/>
                <a:gd name="connsiteX6" fmla="*/ 538170 w 765058"/>
                <a:gd name="connsiteY6" fmla="*/ 453026 h 763664"/>
                <a:gd name="connsiteX7" fmla="*/ 515083 w 765058"/>
                <a:gd name="connsiteY7" fmla="*/ 487176 h 763664"/>
                <a:gd name="connsiteX8" fmla="*/ 386339 w 765058"/>
                <a:gd name="connsiteY8" fmla="*/ 538674 h 763664"/>
                <a:gd name="connsiteX9" fmla="*/ 252495 w 765058"/>
                <a:gd name="connsiteY9" fmla="*/ 489585 h 763664"/>
                <a:gd name="connsiteX10" fmla="*/ 222623 w 765058"/>
                <a:gd name="connsiteY10" fmla="*/ 456420 h 763664"/>
                <a:gd name="connsiteX11" fmla="*/ 216036 w 765058"/>
                <a:gd name="connsiteY11" fmla="*/ 446330 h 763664"/>
                <a:gd name="connsiteX12" fmla="*/ 214776 w 765058"/>
                <a:gd name="connsiteY12" fmla="*/ 444133 h 763664"/>
                <a:gd name="connsiteX13" fmla="*/ 214715 w 765058"/>
                <a:gd name="connsiteY13" fmla="*/ 443981 h 763664"/>
                <a:gd name="connsiteX14" fmla="*/ 214746 w 765058"/>
                <a:gd name="connsiteY14" fmla="*/ 444102 h 763664"/>
                <a:gd name="connsiteX15" fmla="*/ 214791 w 765058"/>
                <a:gd name="connsiteY15" fmla="*/ 444178 h 763664"/>
                <a:gd name="connsiteX16" fmla="*/ 214807 w 765058"/>
                <a:gd name="connsiteY16" fmla="*/ 444193 h 763664"/>
                <a:gd name="connsiteX17" fmla="*/ 209980 w 765058"/>
                <a:gd name="connsiteY17" fmla="*/ 447193 h 763664"/>
                <a:gd name="connsiteX18" fmla="*/ 142147 w 765058"/>
                <a:gd name="connsiteY18" fmla="*/ 488464 h 763664"/>
                <a:gd name="connsiteX19" fmla="*/ 137320 w 765058"/>
                <a:gd name="connsiteY19" fmla="*/ 491449 h 763664"/>
                <a:gd name="connsiteX20" fmla="*/ 137335 w 765058"/>
                <a:gd name="connsiteY20" fmla="*/ 491509 h 763664"/>
                <a:gd name="connsiteX21" fmla="*/ 137396 w 765058"/>
                <a:gd name="connsiteY21" fmla="*/ 491600 h 763664"/>
                <a:gd name="connsiteX22" fmla="*/ 137517 w 765058"/>
                <a:gd name="connsiteY22" fmla="*/ 491843 h 763664"/>
                <a:gd name="connsiteX23" fmla="*/ 137836 w 765058"/>
                <a:gd name="connsiteY23" fmla="*/ 492479 h 763664"/>
                <a:gd name="connsiteX24" fmla="*/ 138777 w 765058"/>
                <a:gd name="connsiteY24" fmla="*/ 494221 h 763664"/>
                <a:gd name="connsiteX25" fmla="*/ 141813 w 765058"/>
                <a:gd name="connsiteY25" fmla="*/ 499600 h 763664"/>
                <a:gd name="connsiteX26" fmla="*/ 152893 w 765058"/>
                <a:gd name="connsiteY26" fmla="*/ 516630 h 763664"/>
                <a:gd name="connsiteX27" fmla="*/ 197032 w 765058"/>
                <a:gd name="connsiteY27" fmla="*/ 565764 h 763664"/>
                <a:gd name="connsiteX28" fmla="*/ 386339 w 765058"/>
                <a:gd name="connsiteY28" fmla="*/ 636367 h 763664"/>
                <a:gd name="connsiteX29" fmla="*/ 577983 w 765058"/>
                <a:gd name="connsiteY29" fmla="*/ 555931 h 763664"/>
                <a:gd name="connsiteX30" fmla="*/ 616081 w 765058"/>
                <a:gd name="connsiteY30" fmla="*/ 499434 h 763664"/>
                <a:gd name="connsiteX31" fmla="*/ 624535 w 765058"/>
                <a:gd name="connsiteY31" fmla="*/ 479858 h 763664"/>
                <a:gd name="connsiteX32" fmla="*/ 626721 w 765058"/>
                <a:gd name="connsiteY32" fmla="*/ 473632 h 763664"/>
                <a:gd name="connsiteX33" fmla="*/ 627374 w 765058"/>
                <a:gd name="connsiteY33" fmla="*/ 471571 h 763664"/>
                <a:gd name="connsiteX34" fmla="*/ 627601 w 765058"/>
                <a:gd name="connsiteY34" fmla="*/ 470813 h 763664"/>
                <a:gd name="connsiteX35" fmla="*/ 627693 w 765058"/>
                <a:gd name="connsiteY35" fmla="*/ 470526 h 763664"/>
                <a:gd name="connsiteX36" fmla="*/ 627708 w 765058"/>
                <a:gd name="connsiteY36" fmla="*/ 470389 h 763664"/>
                <a:gd name="connsiteX37" fmla="*/ 627738 w 765058"/>
                <a:gd name="connsiteY37" fmla="*/ 470329 h 763664"/>
                <a:gd name="connsiteX38" fmla="*/ 622471 w 765058"/>
                <a:gd name="connsiteY38" fmla="*/ 468465 h 763664"/>
                <a:gd name="connsiteX39" fmla="*/ 548582 w 765058"/>
                <a:gd name="connsiteY39" fmla="*/ 442769 h 763664"/>
                <a:gd name="connsiteX40" fmla="*/ 543315 w 765058"/>
                <a:gd name="connsiteY40" fmla="*/ 440906 h 763664"/>
                <a:gd name="connsiteX41" fmla="*/ 543330 w 765058"/>
                <a:gd name="connsiteY41" fmla="*/ 440845 h 763664"/>
                <a:gd name="connsiteX42" fmla="*/ 543361 w 765058"/>
                <a:gd name="connsiteY42" fmla="*/ 440754 h 763664"/>
                <a:gd name="connsiteX43" fmla="*/ 543406 w 765058"/>
                <a:gd name="connsiteY43" fmla="*/ 440587 h 763664"/>
                <a:gd name="connsiteX44" fmla="*/ 542663 w 765058"/>
                <a:gd name="connsiteY44" fmla="*/ 442709 h 76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765058" h="763664">
                  <a:moveTo>
                    <a:pt x="382529" y="0"/>
                  </a:moveTo>
                  <a:cubicBezTo>
                    <a:pt x="593799" y="0"/>
                    <a:pt x="765058" y="170962"/>
                    <a:pt x="765058" y="381832"/>
                  </a:cubicBezTo>
                  <a:cubicBezTo>
                    <a:pt x="765058" y="592717"/>
                    <a:pt x="593799" y="763665"/>
                    <a:pt x="382529" y="763665"/>
                  </a:cubicBezTo>
                  <a:cubicBezTo>
                    <a:pt x="171274" y="763665"/>
                    <a:pt x="0" y="592717"/>
                    <a:pt x="0" y="381832"/>
                  </a:cubicBezTo>
                  <a:cubicBezTo>
                    <a:pt x="0" y="170962"/>
                    <a:pt x="171274" y="0"/>
                    <a:pt x="382529" y="0"/>
                  </a:cubicBezTo>
                  <a:close/>
                  <a:moveTo>
                    <a:pt x="542663" y="442709"/>
                  </a:moveTo>
                  <a:cubicBezTo>
                    <a:pt x="541843" y="444905"/>
                    <a:pt x="540386" y="448496"/>
                    <a:pt x="538170" y="453026"/>
                  </a:cubicBezTo>
                  <a:cubicBezTo>
                    <a:pt x="533722" y="462117"/>
                    <a:pt x="526361" y="474616"/>
                    <a:pt x="515083" y="487176"/>
                  </a:cubicBezTo>
                  <a:cubicBezTo>
                    <a:pt x="493408" y="511327"/>
                    <a:pt x="454779" y="538674"/>
                    <a:pt x="386339" y="538674"/>
                  </a:cubicBezTo>
                  <a:cubicBezTo>
                    <a:pt x="322650" y="538674"/>
                    <a:pt x="279634" y="513630"/>
                    <a:pt x="252495" y="489585"/>
                  </a:cubicBezTo>
                  <a:cubicBezTo>
                    <a:pt x="238712" y="477374"/>
                    <a:pt x="228877" y="465238"/>
                    <a:pt x="222623" y="456420"/>
                  </a:cubicBezTo>
                  <a:cubicBezTo>
                    <a:pt x="219512" y="452041"/>
                    <a:pt x="217326" y="448527"/>
                    <a:pt x="216036" y="446330"/>
                  </a:cubicBezTo>
                  <a:cubicBezTo>
                    <a:pt x="215399" y="445254"/>
                    <a:pt x="214989" y="444496"/>
                    <a:pt x="214776" y="444133"/>
                  </a:cubicBezTo>
                  <a:lnTo>
                    <a:pt x="214715" y="443981"/>
                  </a:lnTo>
                  <a:cubicBezTo>
                    <a:pt x="214731" y="444012"/>
                    <a:pt x="214731" y="444057"/>
                    <a:pt x="214746" y="444102"/>
                  </a:cubicBezTo>
                  <a:cubicBezTo>
                    <a:pt x="214761" y="444118"/>
                    <a:pt x="214791" y="444148"/>
                    <a:pt x="214791" y="444178"/>
                  </a:cubicBezTo>
                  <a:lnTo>
                    <a:pt x="214807" y="444193"/>
                  </a:lnTo>
                  <a:cubicBezTo>
                    <a:pt x="214822" y="444209"/>
                    <a:pt x="214761" y="444269"/>
                    <a:pt x="209980" y="447193"/>
                  </a:cubicBezTo>
                  <a:lnTo>
                    <a:pt x="142147" y="488464"/>
                  </a:lnTo>
                  <a:cubicBezTo>
                    <a:pt x="137730" y="491161"/>
                    <a:pt x="137351" y="491419"/>
                    <a:pt x="137320" y="491449"/>
                  </a:cubicBezTo>
                  <a:cubicBezTo>
                    <a:pt x="137320" y="491449"/>
                    <a:pt x="137320" y="491479"/>
                    <a:pt x="137335" y="491509"/>
                  </a:cubicBezTo>
                  <a:cubicBezTo>
                    <a:pt x="137351" y="491540"/>
                    <a:pt x="137381" y="491570"/>
                    <a:pt x="137396" y="491600"/>
                  </a:cubicBezTo>
                  <a:cubicBezTo>
                    <a:pt x="137426" y="491676"/>
                    <a:pt x="137472" y="491752"/>
                    <a:pt x="137517" y="491843"/>
                  </a:cubicBezTo>
                  <a:cubicBezTo>
                    <a:pt x="137609" y="492025"/>
                    <a:pt x="137715" y="492237"/>
                    <a:pt x="137836" y="492479"/>
                  </a:cubicBezTo>
                  <a:cubicBezTo>
                    <a:pt x="138079" y="492949"/>
                    <a:pt x="138398" y="493540"/>
                    <a:pt x="138777" y="494221"/>
                  </a:cubicBezTo>
                  <a:cubicBezTo>
                    <a:pt x="139521" y="495615"/>
                    <a:pt x="140523" y="497418"/>
                    <a:pt x="141813" y="499600"/>
                  </a:cubicBezTo>
                  <a:cubicBezTo>
                    <a:pt x="144378" y="503948"/>
                    <a:pt x="148051" y="509797"/>
                    <a:pt x="152893" y="516630"/>
                  </a:cubicBezTo>
                  <a:cubicBezTo>
                    <a:pt x="162562" y="530250"/>
                    <a:pt x="177058" y="548053"/>
                    <a:pt x="197032" y="565764"/>
                  </a:cubicBezTo>
                  <a:cubicBezTo>
                    <a:pt x="237407" y="601550"/>
                    <a:pt x="299518" y="636367"/>
                    <a:pt x="386339" y="636367"/>
                  </a:cubicBezTo>
                  <a:cubicBezTo>
                    <a:pt x="479474" y="636367"/>
                    <a:pt x="540462" y="597748"/>
                    <a:pt x="577983" y="555931"/>
                  </a:cubicBezTo>
                  <a:cubicBezTo>
                    <a:pt x="596304" y="535538"/>
                    <a:pt x="608431" y="515069"/>
                    <a:pt x="616081" y="499434"/>
                  </a:cubicBezTo>
                  <a:cubicBezTo>
                    <a:pt x="619921" y="491585"/>
                    <a:pt x="622669" y="484873"/>
                    <a:pt x="624535" y="479858"/>
                  </a:cubicBezTo>
                  <a:cubicBezTo>
                    <a:pt x="625477" y="477343"/>
                    <a:pt x="626190" y="475253"/>
                    <a:pt x="626721" y="473632"/>
                  </a:cubicBezTo>
                  <a:cubicBezTo>
                    <a:pt x="626979" y="472828"/>
                    <a:pt x="627207" y="472132"/>
                    <a:pt x="627374" y="471571"/>
                  </a:cubicBezTo>
                  <a:cubicBezTo>
                    <a:pt x="627465" y="471298"/>
                    <a:pt x="627526" y="471041"/>
                    <a:pt x="627601" y="470813"/>
                  </a:cubicBezTo>
                  <a:cubicBezTo>
                    <a:pt x="627632" y="470707"/>
                    <a:pt x="627662" y="470616"/>
                    <a:pt x="627693" y="470526"/>
                  </a:cubicBezTo>
                  <a:cubicBezTo>
                    <a:pt x="627693" y="470480"/>
                    <a:pt x="627708" y="470435"/>
                    <a:pt x="627708" y="470389"/>
                  </a:cubicBezTo>
                  <a:cubicBezTo>
                    <a:pt x="627723" y="470374"/>
                    <a:pt x="627738" y="470344"/>
                    <a:pt x="627738" y="470329"/>
                  </a:cubicBezTo>
                  <a:cubicBezTo>
                    <a:pt x="627738" y="470313"/>
                    <a:pt x="627465" y="470207"/>
                    <a:pt x="622471" y="468465"/>
                  </a:cubicBezTo>
                  <a:lnTo>
                    <a:pt x="548582" y="442769"/>
                  </a:lnTo>
                  <a:cubicBezTo>
                    <a:pt x="543649" y="441042"/>
                    <a:pt x="543330" y="440921"/>
                    <a:pt x="543315" y="440906"/>
                  </a:cubicBezTo>
                  <a:cubicBezTo>
                    <a:pt x="543315" y="440890"/>
                    <a:pt x="543330" y="440860"/>
                    <a:pt x="543330" y="440845"/>
                  </a:cubicBezTo>
                  <a:cubicBezTo>
                    <a:pt x="543330" y="440815"/>
                    <a:pt x="543346" y="440784"/>
                    <a:pt x="543361" y="440754"/>
                  </a:cubicBezTo>
                  <a:cubicBezTo>
                    <a:pt x="543376" y="440693"/>
                    <a:pt x="543391" y="440633"/>
                    <a:pt x="543406" y="440587"/>
                  </a:cubicBezTo>
                  <a:lnTo>
                    <a:pt x="542663" y="44270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6" name="Полилиния 145">
              <a:extLst>
                <a:ext uri="{FF2B5EF4-FFF2-40B4-BE49-F238E27FC236}">
                  <a16:creationId xmlns:a16="http://schemas.microsoft.com/office/drawing/2014/main" id="{331F9656-ECBA-C31F-8FD2-EC70976C5563}"/>
                </a:ext>
              </a:extLst>
            </p:cNvPr>
            <p:cNvSpPr/>
            <p:nvPr userDrawn="1"/>
          </p:nvSpPr>
          <p:spPr>
            <a:xfrm rot="5400000">
              <a:off x="6027662" y="5737869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7" name="Полилиния 146">
              <a:extLst>
                <a:ext uri="{FF2B5EF4-FFF2-40B4-BE49-F238E27FC236}">
                  <a16:creationId xmlns:a16="http://schemas.microsoft.com/office/drawing/2014/main" id="{AE7BBD99-544B-D2E4-4BAF-53B593DF2A15}"/>
                </a:ext>
              </a:extLst>
            </p:cNvPr>
            <p:cNvSpPr/>
            <p:nvPr userDrawn="1"/>
          </p:nvSpPr>
          <p:spPr>
            <a:xfrm rot="5400000">
              <a:off x="6027662" y="6159381"/>
              <a:ext cx="345499" cy="740832"/>
            </a:xfrm>
            <a:custGeom>
              <a:avLst/>
              <a:gdLst>
                <a:gd name="connsiteX0" fmla="*/ -36 w 345499"/>
                <a:gd name="connsiteY0" fmla="*/ -13 h 740832"/>
                <a:gd name="connsiteX1" fmla="*/ 345464 w 345499"/>
                <a:gd name="connsiteY1" fmla="*/ -13 h 740832"/>
                <a:gd name="connsiteX2" fmla="*/ 345464 w 345499"/>
                <a:gd name="connsiteY2" fmla="*/ 740819 h 740832"/>
                <a:gd name="connsiteX3" fmla="*/ -36 w 345499"/>
                <a:gd name="connsiteY3" fmla="*/ 740819 h 740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5499" h="740832">
                  <a:moveTo>
                    <a:pt x="-36" y="-13"/>
                  </a:moveTo>
                  <a:lnTo>
                    <a:pt x="345464" y="-13"/>
                  </a:lnTo>
                  <a:lnTo>
                    <a:pt x="345464" y="740819"/>
                  </a:lnTo>
                  <a:lnTo>
                    <a:pt x="-36" y="74081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8" name="Полилиния 147">
              <a:extLst>
                <a:ext uri="{FF2B5EF4-FFF2-40B4-BE49-F238E27FC236}">
                  <a16:creationId xmlns:a16="http://schemas.microsoft.com/office/drawing/2014/main" id="{B25A89AA-22A6-9B1D-B25B-C9E7E2794828}"/>
                </a:ext>
              </a:extLst>
            </p:cNvPr>
            <p:cNvSpPr/>
            <p:nvPr userDrawn="1"/>
          </p:nvSpPr>
          <p:spPr>
            <a:xfrm>
              <a:off x="6799486" y="5948637"/>
              <a:ext cx="1484930" cy="740695"/>
            </a:xfrm>
            <a:custGeom>
              <a:avLst/>
              <a:gdLst>
                <a:gd name="connsiteX0" fmla="*/ 1114104 w 1484930"/>
                <a:gd name="connsiteY0" fmla="*/ 0 h 740695"/>
                <a:gd name="connsiteX1" fmla="*/ 1484930 w 1484930"/>
                <a:gd name="connsiteY1" fmla="*/ 370409 h 740695"/>
                <a:gd name="connsiteX2" fmla="*/ 1484809 w 1484930"/>
                <a:gd name="connsiteY2" fmla="*/ 379984 h 740695"/>
                <a:gd name="connsiteX3" fmla="*/ 1137297 w 1484930"/>
                <a:gd name="connsiteY3" fmla="*/ 740696 h 740695"/>
                <a:gd name="connsiteX4" fmla="*/ 1114104 w 1484930"/>
                <a:gd name="connsiteY4" fmla="*/ 740696 h 740695"/>
                <a:gd name="connsiteX5" fmla="*/ 899070 w 1484930"/>
                <a:gd name="connsiteY5" fmla="*/ 645564 h 740695"/>
                <a:gd name="connsiteX6" fmla="*/ 742093 w 1484930"/>
                <a:gd name="connsiteY6" fmla="*/ 495176 h 740695"/>
                <a:gd name="connsiteX7" fmla="*/ 585496 w 1484930"/>
                <a:gd name="connsiteY7" fmla="*/ 646609 h 740695"/>
                <a:gd name="connsiteX8" fmla="*/ 377642 w 1484930"/>
                <a:gd name="connsiteY8" fmla="*/ 740514 h 740695"/>
                <a:gd name="connsiteX9" fmla="*/ 370827 w 1484930"/>
                <a:gd name="connsiteY9" fmla="*/ 740635 h 740695"/>
                <a:gd name="connsiteX10" fmla="*/ 121 w 1484930"/>
                <a:gd name="connsiteY10" fmla="*/ 382332 h 740695"/>
                <a:gd name="connsiteX11" fmla="*/ 0 w 1484930"/>
                <a:gd name="connsiteY11" fmla="*/ 372757 h 740695"/>
                <a:gd name="connsiteX12" fmla="*/ 370766 w 1484930"/>
                <a:gd name="connsiteY12" fmla="*/ 379 h 740695"/>
                <a:gd name="connsiteX13" fmla="*/ 377566 w 1484930"/>
                <a:gd name="connsiteY13" fmla="*/ 500 h 740695"/>
                <a:gd name="connsiteX14" fmla="*/ 585876 w 1484930"/>
                <a:gd name="connsiteY14" fmla="*/ 97859 h 740695"/>
                <a:gd name="connsiteX15" fmla="*/ 742837 w 1484930"/>
                <a:gd name="connsiteY15" fmla="*/ 248186 h 740695"/>
                <a:gd name="connsiteX16" fmla="*/ 899495 w 1484930"/>
                <a:gd name="connsiteY16" fmla="*/ 96754 h 740695"/>
                <a:gd name="connsiteX17" fmla="*/ 1114104 w 1484930"/>
                <a:gd name="connsiteY17" fmla="*/ 0 h 740695"/>
                <a:gd name="connsiteX18" fmla="*/ 382894 w 1484930"/>
                <a:gd name="connsiteY18" fmla="*/ 180826 h 740695"/>
                <a:gd name="connsiteX19" fmla="*/ 196729 w 1484930"/>
                <a:gd name="connsiteY19" fmla="*/ 372817 h 740695"/>
                <a:gd name="connsiteX20" fmla="*/ 196729 w 1484930"/>
                <a:gd name="connsiteY20" fmla="*/ 377757 h 740695"/>
                <a:gd name="connsiteX21" fmla="*/ 382894 w 1484930"/>
                <a:gd name="connsiteY21" fmla="*/ 564749 h 740695"/>
                <a:gd name="connsiteX22" fmla="*/ 387280 w 1484930"/>
                <a:gd name="connsiteY22" fmla="*/ 564628 h 740695"/>
                <a:gd name="connsiteX23" fmla="*/ 469472 w 1484930"/>
                <a:gd name="connsiteY23" fmla="*/ 534993 h 740695"/>
                <a:gd name="connsiteX24" fmla="*/ 554517 w 1484930"/>
                <a:gd name="connsiteY24" fmla="*/ 464435 h 740695"/>
                <a:gd name="connsiteX25" fmla="*/ 635282 w 1484930"/>
                <a:gd name="connsiteY25" fmla="*/ 372817 h 740695"/>
                <a:gd name="connsiteX26" fmla="*/ 620195 w 1484930"/>
                <a:gd name="connsiteY26" fmla="*/ 353864 h 740695"/>
                <a:gd name="connsiteX27" fmla="*/ 555018 w 1484930"/>
                <a:gd name="connsiteY27" fmla="*/ 281640 h 740695"/>
                <a:gd name="connsiteX28" fmla="*/ 469790 w 1484930"/>
                <a:gd name="connsiteY28" fmla="*/ 210764 h 740695"/>
                <a:gd name="connsiteX29" fmla="*/ 387341 w 1484930"/>
                <a:gd name="connsiteY29" fmla="*/ 180947 h 740695"/>
                <a:gd name="connsiteX30" fmla="*/ 382894 w 1484930"/>
                <a:gd name="connsiteY30" fmla="*/ 180826 h 740695"/>
                <a:gd name="connsiteX31" fmla="*/ 1102052 w 1484930"/>
                <a:gd name="connsiteY31" fmla="*/ 178614 h 740695"/>
                <a:gd name="connsiteX32" fmla="*/ 1015398 w 1484930"/>
                <a:gd name="connsiteY32" fmla="*/ 208431 h 740695"/>
                <a:gd name="connsiteX33" fmla="*/ 930292 w 1484930"/>
                <a:gd name="connsiteY33" fmla="*/ 279049 h 740695"/>
                <a:gd name="connsiteX34" fmla="*/ 865115 w 1484930"/>
                <a:gd name="connsiteY34" fmla="*/ 351212 h 740695"/>
                <a:gd name="connsiteX35" fmla="*/ 849648 w 1484930"/>
                <a:gd name="connsiteY35" fmla="*/ 370606 h 740695"/>
                <a:gd name="connsiteX36" fmla="*/ 930231 w 1484930"/>
                <a:gd name="connsiteY36" fmla="*/ 462026 h 740695"/>
                <a:gd name="connsiteX37" fmla="*/ 1015337 w 1484930"/>
                <a:gd name="connsiteY37" fmla="*/ 532720 h 740695"/>
                <a:gd name="connsiteX38" fmla="*/ 1102052 w 1484930"/>
                <a:gd name="connsiteY38" fmla="*/ 562537 h 740695"/>
                <a:gd name="connsiteX39" fmla="*/ 1106985 w 1484930"/>
                <a:gd name="connsiteY39" fmla="*/ 562537 h 740695"/>
                <a:gd name="connsiteX40" fmla="*/ 1288141 w 1484930"/>
                <a:gd name="connsiteY40" fmla="*/ 370545 h 740695"/>
                <a:gd name="connsiteX41" fmla="*/ 1106985 w 1484930"/>
                <a:gd name="connsiteY41" fmla="*/ 178614 h 740695"/>
                <a:gd name="connsiteX42" fmla="*/ 1102052 w 1484930"/>
                <a:gd name="connsiteY42" fmla="*/ 178614 h 740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484930" h="740695">
                  <a:moveTo>
                    <a:pt x="1114104" y="0"/>
                  </a:moveTo>
                  <a:cubicBezTo>
                    <a:pt x="1318998" y="0"/>
                    <a:pt x="1484930" y="165887"/>
                    <a:pt x="1484930" y="370409"/>
                  </a:cubicBezTo>
                  <a:lnTo>
                    <a:pt x="1484809" y="379984"/>
                  </a:lnTo>
                  <a:cubicBezTo>
                    <a:pt x="1479921" y="572339"/>
                    <a:pt x="1328090" y="728969"/>
                    <a:pt x="1137297" y="740696"/>
                  </a:cubicBezTo>
                  <a:lnTo>
                    <a:pt x="1114104" y="740696"/>
                  </a:lnTo>
                  <a:cubicBezTo>
                    <a:pt x="1041808" y="740696"/>
                    <a:pt x="965673" y="697668"/>
                    <a:pt x="899070" y="645564"/>
                  </a:cubicBezTo>
                  <a:cubicBezTo>
                    <a:pt x="839934" y="599323"/>
                    <a:pt x="784957" y="543265"/>
                    <a:pt x="742093" y="495176"/>
                  </a:cubicBezTo>
                  <a:cubicBezTo>
                    <a:pt x="699244" y="543326"/>
                    <a:pt x="644435" y="599884"/>
                    <a:pt x="585496" y="646609"/>
                  </a:cubicBezTo>
                  <a:cubicBezTo>
                    <a:pt x="521185" y="697607"/>
                    <a:pt x="447888" y="737863"/>
                    <a:pt x="377642" y="740514"/>
                  </a:cubicBezTo>
                  <a:lnTo>
                    <a:pt x="370827" y="740635"/>
                  </a:lnTo>
                  <a:cubicBezTo>
                    <a:pt x="169150" y="740635"/>
                    <a:pt x="5191" y="582354"/>
                    <a:pt x="121" y="382332"/>
                  </a:cubicBezTo>
                  <a:lnTo>
                    <a:pt x="0" y="372757"/>
                  </a:lnTo>
                  <a:cubicBezTo>
                    <a:pt x="0" y="168417"/>
                    <a:pt x="165871" y="379"/>
                    <a:pt x="370766" y="379"/>
                  </a:cubicBezTo>
                  <a:lnTo>
                    <a:pt x="377566" y="500"/>
                  </a:lnTo>
                  <a:cubicBezTo>
                    <a:pt x="447827" y="3091"/>
                    <a:pt x="521306" y="47362"/>
                    <a:pt x="585876" y="97859"/>
                  </a:cubicBezTo>
                  <a:cubicBezTo>
                    <a:pt x="644996" y="144100"/>
                    <a:pt x="699912" y="200158"/>
                    <a:pt x="742837" y="248186"/>
                  </a:cubicBezTo>
                  <a:cubicBezTo>
                    <a:pt x="785701" y="200022"/>
                    <a:pt x="840495" y="143479"/>
                    <a:pt x="899495" y="96754"/>
                  </a:cubicBezTo>
                  <a:cubicBezTo>
                    <a:pt x="965855" y="44029"/>
                    <a:pt x="1041808" y="0"/>
                    <a:pt x="1114104" y="0"/>
                  </a:cubicBezTo>
                  <a:close/>
                  <a:moveTo>
                    <a:pt x="382894" y="180826"/>
                  </a:moveTo>
                  <a:cubicBezTo>
                    <a:pt x="276705" y="180826"/>
                    <a:pt x="196729" y="266761"/>
                    <a:pt x="196729" y="372817"/>
                  </a:cubicBezTo>
                  <a:lnTo>
                    <a:pt x="196729" y="377757"/>
                  </a:lnTo>
                  <a:cubicBezTo>
                    <a:pt x="199461" y="481480"/>
                    <a:pt x="278313" y="564749"/>
                    <a:pt x="382894" y="564749"/>
                  </a:cubicBezTo>
                  <a:lnTo>
                    <a:pt x="387280" y="564628"/>
                  </a:lnTo>
                  <a:cubicBezTo>
                    <a:pt x="409486" y="563401"/>
                    <a:pt x="441589" y="552901"/>
                    <a:pt x="469472" y="534993"/>
                  </a:cubicBezTo>
                  <a:cubicBezTo>
                    <a:pt x="498857" y="516175"/>
                    <a:pt x="528167" y="490616"/>
                    <a:pt x="554517" y="464435"/>
                  </a:cubicBezTo>
                  <a:cubicBezTo>
                    <a:pt x="590885" y="428255"/>
                    <a:pt x="620437" y="391832"/>
                    <a:pt x="635282" y="372817"/>
                  </a:cubicBezTo>
                  <a:cubicBezTo>
                    <a:pt x="631275" y="367636"/>
                    <a:pt x="626190" y="361212"/>
                    <a:pt x="620195" y="353864"/>
                  </a:cubicBezTo>
                  <a:cubicBezTo>
                    <a:pt x="603999" y="334107"/>
                    <a:pt x="581292" y="307820"/>
                    <a:pt x="555018" y="281640"/>
                  </a:cubicBezTo>
                  <a:cubicBezTo>
                    <a:pt x="528668" y="255338"/>
                    <a:pt x="499283" y="229718"/>
                    <a:pt x="469790" y="210764"/>
                  </a:cubicBezTo>
                  <a:cubicBezTo>
                    <a:pt x="441771" y="192749"/>
                    <a:pt x="409608" y="182189"/>
                    <a:pt x="387341" y="180947"/>
                  </a:cubicBezTo>
                  <a:lnTo>
                    <a:pt x="382894" y="180826"/>
                  </a:lnTo>
                  <a:close/>
                  <a:moveTo>
                    <a:pt x="1102052" y="178614"/>
                  </a:moveTo>
                  <a:cubicBezTo>
                    <a:pt x="1078859" y="178614"/>
                    <a:pt x="1045208" y="189280"/>
                    <a:pt x="1015398" y="208431"/>
                  </a:cubicBezTo>
                  <a:cubicBezTo>
                    <a:pt x="985951" y="227309"/>
                    <a:pt x="956642" y="252868"/>
                    <a:pt x="930292" y="279049"/>
                  </a:cubicBezTo>
                  <a:cubicBezTo>
                    <a:pt x="904078" y="305154"/>
                    <a:pt x="881310" y="331395"/>
                    <a:pt x="865115" y="351212"/>
                  </a:cubicBezTo>
                  <a:cubicBezTo>
                    <a:pt x="858922" y="358743"/>
                    <a:pt x="853731" y="365288"/>
                    <a:pt x="849648" y="370606"/>
                  </a:cubicBezTo>
                  <a:cubicBezTo>
                    <a:pt x="864432" y="389620"/>
                    <a:pt x="893924" y="425906"/>
                    <a:pt x="930231" y="462026"/>
                  </a:cubicBezTo>
                  <a:cubicBezTo>
                    <a:pt x="956581" y="488267"/>
                    <a:pt x="985891" y="513827"/>
                    <a:pt x="1015337" y="532720"/>
                  </a:cubicBezTo>
                  <a:cubicBezTo>
                    <a:pt x="1045208" y="551855"/>
                    <a:pt x="1078920" y="562537"/>
                    <a:pt x="1102052" y="562537"/>
                  </a:cubicBezTo>
                  <a:lnTo>
                    <a:pt x="1106985" y="562537"/>
                  </a:lnTo>
                  <a:cubicBezTo>
                    <a:pt x="1210897" y="559810"/>
                    <a:pt x="1288141" y="474934"/>
                    <a:pt x="1288141" y="370545"/>
                  </a:cubicBezTo>
                  <a:cubicBezTo>
                    <a:pt x="1288141" y="266140"/>
                    <a:pt x="1210897" y="181205"/>
                    <a:pt x="1106985" y="178614"/>
                  </a:cubicBezTo>
                  <a:lnTo>
                    <a:pt x="1102052" y="17861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9" name="Полилиния 148">
              <a:extLst>
                <a:ext uri="{FF2B5EF4-FFF2-40B4-BE49-F238E27FC236}">
                  <a16:creationId xmlns:a16="http://schemas.microsoft.com/office/drawing/2014/main" id="{75615FB1-26C5-96EC-FE9C-919737E54825}"/>
                </a:ext>
              </a:extLst>
            </p:cNvPr>
            <p:cNvSpPr/>
            <p:nvPr userDrawn="1"/>
          </p:nvSpPr>
          <p:spPr>
            <a:xfrm>
              <a:off x="8512109" y="5939047"/>
              <a:ext cx="744825" cy="760073"/>
            </a:xfrm>
            <a:custGeom>
              <a:avLst/>
              <a:gdLst>
                <a:gd name="connsiteX0" fmla="*/ 371085 w 744825"/>
                <a:gd name="connsiteY0" fmla="*/ 674184 h 760073"/>
                <a:gd name="connsiteX1" fmla="*/ 744825 w 744825"/>
                <a:gd name="connsiteY1" fmla="*/ 417528 h 760073"/>
                <a:gd name="connsiteX2" fmla="*/ 744825 w 744825"/>
                <a:gd name="connsiteY2" fmla="*/ 760074 h 760073"/>
                <a:gd name="connsiteX3" fmla="*/ 351944 w 744825"/>
                <a:gd name="connsiteY3" fmla="*/ 760074 h 760073"/>
                <a:gd name="connsiteX4" fmla="*/ 351959 w 744825"/>
                <a:gd name="connsiteY4" fmla="*/ 759983 h 760073"/>
                <a:gd name="connsiteX5" fmla="*/ 0 w 744825"/>
                <a:gd name="connsiteY5" fmla="*/ 759983 h 760073"/>
                <a:gd name="connsiteX6" fmla="*/ 0 w 744825"/>
                <a:gd name="connsiteY6" fmla="*/ 0 h 760073"/>
                <a:gd name="connsiteX7" fmla="*/ 371085 w 744825"/>
                <a:gd name="connsiteY7" fmla="*/ 0 h 760073"/>
                <a:gd name="connsiteX8" fmla="*/ 371085 w 744825"/>
                <a:gd name="connsiteY8" fmla="*/ 674184 h 760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44825" h="760073">
                  <a:moveTo>
                    <a:pt x="371085" y="674184"/>
                  </a:moveTo>
                  <a:cubicBezTo>
                    <a:pt x="423951" y="524917"/>
                    <a:pt x="571304" y="417528"/>
                    <a:pt x="744825" y="417528"/>
                  </a:cubicBezTo>
                  <a:lnTo>
                    <a:pt x="744825" y="760074"/>
                  </a:lnTo>
                  <a:lnTo>
                    <a:pt x="351944" y="760074"/>
                  </a:lnTo>
                  <a:cubicBezTo>
                    <a:pt x="351959" y="760044"/>
                    <a:pt x="351959" y="760013"/>
                    <a:pt x="351959" y="759983"/>
                  </a:cubicBezTo>
                  <a:lnTo>
                    <a:pt x="0" y="759983"/>
                  </a:lnTo>
                  <a:lnTo>
                    <a:pt x="0" y="0"/>
                  </a:lnTo>
                  <a:lnTo>
                    <a:pt x="371085" y="0"/>
                  </a:lnTo>
                  <a:lnTo>
                    <a:pt x="371085" y="674184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50" name="Полилиния 149">
              <a:extLst>
                <a:ext uri="{FF2B5EF4-FFF2-40B4-BE49-F238E27FC236}">
                  <a16:creationId xmlns:a16="http://schemas.microsoft.com/office/drawing/2014/main" id="{092C5F84-B4BB-FAC3-349C-C235869ED177}"/>
                </a:ext>
              </a:extLst>
            </p:cNvPr>
            <p:cNvSpPr/>
            <p:nvPr userDrawn="1"/>
          </p:nvSpPr>
          <p:spPr>
            <a:xfrm>
              <a:off x="9514954" y="5939047"/>
              <a:ext cx="563036" cy="759999"/>
            </a:xfrm>
            <a:custGeom>
              <a:avLst/>
              <a:gdLst>
                <a:gd name="connsiteX0" fmla="*/ 0 w 563036"/>
                <a:gd name="connsiteY0" fmla="*/ 0 h 759999"/>
                <a:gd name="connsiteX1" fmla="*/ 563036 w 563036"/>
                <a:gd name="connsiteY1" fmla="*/ 0 h 759999"/>
                <a:gd name="connsiteX2" fmla="*/ 563036 w 563036"/>
                <a:gd name="connsiteY2" fmla="*/ 760000 h 759999"/>
                <a:gd name="connsiteX3" fmla="*/ 0 w 563036"/>
                <a:gd name="connsiteY3" fmla="*/ 760000 h 759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3036" h="759999">
                  <a:moveTo>
                    <a:pt x="0" y="0"/>
                  </a:moveTo>
                  <a:lnTo>
                    <a:pt x="563036" y="0"/>
                  </a:lnTo>
                  <a:lnTo>
                    <a:pt x="563036" y="760000"/>
                  </a:lnTo>
                  <a:lnTo>
                    <a:pt x="0" y="760000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51" name="Полилиния 150">
              <a:extLst>
                <a:ext uri="{FF2B5EF4-FFF2-40B4-BE49-F238E27FC236}">
                  <a16:creationId xmlns:a16="http://schemas.microsoft.com/office/drawing/2014/main" id="{74ED350F-BB93-F636-AD63-BE77488DB1CE}"/>
                </a:ext>
              </a:extLst>
            </p:cNvPr>
            <p:cNvSpPr/>
            <p:nvPr userDrawn="1"/>
          </p:nvSpPr>
          <p:spPr>
            <a:xfrm>
              <a:off x="10336021" y="5939047"/>
              <a:ext cx="742198" cy="759998"/>
            </a:xfrm>
            <a:custGeom>
              <a:avLst/>
              <a:gdLst>
                <a:gd name="connsiteX0" fmla="*/ 742199 w 742198"/>
                <a:gd name="connsiteY0" fmla="*/ 759998 h 759998"/>
                <a:gd name="connsiteX1" fmla="*/ 0 w 742198"/>
                <a:gd name="connsiteY1" fmla="*/ 759998 h 759998"/>
                <a:gd name="connsiteX2" fmla="*/ 0 w 742198"/>
                <a:gd name="connsiteY2" fmla="*/ 0 h 759998"/>
                <a:gd name="connsiteX3" fmla="*/ 371099 w 742198"/>
                <a:gd name="connsiteY3" fmla="*/ 380014 h 759998"/>
                <a:gd name="connsiteX4" fmla="*/ 742199 w 742198"/>
                <a:gd name="connsiteY4" fmla="*/ 0 h 759998"/>
                <a:gd name="connsiteX5" fmla="*/ 742199 w 742198"/>
                <a:gd name="connsiteY5" fmla="*/ 759998 h 75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42198" h="759998">
                  <a:moveTo>
                    <a:pt x="742199" y="759998"/>
                  </a:moveTo>
                  <a:lnTo>
                    <a:pt x="0" y="759998"/>
                  </a:lnTo>
                  <a:lnTo>
                    <a:pt x="0" y="0"/>
                  </a:lnTo>
                  <a:lnTo>
                    <a:pt x="371099" y="380014"/>
                  </a:lnTo>
                  <a:lnTo>
                    <a:pt x="742199" y="0"/>
                  </a:lnTo>
                  <a:lnTo>
                    <a:pt x="742199" y="759998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52" name="Полилиния 151">
              <a:extLst>
                <a:ext uri="{FF2B5EF4-FFF2-40B4-BE49-F238E27FC236}">
                  <a16:creationId xmlns:a16="http://schemas.microsoft.com/office/drawing/2014/main" id="{60505D6F-D61A-F34D-806A-025A19D6C7D8}"/>
                </a:ext>
              </a:extLst>
            </p:cNvPr>
            <p:cNvSpPr/>
            <p:nvPr userDrawn="1"/>
          </p:nvSpPr>
          <p:spPr>
            <a:xfrm>
              <a:off x="11305906" y="5932657"/>
              <a:ext cx="761373" cy="766357"/>
            </a:xfrm>
            <a:custGeom>
              <a:avLst/>
              <a:gdLst>
                <a:gd name="connsiteX0" fmla="*/ 399916 w 761373"/>
                <a:gd name="connsiteY0" fmla="*/ 75099 h 766357"/>
                <a:gd name="connsiteX1" fmla="*/ 700208 w 761373"/>
                <a:gd name="connsiteY1" fmla="*/ 75099 h 766357"/>
                <a:gd name="connsiteX2" fmla="*/ 701422 w 761373"/>
                <a:gd name="connsiteY2" fmla="*/ 436751 h 766357"/>
                <a:gd name="connsiteX3" fmla="*/ 380669 w 761373"/>
                <a:gd name="connsiteY3" fmla="*/ 766358 h 766357"/>
                <a:gd name="connsiteX4" fmla="*/ 59963 w 761373"/>
                <a:gd name="connsiteY4" fmla="*/ 436766 h 766357"/>
                <a:gd name="connsiteX5" fmla="*/ 61177 w 761373"/>
                <a:gd name="connsiteY5" fmla="*/ 75099 h 766357"/>
                <a:gd name="connsiteX6" fmla="*/ 361468 w 761373"/>
                <a:gd name="connsiteY6" fmla="*/ 75099 h 766357"/>
                <a:gd name="connsiteX7" fmla="*/ 380684 w 761373"/>
                <a:gd name="connsiteY7" fmla="*/ 98341 h 766357"/>
                <a:gd name="connsiteX8" fmla="*/ 399916 w 761373"/>
                <a:gd name="connsiteY8" fmla="*/ 75099 h 766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61373" h="766357">
                  <a:moveTo>
                    <a:pt x="399916" y="75099"/>
                  </a:moveTo>
                  <a:cubicBezTo>
                    <a:pt x="482684" y="-25018"/>
                    <a:pt x="617394" y="-25018"/>
                    <a:pt x="700208" y="75099"/>
                  </a:cubicBezTo>
                  <a:cubicBezTo>
                    <a:pt x="781291" y="173186"/>
                    <a:pt x="781823" y="328664"/>
                    <a:pt x="701422" y="436751"/>
                  </a:cubicBezTo>
                  <a:cubicBezTo>
                    <a:pt x="621037" y="544837"/>
                    <a:pt x="380669" y="766358"/>
                    <a:pt x="380669" y="766358"/>
                  </a:cubicBezTo>
                  <a:cubicBezTo>
                    <a:pt x="380669" y="766358"/>
                    <a:pt x="140364" y="544867"/>
                    <a:pt x="59963" y="436766"/>
                  </a:cubicBezTo>
                  <a:cubicBezTo>
                    <a:pt x="-20453" y="328664"/>
                    <a:pt x="-19922" y="173186"/>
                    <a:pt x="61177" y="75099"/>
                  </a:cubicBezTo>
                  <a:cubicBezTo>
                    <a:pt x="143961" y="-25033"/>
                    <a:pt x="278685" y="-25033"/>
                    <a:pt x="361468" y="75099"/>
                  </a:cubicBezTo>
                  <a:lnTo>
                    <a:pt x="380684" y="98341"/>
                  </a:lnTo>
                  <a:lnTo>
                    <a:pt x="399916" y="75099"/>
                  </a:lnTo>
                  <a:close/>
                </a:path>
              </a:pathLst>
            </a:custGeom>
            <a:grpFill/>
            <a:ln w="1517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</p:grpSp>
      <p:sp>
        <p:nvSpPr>
          <p:cNvPr id="153" name="Прямоугольник 152">
            <a:extLst>
              <a:ext uri="{FF2B5EF4-FFF2-40B4-BE49-F238E27FC236}">
                <a16:creationId xmlns:a16="http://schemas.microsoft.com/office/drawing/2014/main" id="{475B9949-6C32-7C4D-BCE8-BC0EE8E49A3C}"/>
              </a:ext>
            </a:extLst>
          </p:cNvPr>
          <p:cNvSpPr/>
          <p:nvPr userDrawn="1"/>
        </p:nvSpPr>
        <p:spPr>
          <a:xfrm>
            <a:off x="0" y="0"/>
            <a:ext cx="12192000" cy="2959768"/>
          </a:xfrm>
          <a:prstGeom prst="rect">
            <a:avLst/>
          </a:prstGeom>
          <a:solidFill>
            <a:srgbClr val="1212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S"/>
          </a:p>
        </p:txBody>
      </p:sp>
      <p:sp>
        <p:nvSpPr>
          <p:cNvPr id="48" name="Текст 47">
            <a:extLst>
              <a:ext uri="{FF2B5EF4-FFF2-40B4-BE49-F238E27FC236}">
                <a16:creationId xmlns:a16="http://schemas.microsoft.com/office/drawing/2014/main" id="{FB9E48E1-E18B-C6CB-6119-040B0E41AC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1545" y="1159038"/>
            <a:ext cx="11583919" cy="621061"/>
          </a:xfrm>
          <a:prstGeom prst="rect">
            <a:avLst/>
          </a:prstGeom>
        </p:spPr>
        <p:txBody>
          <a:bodyPr/>
          <a:lstStyle>
            <a:lvl1pPr>
              <a:defRPr lang="ru-RS" sz="4000" b="1" i="0" spc="-150" baseline="0" dirty="0">
                <a:solidFill>
                  <a:srgbClr val="FF1B1A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marL="0" lv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ru-RU" dirty="0"/>
              <a:t>Заголовок презентации</a:t>
            </a:r>
            <a:endParaRPr lang="ru-RS" dirty="0"/>
          </a:p>
        </p:txBody>
      </p:sp>
      <p:sp>
        <p:nvSpPr>
          <p:cNvPr id="50" name="Текст 49">
            <a:extLst>
              <a:ext uri="{FF2B5EF4-FFF2-40B4-BE49-F238E27FC236}">
                <a16:creationId xmlns:a16="http://schemas.microsoft.com/office/drawing/2014/main" id="{96672FE6-B116-76C0-B495-C02ABA883A1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9087" y="1795262"/>
            <a:ext cx="11561438" cy="54407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S" dirty="0"/>
              <a:t>Подзаголовок в одну или несколько строчек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785DBE4-8A1F-1C93-E225-276F3584AE76}"/>
              </a:ext>
            </a:extLst>
          </p:cNvPr>
          <p:cNvSpPr txBox="1"/>
          <p:nvPr userDrawn="1"/>
        </p:nvSpPr>
        <p:spPr>
          <a:xfrm>
            <a:off x="9839017" y="315696"/>
            <a:ext cx="1274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chemeClr val="bg1"/>
                </a:solidFill>
                <a:effectLst/>
              </a:rPr>
              <a:t>Mtech</a:t>
            </a:r>
            <a:r>
              <a:rPr lang="en-US" sz="1200" dirty="0">
                <a:solidFill>
                  <a:schemeClr val="bg1"/>
                </a:solidFill>
                <a:effectLst/>
              </a:rPr>
              <a:t> at glance</a:t>
            </a:r>
            <a:endParaRPr lang="ru-RS" sz="1200" dirty="0">
              <a:solidFill>
                <a:schemeClr val="bg1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233AB2-1C66-F618-FFB7-A8F1AE43D762}"/>
              </a:ext>
            </a:extLst>
          </p:cNvPr>
          <p:cNvSpPr txBox="1"/>
          <p:nvPr userDrawn="1"/>
        </p:nvSpPr>
        <p:spPr>
          <a:xfrm>
            <a:off x="11293089" y="315696"/>
            <a:ext cx="625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chemeClr val="bg1"/>
                </a:solidFill>
                <a:effectLst/>
              </a:rPr>
              <a:t>2025</a:t>
            </a:r>
            <a:endParaRPr lang="ru-RS" sz="1200" dirty="0">
              <a:solidFill>
                <a:schemeClr val="bg1"/>
              </a:solidFill>
            </a:endParaRPr>
          </a:p>
        </p:txBody>
      </p:sp>
      <p:grpSp>
        <p:nvGrpSpPr>
          <p:cNvPr id="42" name="Группа 41">
            <a:extLst>
              <a:ext uri="{FF2B5EF4-FFF2-40B4-BE49-F238E27FC236}">
                <a16:creationId xmlns:a16="http://schemas.microsoft.com/office/drawing/2014/main" id="{27510190-C74E-0B7F-EAF2-25F3C0E84014}"/>
              </a:ext>
            </a:extLst>
          </p:cNvPr>
          <p:cNvGrpSpPr/>
          <p:nvPr userDrawn="1"/>
        </p:nvGrpSpPr>
        <p:grpSpPr>
          <a:xfrm>
            <a:off x="371475" y="401835"/>
            <a:ext cx="1013267" cy="352180"/>
            <a:chOff x="651694" y="2783852"/>
            <a:chExt cx="1778742" cy="618236"/>
          </a:xfrm>
        </p:grpSpPr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56D5748A-5F4F-2830-45D3-BA026BA8D6AF}"/>
                </a:ext>
              </a:extLst>
            </p:cNvPr>
            <p:cNvSpPr/>
            <p:nvPr/>
          </p:nvSpPr>
          <p:spPr>
            <a:xfrm>
              <a:off x="1853552" y="3113087"/>
              <a:ext cx="576884" cy="289001"/>
            </a:xfrm>
            <a:custGeom>
              <a:avLst/>
              <a:gdLst>
                <a:gd name="connsiteX0" fmla="*/ 432822 w 576884"/>
                <a:gd name="connsiteY0" fmla="*/ 0 h 289001"/>
                <a:gd name="connsiteX1" fmla="*/ 576885 w 576884"/>
                <a:gd name="connsiteY1" fmla="*/ 144012 h 289001"/>
                <a:gd name="connsiteX2" fmla="*/ 576834 w 576884"/>
                <a:gd name="connsiteY2" fmla="*/ 147733 h 289001"/>
                <a:gd name="connsiteX3" fmla="*/ 441839 w 576884"/>
                <a:gd name="connsiteY3" fmla="*/ 287776 h 289001"/>
                <a:gd name="connsiteX4" fmla="*/ 441839 w 576884"/>
                <a:gd name="connsiteY4" fmla="*/ 288119 h 289001"/>
                <a:gd name="connsiteX5" fmla="*/ 432822 w 576884"/>
                <a:gd name="connsiteY5" fmla="*/ 288119 h 289001"/>
                <a:gd name="connsiteX6" fmla="*/ 349269 w 576884"/>
                <a:gd name="connsiteY6" fmla="*/ 251092 h 289001"/>
                <a:gd name="connsiteX7" fmla="*/ 288296 w 576884"/>
                <a:gd name="connsiteY7" fmla="*/ 192557 h 289001"/>
                <a:gd name="connsiteX8" fmla="*/ 227463 w 576884"/>
                <a:gd name="connsiteY8" fmla="*/ 251492 h 289001"/>
                <a:gd name="connsiteX9" fmla="*/ 146704 w 576884"/>
                <a:gd name="connsiteY9" fmla="*/ 288950 h 289001"/>
                <a:gd name="connsiteX10" fmla="*/ 144069 w 576884"/>
                <a:gd name="connsiteY10" fmla="*/ 289001 h 289001"/>
                <a:gd name="connsiteX11" fmla="*/ 51 w 576884"/>
                <a:gd name="connsiteY11" fmla="*/ 148654 h 289001"/>
                <a:gd name="connsiteX12" fmla="*/ 0 w 576884"/>
                <a:gd name="connsiteY12" fmla="*/ 144939 h 289001"/>
                <a:gd name="connsiteX13" fmla="*/ 144069 w 576884"/>
                <a:gd name="connsiteY13" fmla="*/ 927 h 289001"/>
                <a:gd name="connsiteX14" fmla="*/ 146704 w 576884"/>
                <a:gd name="connsiteY14" fmla="*/ 972 h 289001"/>
                <a:gd name="connsiteX15" fmla="*/ 227616 w 576884"/>
                <a:gd name="connsiteY15" fmla="*/ 37941 h 289001"/>
                <a:gd name="connsiteX16" fmla="*/ 288588 w 576884"/>
                <a:gd name="connsiteY16" fmla="*/ 96444 h 289001"/>
                <a:gd name="connsiteX17" fmla="*/ 349434 w 576884"/>
                <a:gd name="connsiteY17" fmla="*/ 37509 h 289001"/>
                <a:gd name="connsiteX18" fmla="*/ 432822 w 576884"/>
                <a:gd name="connsiteY18" fmla="*/ 0 h 289001"/>
                <a:gd name="connsiteX19" fmla="*/ 562731 w 576884"/>
                <a:gd name="connsiteY19" fmla="*/ 106959 h 289001"/>
                <a:gd name="connsiteX20" fmla="*/ 567855 w 576884"/>
                <a:gd name="connsiteY20" fmla="*/ 143967 h 289001"/>
                <a:gd name="connsiteX21" fmla="*/ 432810 w 576884"/>
                <a:gd name="connsiteY21" fmla="*/ 279013 h 289001"/>
                <a:gd name="connsiteX22" fmla="*/ 432810 w 576884"/>
                <a:gd name="connsiteY22" fmla="*/ 279064 h 289001"/>
                <a:gd name="connsiteX23" fmla="*/ 288284 w 576884"/>
                <a:gd name="connsiteY23" fmla="*/ 178841 h 289001"/>
                <a:gd name="connsiteX24" fmla="*/ 144056 w 576884"/>
                <a:gd name="connsiteY24" fmla="*/ 279946 h 289001"/>
                <a:gd name="connsiteX25" fmla="*/ 19914 w 576884"/>
                <a:gd name="connsiteY25" fmla="*/ 198152 h 289001"/>
                <a:gd name="connsiteX26" fmla="*/ 144069 w 576884"/>
                <a:gd name="connsiteY26" fmla="*/ 279984 h 289001"/>
                <a:gd name="connsiteX27" fmla="*/ 288296 w 576884"/>
                <a:gd name="connsiteY27" fmla="*/ 178879 h 289001"/>
                <a:gd name="connsiteX28" fmla="*/ 432822 w 576884"/>
                <a:gd name="connsiteY28" fmla="*/ 279102 h 289001"/>
                <a:gd name="connsiteX29" fmla="*/ 432822 w 576884"/>
                <a:gd name="connsiteY29" fmla="*/ 279051 h 289001"/>
                <a:gd name="connsiteX30" fmla="*/ 567868 w 576884"/>
                <a:gd name="connsiteY30" fmla="*/ 144012 h 289001"/>
                <a:gd name="connsiteX31" fmla="*/ 562731 w 576884"/>
                <a:gd name="connsiteY31" fmla="*/ 106959 h 289001"/>
                <a:gd name="connsiteX32" fmla="*/ 151162 w 576884"/>
                <a:gd name="connsiteY32" fmla="*/ 70231 h 289001"/>
                <a:gd name="connsiteX33" fmla="*/ 76454 w 576884"/>
                <a:gd name="connsiteY33" fmla="*/ 144939 h 289001"/>
                <a:gd name="connsiteX34" fmla="*/ 76473 w 576884"/>
                <a:gd name="connsiteY34" fmla="*/ 146869 h 289001"/>
                <a:gd name="connsiteX35" fmla="*/ 151162 w 576884"/>
                <a:gd name="connsiteY35" fmla="*/ 219646 h 289001"/>
                <a:gd name="connsiteX36" fmla="*/ 152870 w 576884"/>
                <a:gd name="connsiteY36" fmla="*/ 219596 h 289001"/>
                <a:gd name="connsiteX37" fmla="*/ 182404 w 576884"/>
                <a:gd name="connsiteY37" fmla="*/ 208064 h 289001"/>
                <a:gd name="connsiteX38" fmla="*/ 215436 w 576884"/>
                <a:gd name="connsiteY38" fmla="*/ 180594 h 289001"/>
                <a:gd name="connsiteX39" fmla="*/ 246805 w 576884"/>
                <a:gd name="connsiteY39" fmla="*/ 144939 h 289001"/>
                <a:gd name="connsiteX40" fmla="*/ 240938 w 576884"/>
                <a:gd name="connsiteY40" fmla="*/ 137566 h 289001"/>
                <a:gd name="connsiteX41" fmla="*/ 215614 w 576884"/>
                <a:gd name="connsiteY41" fmla="*/ 109455 h 289001"/>
                <a:gd name="connsiteX42" fmla="*/ 182505 w 576884"/>
                <a:gd name="connsiteY42" fmla="*/ 81883 h 289001"/>
                <a:gd name="connsiteX43" fmla="*/ 152876 w 576884"/>
                <a:gd name="connsiteY43" fmla="*/ 70275 h 289001"/>
                <a:gd name="connsiteX44" fmla="*/ 151162 w 576884"/>
                <a:gd name="connsiteY44" fmla="*/ 70231 h 289001"/>
                <a:gd name="connsiteX45" fmla="*/ 425723 w 576884"/>
                <a:gd name="connsiteY45" fmla="*/ 69355 h 289001"/>
                <a:gd name="connsiteX46" fmla="*/ 394468 w 576884"/>
                <a:gd name="connsiteY46" fmla="*/ 80950 h 289001"/>
                <a:gd name="connsiteX47" fmla="*/ 361417 w 576884"/>
                <a:gd name="connsiteY47" fmla="*/ 108433 h 289001"/>
                <a:gd name="connsiteX48" fmla="*/ 336080 w 576884"/>
                <a:gd name="connsiteY48" fmla="*/ 136525 h 289001"/>
                <a:gd name="connsiteX49" fmla="*/ 330079 w 576884"/>
                <a:gd name="connsiteY49" fmla="*/ 144062 h 289001"/>
                <a:gd name="connsiteX50" fmla="*/ 361379 w 576884"/>
                <a:gd name="connsiteY50" fmla="*/ 179648 h 289001"/>
                <a:gd name="connsiteX51" fmla="*/ 394443 w 576884"/>
                <a:gd name="connsiteY51" fmla="*/ 207156 h 289001"/>
                <a:gd name="connsiteX52" fmla="*/ 425723 w 576884"/>
                <a:gd name="connsiteY52" fmla="*/ 218764 h 289001"/>
                <a:gd name="connsiteX53" fmla="*/ 427653 w 576884"/>
                <a:gd name="connsiteY53" fmla="*/ 218738 h 289001"/>
                <a:gd name="connsiteX54" fmla="*/ 500431 w 576884"/>
                <a:gd name="connsiteY54" fmla="*/ 144062 h 289001"/>
                <a:gd name="connsiteX55" fmla="*/ 427653 w 576884"/>
                <a:gd name="connsiteY55" fmla="*/ 69380 h 289001"/>
                <a:gd name="connsiteX56" fmla="*/ 425723 w 576884"/>
                <a:gd name="connsiteY56" fmla="*/ 69355 h 289001"/>
                <a:gd name="connsiteX57" fmla="*/ 16084 w 576884"/>
                <a:gd name="connsiteY57" fmla="*/ 188157 h 289001"/>
                <a:gd name="connsiteX58" fmla="*/ 18771 w 576884"/>
                <a:gd name="connsiteY58" fmla="*/ 195396 h 289001"/>
                <a:gd name="connsiteX59" fmla="*/ 16084 w 576884"/>
                <a:gd name="connsiteY59" fmla="*/ 188157 h 289001"/>
                <a:gd name="connsiteX60" fmla="*/ 72765 w 576884"/>
                <a:gd name="connsiteY60" fmla="*/ 174384 h 289001"/>
                <a:gd name="connsiteX61" fmla="*/ 73387 w 576884"/>
                <a:gd name="connsiteY61" fmla="*/ 175990 h 289001"/>
                <a:gd name="connsiteX62" fmla="*/ 72765 w 576884"/>
                <a:gd name="connsiteY62" fmla="*/ 174384 h 289001"/>
                <a:gd name="connsiteX63" fmla="*/ 151143 w 576884"/>
                <a:gd name="connsiteY63" fmla="*/ 61176 h 289001"/>
                <a:gd name="connsiteX64" fmla="*/ 67424 w 576884"/>
                <a:gd name="connsiteY64" fmla="*/ 144894 h 289001"/>
                <a:gd name="connsiteX65" fmla="*/ 71958 w 576884"/>
                <a:gd name="connsiteY65" fmla="*/ 172149 h 289001"/>
                <a:gd name="connsiteX66" fmla="*/ 67437 w 576884"/>
                <a:gd name="connsiteY66" fmla="*/ 144939 h 289001"/>
                <a:gd name="connsiteX67" fmla="*/ 151162 w 576884"/>
                <a:gd name="connsiteY67" fmla="*/ 61214 h 289001"/>
                <a:gd name="connsiteX68" fmla="*/ 258102 w 576884"/>
                <a:gd name="connsiteY68" fmla="*/ 144907 h 289001"/>
                <a:gd name="connsiteX69" fmla="*/ 258115 w 576884"/>
                <a:gd name="connsiteY69" fmla="*/ 144894 h 289001"/>
                <a:gd name="connsiteX70" fmla="*/ 151143 w 576884"/>
                <a:gd name="connsiteY70" fmla="*/ 61176 h 289001"/>
                <a:gd name="connsiteX71" fmla="*/ 425710 w 576884"/>
                <a:gd name="connsiteY71" fmla="*/ 60293 h 289001"/>
                <a:gd name="connsiteX72" fmla="*/ 318745 w 576884"/>
                <a:gd name="connsiteY72" fmla="*/ 144018 h 289001"/>
                <a:gd name="connsiteX73" fmla="*/ 318770 w 576884"/>
                <a:gd name="connsiteY73" fmla="*/ 144050 h 289001"/>
                <a:gd name="connsiteX74" fmla="*/ 425723 w 576884"/>
                <a:gd name="connsiteY74" fmla="*/ 60338 h 289001"/>
                <a:gd name="connsiteX75" fmla="*/ 503218 w 576884"/>
                <a:gd name="connsiteY75" fmla="*/ 112312 h 289001"/>
                <a:gd name="connsiteX76" fmla="*/ 425710 w 576884"/>
                <a:gd name="connsiteY76" fmla="*/ 60293 h 289001"/>
                <a:gd name="connsiteX77" fmla="*/ 503961 w 576884"/>
                <a:gd name="connsiteY77" fmla="*/ 114198 h 289001"/>
                <a:gd name="connsiteX78" fmla="*/ 505555 w 576884"/>
                <a:gd name="connsiteY78" fmla="*/ 118745 h 289001"/>
                <a:gd name="connsiteX79" fmla="*/ 503961 w 576884"/>
                <a:gd name="connsiteY79" fmla="*/ 114198 h 28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76884" h="289001">
                  <a:moveTo>
                    <a:pt x="432822" y="0"/>
                  </a:moveTo>
                  <a:cubicBezTo>
                    <a:pt x="512413" y="0"/>
                    <a:pt x="576885" y="64408"/>
                    <a:pt x="576885" y="144012"/>
                  </a:cubicBezTo>
                  <a:lnTo>
                    <a:pt x="576834" y="147733"/>
                  </a:lnTo>
                  <a:cubicBezTo>
                    <a:pt x="574935" y="222593"/>
                    <a:pt x="515957" y="283197"/>
                    <a:pt x="441839" y="287776"/>
                  </a:cubicBezTo>
                  <a:lnTo>
                    <a:pt x="441839" y="288119"/>
                  </a:lnTo>
                  <a:lnTo>
                    <a:pt x="432822" y="288119"/>
                  </a:lnTo>
                  <a:cubicBezTo>
                    <a:pt x="404724" y="288119"/>
                    <a:pt x="375158" y="271374"/>
                    <a:pt x="349269" y="251092"/>
                  </a:cubicBezTo>
                  <a:cubicBezTo>
                    <a:pt x="326301" y="233089"/>
                    <a:pt x="304952" y="211271"/>
                    <a:pt x="288296" y="192557"/>
                  </a:cubicBezTo>
                  <a:cubicBezTo>
                    <a:pt x="271653" y="211296"/>
                    <a:pt x="250368" y="233305"/>
                    <a:pt x="227463" y="251492"/>
                  </a:cubicBezTo>
                  <a:cubicBezTo>
                    <a:pt x="202470" y="271342"/>
                    <a:pt x="173996" y="287934"/>
                    <a:pt x="146704" y="288950"/>
                  </a:cubicBezTo>
                  <a:lnTo>
                    <a:pt x="144069" y="289001"/>
                  </a:lnTo>
                  <a:cubicBezTo>
                    <a:pt x="65716" y="289001"/>
                    <a:pt x="2026" y="226479"/>
                    <a:pt x="51" y="148654"/>
                  </a:cubicBezTo>
                  <a:lnTo>
                    <a:pt x="0" y="144939"/>
                  </a:lnTo>
                  <a:cubicBezTo>
                    <a:pt x="0" y="65392"/>
                    <a:pt x="64471" y="927"/>
                    <a:pt x="144069" y="927"/>
                  </a:cubicBezTo>
                  <a:lnTo>
                    <a:pt x="146704" y="972"/>
                  </a:lnTo>
                  <a:cubicBezTo>
                    <a:pt x="174009" y="1975"/>
                    <a:pt x="202540" y="18294"/>
                    <a:pt x="227616" y="37941"/>
                  </a:cubicBezTo>
                  <a:cubicBezTo>
                    <a:pt x="250590" y="55931"/>
                    <a:pt x="271926" y="77743"/>
                    <a:pt x="288588" y="96444"/>
                  </a:cubicBezTo>
                  <a:cubicBezTo>
                    <a:pt x="305225" y="77711"/>
                    <a:pt x="326523" y="55709"/>
                    <a:pt x="349434" y="37509"/>
                  </a:cubicBezTo>
                  <a:cubicBezTo>
                    <a:pt x="375228" y="17018"/>
                    <a:pt x="404730" y="0"/>
                    <a:pt x="432822" y="0"/>
                  </a:cubicBezTo>
                  <a:close/>
                  <a:moveTo>
                    <a:pt x="562731" y="106959"/>
                  </a:moveTo>
                  <a:cubicBezTo>
                    <a:pt x="566071" y="118713"/>
                    <a:pt x="567855" y="131134"/>
                    <a:pt x="567855" y="143967"/>
                  </a:cubicBezTo>
                  <a:cubicBezTo>
                    <a:pt x="567855" y="218580"/>
                    <a:pt x="507371" y="279013"/>
                    <a:pt x="432810" y="279013"/>
                  </a:cubicBezTo>
                  <a:lnTo>
                    <a:pt x="432810" y="279064"/>
                  </a:lnTo>
                  <a:cubicBezTo>
                    <a:pt x="383019" y="279064"/>
                    <a:pt x="322809" y="218853"/>
                    <a:pt x="288284" y="178841"/>
                  </a:cubicBezTo>
                  <a:cubicBezTo>
                    <a:pt x="253721" y="218859"/>
                    <a:pt x="193732" y="279940"/>
                    <a:pt x="144056" y="279946"/>
                  </a:cubicBezTo>
                  <a:cubicBezTo>
                    <a:pt x="88360" y="279946"/>
                    <a:pt x="40570" y="246247"/>
                    <a:pt x="19914" y="198152"/>
                  </a:cubicBezTo>
                  <a:cubicBezTo>
                    <a:pt x="40564" y="246266"/>
                    <a:pt x="88360" y="279984"/>
                    <a:pt x="144069" y="279984"/>
                  </a:cubicBezTo>
                  <a:cubicBezTo>
                    <a:pt x="193745" y="279984"/>
                    <a:pt x="253733" y="218897"/>
                    <a:pt x="288296" y="178879"/>
                  </a:cubicBezTo>
                  <a:cubicBezTo>
                    <a:pt x="322821" y="218891"/>
                    <a:pt x="383032" y="279102"/>
                    <a:pt x="432822" y="279102"/>
                  </a:cubicBezTo>
                  <a:lnTo>
                    <a:pt x="432822" y="279051"/>
                  </a:lnTo>
                  <a:cubicBezTo>
                    <a:pt x="507384" y="279051"/>
                    <a:pt x="567868" y="218624"/>
                    <a:pt x="567868" y="144012"/>
                  </a:cubicBezTo>
                  <a:cubicBezTo>
                    <a:pt x="567868" y="131159"/>
                    <a:pt x="566077" y="118726"/>
                    <a:pt x="562731" y="106959"/>
                  </a:cubicBezTo>
                  <a:close/>
                  <a:moveTo>
                    <a:pt x="151162" y="70231"/>
                  </a:moveTo>
                  <a:cubicBezTo>
                    <a:pt x="109906" y="70231"/>
                    <a:pt x="76454" y="103683"/>
                    <a:pt x="76454" y="144939"/>
                  </a:cubicBezTo>
                  <a:lnTo>
                    <a:pt x="76473" y="146869"/>
                  </a:lnTo>
                  <a:cubicBezTo>
                    <a:pt x="77502" y="187236"/>
                    <a:pt x="110547" y="219646"/>
                    <a:pt x="151162" y="219646"/>
                  </a:cubicBezTo>
                  <a:lnTo>
                    <a:pt x="152870" y="219596"/>
                  </a:lnTo>
                  <a:cubicBezTo>
                    <a:pt x="161493" y="219113"/>
                    <a:pt x="171552" y="215036"/>
                    <a:pt x="182404" y="208064"/>
                  </a:cubicBezTo>
                  <a:cubicBezTo>
                    <a:pt x="193821" y="200730"/>
                    <a:pt x="205213" y="190792"/>
                    <a:pt x="215436" y="180594"/>
                  </a:cubicBezTo>
                  <a:cubicBezTo>
                    <a:pt x="229571" y="166510"/>
                    <a:pt x="241040" y="152356"/>
                    <a:pt x="246805" y="144939"/>
                  </a:cubicBezTo>
                  <a:cubicBezTo>
                    <a:pt x="245243" y="142932"/>
                    <a:pt x="243275" y="140424"/>
                    <a:pt x="240938" y="137566"/>
                  </a:cubicBezTo>
                  <a:cubicBezTo>
                    <a:pt x="234652" y="129870"/>
                    <a:pt x="225819" y="119647"/>
                    <a:pt x="215614" y="109455"/>
                  </a:cubicBezTo>
                  <a:cubicBezTo>
                    <a:pt x="205372" y="99231"/>
                    <a:pt x="193954" y="89249"/>
                    <a:pt x="182505" y="81883"/>
                  </a:cubicBezTo>
                  <a:cubicBezTo>
                    <a:pt x="171615" y="74873"/>
                    <a:pt x="161525" y="70764"/>
                    <a:pt x="152876" y="70275"/>
                  </a:cubicBezTo>
                  <a:lnTo>
                    <a:pt x="151162" y="70231"/>
                  </a:lnTo>
                  <a:close/>
                  <a:moveTo>
                    <a:pt x="425723" y="69355"/>
                  </a:moveTo>
                  <a:cubicBezTo>
                    <a:pt x="416725" y="69355"/>
                    <a:pt x="406051" y="73508"/>
                    <a:pt x="394468" y="80950"/>
                  </a:cubicBezTo>
                  <a:cubicBezTo>
                    <a:pt x="383038" y="88290"/>
                    <a:pt x="371646" y="98235"/>
                    <a:pt x="361417" y="108433"/>
                  </a:cubicBezTo>
                  <a:cubicBezTo>
                    <a:pt x="351225" y="118599"/>
                    <a:pt x="342392" y="128816"/>
                    <a:pt x="336080" y="136525"/>
                  </a:cubicBezTo>
                  <a:cubicBezTo>
                    <a:pt x="333686" y="139452"/>
                    <a:pt x="331667" y="142018"/>
                    <a:pt x="330079" y="144062"/>
                  </a:cubicBezTo>
                  <a:cubicBezTo>
                    <a:pt x="335826" y="151460"/>
                    <a:pt x="347275" y="165576"/>
                    <a:pt x="361379" y="179648"/>
                  </a:cubicBezTo>
                  <a:cubicBezTo>
                    <a:pt x="371608" y="189852"/>
                    <a:pt x="383006" y="199809"/>
                    <a:pt x="394443" y="207156"/>
                  </a:cubicBezTo>
                  <a:cubicBezTo>
                    <a:pt x="406038" y="214611"/>
                    <a:pt x="416719" y="218764"/>
                    <a:pt x="425723" y="218764"/>
                  </a:cubicBezTo>
                  <a:lnTo>
                    <a:pt x="427653" y="218738"/>
                  </a:lnTo>
                  <a:cubicBezTo>
                    <a:pt x="468020" y="217716"/>
                    <a:pt x="500431" y="184677"/>
                    <a:pt x="500431" y="144062"/>
                  </a:cubicBezTo>
                  <a:cubicBezTo>
                    <a:pt x="500431" y="103448"/>
                    <a:pt x="468020" y="70402"/>
                    <a:pt x="427653" y="69380"/>
                  </a:cubicBezTo>
                  <a:lnTo>
                    <a:pt x="425723" y="69355"/>
                  </a:lnTo>
                  <a:close/>
                  <a:moveTo>
                    <a:pt x="16084" y="188157"/>
                  </a:moveTo>
                  <a:cubicBezTo>
                    <a:pt x="16910" y="190602"/>
                    <a:pt x="17812" y="193015"/>
                    <a:pt x="18771" y="195396"/>
                  </a:cubicBezTo>
                  <a:cubicBezTo>
                    <a:pt x="17812" y="193015"/>
                    <a:pt x="16910" y="190602"/>
                    <a:pt x="16084" y="188157"/>
                  </a:cubicBezTo>
                  <a:close/>
                  <a:moveTo>
                    <a:pt x="72765" y="174384"/>
                  </a:moveTo>
                  <a:cubicBezTo>
                    <a:pt x="72968" y="174923"/>
                    <a:pt x="73177" y="175457"/>
                    <a:pt x="73387" y="175990"/>
                  </a:cubicBezTo>
                  <a:cubicBezTo>
                    <a:pt x="73177" y="175457"/>
                    <a:pt x="72968" y="174923"/>
                    <a:pt x="72765" y="174384"/>
                  </a:cubicBezTo>
                  <a:close/>
                  <a:moveTo>
                    <a:pt x="151143" y="61176"/>
                  </a:moveTo>
                  <a:cubicBezTo>
                    <a:pt x="104908" y="61176"/>
                    <a:pt x="67424" y="98660"/>
                    <a:pt x="67424" y="144894"/>
                  </a:cubicBezTo>
                  <a:cubicBezTo>
                    <a:pt x="67424" y="154438"/>
                    <a:pt x="69018" y="163608"/>
                    <a:pt x="71958" y="172149"/>
                  </a:cubicBezTo>
                  <a:cubicBezTo>
                    <a:pt x="69031" y="163620"/>
                    <a:pt x="67437" y="154464"/>
                    <a:pt x="67437" y="144939"/>
                  </a:cubicBezTo>
                  <a:cubicBezTo>
                    <a:pt x="67437" y="98698"/>
                    <a:pt x="104921" y="61214"/>
                    <a:pt x="151162" y="61214"/>
                  </a:cubicBezTo>
                  <a:cubicBezTo>
                    <a:pt x="196875" y="61214"/>
                    <a:pt x="256743" y="143046"/>
                    <a:pt x="258102" y="144907"/>
                  </a:cubicBezTo>
                  <a:cubicBezTo>
                    <a:pt x="258108" y="144901"/>
                    <a:pt x="258115" y="144901"/>
                    <a:pt x="258115" y="144894"/>
                  </a:cubicBezTo>
                  <a:cubicBezTo>
                    <a:pt x="257829" y="144507"/>
                    <a:pt x="197275" y="61176"/>
                    <a:pt x="151143" y="61176"/>
                  </a:cubicBezTo>
                  <a:close/>
                  <a:moveTo>
                    <a:pt x="425710" y="60293"/>
                  </a:moveTo>
                  <a:cubicBezTo>
                    <a:pt x="379597" y="60293"/>
                    <a:pt x="319075" y="143561"/>
                    <a:pt x="318745" y="144018"/>
                  </a:cubicBezTo>
                  <a:cubicBezTo>
                    <a:pt x="318745" y="144018"/>
                    <a:pt x="318757" y="144031"/>
                    <a:pt x="318770" y="144050"/>
                  </a:cubicBezTo>
                  <a:cubicBezTo>
                    <a:pt x="319627" y="142869"/>
                    <a:pt x="379819" y="60338"/>
                    <a:pt x="425723" y="60338"/>
                  </a:cubicBezTo>
                  <a:cubicBezTo>
                    <a:pt x="460724" y="60338"/>
                    <a:pt x="490709" y="81813"/>
                    <a:pt x="503218" y="112312"/>
                  </a:cubicBezTo>
                  <a:cubicBezTo>
                    <a:pt x="490715" y="81794"/>
                    <a:pt x="460731" y="60293"/>
                    <a:pt x="425710" y="60293"/>
                  </a:cubicBezTo>
                  <a:close/>
                  <a:moveTo>
                    <a:pt x="503961" y="114198"/>
                  </a:moveTo>
                  <a:cubicBezTo>
                    <a:pt x="504533" y="115697"/>
                    <a:pt x="505066" y="117208"/>
                    <a:pt x="505555" y="118745"/>
                  </a:cubicBezTo>
                  <a:cubicBezTo>
                    <a:pt x="505066" y="117208"/>
                    <a:pt x="504533" y="115697"/>
                    <a:pt x="503961" y="114198"/>
                  </a:cubicBezTo>
                  <a:close/>
                </a:path>
              </a:pathLst>
            </a:custGeom>
            <a:solidFill>
              <a:srgbClr val="ED0F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8FE0E230-308F-6141-B510-9BF504A8F777}"/>
                </a:ext>
              </a:extLst>
            </p:cNvPr>
            <p:cNvSpPr/>
            <p:nvPr/>
          </p:nvSpPr>
          <p:spPr>
            <a:xfrm>
              <a:off x="2155336" y="2788601"/>
              <a:ext cx="275062" cy="278645"/>
            </a:xfrm>
            <a:custGeom>
              <a:avLst/>
              <a:gdLst>
                <a:gd name="connsiteX0" fmla="*/ 275063 w 275062"/>
                <a:gd name="connsiteY0" fmla="*/ 0 h 278645"/>
                <a:gd name="connsiteX1" fmla="*/ 275063 w 275062"/>
                <a:gd name="connsiteY1" fmla="*/ 64088 h 278645"/>
                <a:gd name="connsiteX2" fmla="*/ 176740 w 275062"/>
                <a:gd name="connsiteY2" fmla="*/ 64088 h 278645"/>
                <a:gd name="connsiteX3" fmla="*/ 176740 w 275062"/>
                <a:gd name="connsiteY3" fmla="*/ 278646 h 278645"/>
                <a:gd name="connsiteX4" fmla="*/ 98323 w 275062"/>
                <a:gd name="connsiteY4" fmla="*/ 278646 h 278645"/>
                <a:gd name="connsiteX5" fmla="*/ 98323 w 275062"/>
                <a:gd name="connsiteY5" fmla="*/ 64088 h 278645"/>
                <a:gd name="connsiteX6" fmla="*/ 0 w 275062"/>
                <a:gd name="connsiteY6" fmla="*/ 64088 h 278645"/>
                <a:gd name="connsiteX7" fmla="*/ 0 w 275062"/>
                <a:gd name="connsiteY7" fmla="*/ 0 h 278645"/>
                <a:gd name="connsiteX8" fmla="*/ 275063 w 275062"/>
                <a:gd name="connsiteY8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5">
                  <a:moveTo>
                    <a:pt x="275063" y="0"/>
                  </a:moveTo>
                  <a:lnTo>
                    <a:pt x="275063" y="64088"/>
                  </a:lnTo>
                  <a:lnTo>
                    <a:pt x="176740" y="64088"/>
                  </a:lnTo>
                  <a:lnTo>
                    <a:pt x="176740" y="278646"/>
                  </a:lnTo>
                  <a:lnTo>
                    <a:pt x="98323" y="278646"/>
                  </a:lnTo>
                  <a:lnTo>
                    <a:pt x="98323" y="64088"/>
                  </a:lnTo>
                  <a:lnTo>
                    <a:pt x="0" y="64088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CD26A1E3-3407-5C25-A75B-F620455956AD}"/>
                </a:ext>
              </a:extLst>
            </p:cNvPr>
            <p:cNvSpPr/>
            <p:nvPr/>
          </p:nvSpPr>
          <p:spPr>
            <a:xfrm>
              <a:off x="2049233" y="2788601"/>
              <a:ext cx="78416" cy="278645"/>
            </a:xfrm>
            <a:custGeom>
              <a:avLst/>
              <a:gdLst>
                <a:gd name="connsiteX0" fmla="*/ 0 w 78416"/>
                <a:gd name="connsiteY0" fmla="*/ 278646 h 278645"/>
                <a:gd name="connsiteX1" fmla="*/ 0 w 78416"/>
                <a:gd name="connsiteY1" fmla="*/ 0 h 278645"/>
                <a:gd name="connsiteX2" fmla="*/ 78416 w 78416"/>
                <a:gd name="connsiteY2" fmla="*/ 0 h 278645"/>
                <a:gd name="connsiteX3" fmla="*/ 78416 w 78416"/>
                <a:gd name="connsiteY3" fmla="*/ 278646 h 278645"/>
                <a:gd name="connsiteX4" fmla="*/ 0 w 78416"/>
                <a:gd name="connsiteY4" fmla="*/ 278646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416" h="278645">
                  <a:moveTo>
                    <a:pt x="0" y="278646"/>
                  </a:moveTo>
                  <a:lnTo>
                    <a:pt x="0" y="0"/>
                  </a:lnTo>
                  <a:lnTo>
                    <a:pt x="78416" y="0"/>
                  </a:lnTo>
                  <a:lnTo>
                    <a:pt x="78416" y="278646"/>
                  </a:lnTo>
                  <a:lnTo>
                    <a:pt x="0" y="278646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265BAF7F-5C08-6D74-9F8A-8D4DD7F12851}"/>
                </a:ext>
              </a:extLst>
            </p:cNvPr>
            <p:cNvSpPr/>
            <p:nvPr/>
          </p:nvSpPr>
          <p:spPr>
            <a:xfrm>
              <a:off x="1708988" y="2788601"/>
              <a:ext cx="290188" cy="278645"/>
            </a:xfrm>
            <a:custGeom>
              <a:avLst/>
              <a:gdLst>
                <a:gd name="connsiteX0" fmla="*/ 215748 w 290188"/>
                <a:gd name="connsiteY0" fmla="*/ 0 h 278645"/>
                <a:gd name="connsiteX1" fmla="*/ 290189 w 290188"/>
                <a:gd name="connsiteY1" fmla="*/ 0 h 278645"/>
                <a:gd name="connsiteX2" fmla="*/ 290189 w 290188"/>
                <a:gd name="connsiteY2" fmla="*/ 278646 h 278645"/>
                <a:gd name="connsiteX3" fmla="*/ 158426 w 290188"/>
                <a:gd name="connsiteY3" fmla="*/ 278646 h 278645"/>
                <a:gd name="connsiteX4" fmla="*/ 74435 w 290188"/>
                <a:gd name="connsiteY4" fmla="*/ 50554 h 278645"/>
                <a:gd name="connsiteX5" fmla="*/ 74435 w 290188"/>
                <a:gd name="connsiteY5" fmla="*/ 278646 h 278645"/>
                <a:gd name="connsiteX6" fmla="*/ 0 w 290188"/>
                <a:gd name="connsiteY6" fmla="*/ 278646 h 278645"/>
                <a:gd name="connsiteX7" fmla="*/ 0 w 290188"/>
                <a:gd name="connsiteY7" fmla="*/ 0 h 278645"/>
                <a:gd name="connsiteX8" fmla="*/ 131756 w 290188"/>
                <a:gd name="connsiteY8" fmla="*/ 0 h 278645"/>
                <a:gd name="connsiteX9" fmla="*/ 215748 w 290188"/>
                <a:gd name="connsiteY9" fmla="*/ 228087 h 278645"/>
                <a:gd name="connsiteX10" fmla="*/ 215748 w 290188"/>
                <a:gd name="connsiteY10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188" h="278645">
                  <a:moveTo>
                    <a:pt x="215748" y="0"/>
                  </a:moveTo>
                  <a:lnTo>
                    <a:pt x="290189" y="0"/>
                  </a:lnTo>
                  <a:lnTo>
                    <a:pt x="290189" y="278646"/>
                  </a:lnTo>
                  <a:lnTo>
                    <a:pt x="158426" y="278646"/>
                  </a:lnTo>
                  <a:lnTo>
                    <a:pt x="74435" y="50554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1756" y="0"/>
                  </a:lnTo>
                  <a:lnTo>
                    <a:pt x="215748" y="228087"/>
                  </a:lnTo>
                  <a:lnTo>
                    <a:pt x="215748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776ECF82-33D6-0E89-7E61-93372CCC5904}"/>
                </a:ext>
              </a:extLst>
            </p:cNvPr>
            <p:cNvSpPr/>
            <p:nvPr/>
          </p:nvSpPr>
          <p:spPr>
            <a:xfrm>
              <a:off x="1368767" y="2783852"/>
              <a:ext cx="301332" cy="288195"/>
            </a:xfrm>
            <a:custGeom>
              <a:avLst/>
              <a:gdLst>
                <a:gd name="connsiteX0" fmla="*/ 153651 w 301332"/>
                <a:gd name="connsiteY0" fmla="*/ 129768 h 288195"/>
                <a:gd name="connsiteX1" fmla="*/ 301333 w 301332"/>
                <a:gd name="connsiteY1" fmla="*/ 129768 h 288195"/>
                <a:gd name="connsiteX2" fmla="*/ 301333 w 301332"/>
                <a:gd name="connsiteY2" fmla="*/ 260332 h 288195"/>
                <a:gd name="connsiteX3" fmla="*/ 164802 w 301332"/>
                <a:gd name="connsiteY3" fmla="*/ 288195 h 288195"/>
                <a:gd name="connsiteX4" fmla="*/ 42990 w 301332"/>
                <a:gd name="connsiteY4" fmla="*/ 249981 h 288195"/>
                <a:gd name="connsiteX5" fmla="*/ 0 w 301332"/>
                <a:gd name="connsiteY5" fmla="*/ 144101 h 288195"/>
                <a:gd name="connsiteX6" fmla="*/ 40208 w 301332"/>
                <a:gd name="connsiteY6" fmla="*/ 38612 h 288195"/>
                <a:gd name="connsiteX7" fmla="*/ 152457 w 301332"/>
                <a:gd name="connsiteY7" fmla="*/ 0 h 288195"/>
                <a:gd name="connsiteX8" fmla="*/ 246799 w 301332"/>
                <a:gd name="connsiteY8" fmla="*/ 24680 h 288195"/>
                <a:gd name="connsiteX9" fmla="*/ 293376 w 301332"/>
                <a:gd name="connsiteY9" fmla="*/ 92351 h 288195"/>
                <a:gd name="connsiteX10" fmla="*/ 217741 w 301332"/>
                <a:gd name="connsiteY10" fmla="*/ 97923 h 288195"/>
                <a:gd name="connsiteX11" fmla="*/ 193059 w 301332"/>
                <a:gd name="connsiteY11" fmla="*/ 73243 h 288195"/>
                <a:gd name="connsiteX12" fmla="*/ 152457 w 301332"/>
                <a:gd name="connsiteY12" fmla="*/ 63690 h 288195"/>
                <a:gd name="connsiteX13" fmla="*/ 97130 w 301332"/>
                <a:gd name="connsiteY13" fmla="*/ 86380 h 288195"/>
                <a:gd name="connsiteX14" fmla="*/ 78423 w 301332"/>
                <a:gd name="connsiteY14" fmla="*/ 144101 h 288195"/>
                <a:gd name="connsiteX15" fmla="*/ 100711 w 301332"/>
                <a:gd name="connsiteY15" fmla="*/ 203410 h 288195"/>
                <a:gd name="connsiteX16" fmla="*/ 166389 w 301332"/>
                <a:gd name="connsiteY16" fmla="*/ 224505 h 288195"/>
                <a:gd name="connsiteX17" fmla="*/ 230480 w 301332"/>
                <a:gd name="connsiteY17" fmla="*/ 215748 h 288195"/>
                <a:gd name="connsiteX18" fmla="*/ 230480 w 301332"/>
                <a:gd name="connsiteY18" fmla="*/ 181515 h 288195"/>
                <a:gd name="connsiteX19" fmla="*/ 153651 w 301332"/>
                <a:gd name="connsiteY19" fmla="*/ 181515 h 288195"/>
                <a:gd name="connsiteX20" fmla="*/ 153651 w 301332"/>
                <a:gd name="connsiteY20" fmla="*/ 129768 h 288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1332" h="288195">
                  <a:moveTo>
                    <a:pt x="153651" y="129768"/>
                  </a:moveTo>
                  <a:lnTo>
                    <a:pt x="301333" y="129768"/>
                  </a:lnTo>
                  <a:lnTo>
                    <a:pt x="301333" y="260332"/>
                  </a:lnTo>
                  <a:cubicBezTo>
                    <a:pt x="255422" y="278912"/>
                    <a:pt x="209912" y="288195"/>
                    <a:pt x="164802" y="288195"/>
                  </a:cubicBezTo>
                  <a:cubicBezTo>
                    <a:pt x="112255" y="288195"/>
                    <a:pt x="71653" y="275457"/>
                    <a:pt x="42990" y="249981"/>
                  </a:cubicBezTo>
                  <a:cubicBezTo>
                    <a:pt x="14332" y="224505"/>
                    <a:pt x="0" y="189212"/>
                    <a:pt x="0" y="144101"/>
                  </a:cubicBezTo>
                  <a:cubicBezTo>
                    <a:pt x="0" y="99250"/>
                    <a:pt x="13405" y="64088"/>
                    <a:pt x="40208" y="38612"/>
                  </a:cubicBezTo>
                  <a:cubicBezTo>
                    <a:pt x="67272" y="12870"/>
                    <a:pt x="104692" y="0"/>
                    <a:pt x="152457" y="0"/>
                  </a:cubicBezTo>
                  <a:cubicBezTo>
                    <a:pt x="190938" y="0"/>
                    <a:pt x="222383" y="8226"/>
                    <a:pt x="246799" y="24680"/>
                  </a:cubicBezTo>
                  <a:cubicBezTo>
                    <a:pt x="271482" y="41133"/>
                    <a:pt x="287007" y="63690"/>
                    <a:pt x="293376" y="92351"/>
                  </a:cubicBezTo>
                  <a:lnTo>
                    <a:pt x="217741" y="97923"/>
                  </a:lnTo>
                  <a:cubicBezTo>
                    <a:pt x="212966" y="87573"/>
                    <a:pt x="204737" y="79347"/>
                    <a:pt x="193059" y="73243"/>
                  </a:cubicBezTo>
                  <a:cubicBezTo>
                    <a:pt x="181648" y="66874"/>
                    <a:pt x="168116" y="63690"/>
                    <a:pt x="152457" y="63690"/>
                  </a:cubicBezTo>
                  <a:cubicBezTo>
                    <a:pt x="128308" y="63690"/>
                    <a:pt x="109868" y="71253"/>
                    <a:pt x="97130" y="86380"/>
                  </a:cubicBezTo>
                  <a:cubicBezTo>
                    <a:pt x="84658" y="101506"/>
                    <a:pt x="78423" y="120745"/>
                    <a:pt x="78423" y="144101"/>
                  </a:cubicBezTo>
                  <a:cubicBezTo>
                    <a:pt x="78423" y="169311"/>
                    <a:pt x="85852" y="189078"/>
                    <a:pt x="100711" y="203410"/>
                  </a:cubicBezTo>
                  <a:cubicBezTo>
                    <a:pt x="115570" y="217475"/>
                    <a:pt x="137465" y="224505"/>
                    <a:pt x="166389" y="224505"/>
                  </a:cubicBezTo>
                  <a:cubicBezTo>
                    <a:pt x="187090" y="224505"/>
                    <a:pt x="208451" y="221590"/>
                    <a:pt x="230480" y="215748"/>
                  </a:cubicBezTo>
                  <a:lnTo>
                    <a:pt x="230480" y="181515"/>
                  </a:lnTo>
                  <a:lnTo>
                    <a:pt x="153651" y="181515"/>
                  </a:lnTo>
                  <a:lnTo>
                    <a:pt x="153651" y="129768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9972888F-9749-CE1D-C4FE-22FC19572524}"/>
                </a:ext>
              </a:extLst>
            </p:cNvPr>
            <p:cNvSpPr/>
            <p:nvPr/>
          </p:nvSpPr>
          <p:spPr>
            <a:xfrm>
              <a:off x="1050004" y="2788601"/>
              <a:ext cx="321633" cy="278645"/>
            </a:xfrm>
            <a:custGeom>
              <a:avLst/>
              <a:gdLst>
                <a:gd name="connsiteX0" fmla="*/ 242024 w 321633"/>
                <a:gd name="connsiteY0" fmla="*/ 278646 h 278645"/>
                <a:gd name="connsiteX1" fmla="*/ 222917 w 321633"/>
                <a:gd name="connsiteY1" fmla="*/ 222918 h 278645"/>
                <a:gd name="connsiteX2" fmla="*/ 95936 w 321633"/>
                <a:gd name="connsiteY2" fmla="*/ 222918 h 278645"/>
                <a:gd name="connsiteX3" fmla="*/ 76829 w 321633"/>
                <a:gd name="connsiteY3" fmla="*/ 278646 h 278645"/>
                <a:gd name="connsiteX4" fmla="*/ 0 w 321633"/>
                <a:gd name="connsiteY4" fmla="*/ 278646 h 278645"/>
                <a:gd name="connsiteX5" fmla="*/ 101905 w 321633"/>
                <a:gd name="connsiteY5" fmla="*/ 0 h 278645"/>
                <a:gd name="connsiteX6" fmla="*/ 219335 w 321633"/>
                <a:gd name="connsiteY6" fmla="*/ 0 h 278645"/>
                <a:gd name="connsiteX7" fmla="*/ 321634 w 321633"/>
                <a:gd name="connsiteY7" fmla="*/ 278646 h 278645"/>
                <a:gd name="connsiteX8" fmla="*/ 242024 w 321633"/>
                <a:gd name="connsiteY8" fmla="*/ 278646 h 278645"/>
                <a:gd name="connsiteX9" fmla="*/ 116237 w 321633"/>
                <a:gd name="connsiteY9" fmla="*/ 164003 h 278645"/>
                <a:gd name="connsiteX10" fmla="*/ 202616 w 321633"/>
                <a:gd name="connsiteY10" fmla="*/ 164003 h 278645"/>
                <a:gd name="connsiteX11" fmla="*/ 159626 w 321633"/>
                <a:gd name="connsiteY11" fmla="*/ 38612 h 278645"/>
                <a:gd name="connsiteX12" fmla="*/ 116237 w 321633"/>
                <a:gd name="connsiteY12" fmla="*/ 164003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1633" h="278645">
                  <a:moveTo>
                    <a:pt x="242024" y="278646"/>
                  </a:moveTo>
                  <a:lnTo>
                    <a:pt x="222917" y="222918"/>
                  </a:lnTo>
                  <a:lnTo>
                    <a:pt x="95936" y="222918"/>
                  </a:lnTo>
                  <a:lnTo>
                    <a:pt x="76829" y="278646"/>
                  </a:lnTo>
                  <a:lnTo>
                    <a:pt x="0" y="278646"/>
                  </a:lnTo>
                  <a:lnTo>
                    <a:pt x="101905" y="0"/>
                  </a:lnTo>
                  <a:lnTo>
                    <a:pt x="219335" y="0"/>
                  </a:lnTo>
                  <a:lnTo>
                    <a:pt x="321634" y="278646"/>
                  </a:lnTo>
                  <a:lnTo>
                    <a:pt x="242024" y="278646"/>
                  </a:lnTo>
                  <a:close/>
                  <a:moveTo>
                    <a:pt x="116237" y="164003"/>
                  </a:moveTo>
                  <a:lnTo>
                    <a:pt x="202616" y="164003"/>
                  </a:lnTo>
                  <a:lnTo>
                    <a:pt x="159626" y="38612"/>
                  </a:lnTo>
                  <a:lnTo>
                    <a:pt x="116237" y="164003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51" name="Полилиния 50">
              <a:extLst>
                <a:ext uri="{FF2B5EF4-FFF2-40B4-BE49-F238E27FC236}">
                  <a16:creationId xmlns:a16="http://schemas.microsoft.com/office/drawing/2014/main" id="{75488D99-C00A-6432-0630-38C867E59918}"/>
                </a:ext>
              </a:extLst>
            </p:cNvPr>
            <p:cNvSpPr/>
            <p:nvPr/>
          </p:nvSpPr>
          <p:spPr>
            <a:xfrm>
              <a:off x="651694" y="2788601"/>
              <a:ext cx="375773" cy="278645"/>
            </a:xfrm>
            <a:custGeom>
              <a:avLst/>
              <a:gdLst>
                <a:gd name="connsiteX0" fmla="*/ 240030 w 375773"/>
                <a:gd name="connsiteY0" fmla="*/ 0 h 278645"/>
                <a:gd name="connsiteX1" fmla="*/ 375774 w 375773"/>
                <a:gd name="connsiteY1" fmla="*/ 0 h 278645"/>
                <a:gd name="connsiteX2" fmla="*/ 375374 w 375773"/>
                <a:gd name="connsiteY2" fmla="*/ 278646 h 278645"/>
                <a:gd name="connsiteX3" fmla="*/ 300933 w 375773"/>
                <a:gd name="connsiteY3" fmla="*/ 278646 h 278645"/>
                <a:gd name="connsiteX4" fmla="*/ 300933 w 375773"/>
                <a:gd name="connsiteY4" fmla="*/ 46972 h 278645"/>
                <a:gd name="connsiteX5" fmla="*/ 240430 w 375773"/>
                <a:gd name="connsiteY5" fmla="*/ 278646 h 278645"/>
                <a:gd name="connsiteX6" fmla="*/ 134944 w 375773"/>
                <a:gd name="connsiteY6" fmla="*/ 278646 h 278645"/>
                <a:gd name="connsiteX7" fmla="*/ 74435 w 375773"/>
                <a:gd name="connsiteY7" fmla="*/ 46972 h 278645"/>
                <a:gd name="connsiteX8" fmla="*/ 74435 w 375773"/>
                <a:gd name="connsiteY8" fmla="*/ 278646 h 278645"/>
                <a:gd name="connsiteX9" fmla="*/ 0 w 375773"/>
                <a:gd name="connsiteY9" fmla="*/ 278646 h 278645"/>
                <a:gd name="connsiteX10" fmla="*/ 0 w 375773"/>
                <a:gd name="connsiteY10" fmla="*/ 0 h 278645"/>
                <a:gd name="connsiteX11" fmla="*/ 136538 w 375773"/>
                <a:gd name="connsiteY11" fmla="*/ 0 h 278645"/>
                <a:gd name="connsiteX12" fmla="*/ 188684 w 375773"/>
                <a:gd name="connsiteY12" fmla="*/ 230081 h 278645"/>
                <a:gd name="connsiteX13" fmla="*/ 240030 w 375773"/>
                <a:gd name="connsiteY13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5773" h="278645">
                  <a:moveTo>
                    <a:pt x="240030" y="0"/>
                  </a:moveTo>
                  <a:lnTo>
                    <a:pt x="375774" y="0"/>
                  </a:lnTo>
                  <a:lnTo>
                    <a:pt x="375374" y="278646"/>
                  </a:lnTo>
                  <a:lnTo>
                    <a:pt x="300933" y="278646"/>
                  </a:lnTo>
                  <a:lnTo>
                    <a:pt x="300933" y="46972"/>
                  </a:lnTo>
                  <a:lnTo>
                    <a:pt x="240430" y="278646"/>
                  </a:lnTo>
                  <a:lnTo>
                    <a:pt x="134944" y="278646"/>
                  </a:lnTo>
                  <a:lnTo>
                    <a:pt x="74435" y="46972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6538" y="0"/>
                  </a:lnTo>
                  <a:lnTo>
                    <a:pt x="188684" y="230081"/>
                  </a:lnTo>
                  <a:lnTo>
                    <a:pt x="240030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52" name="Полилиния 51">
              <a:extLst>
                <a:ext uri="{FF2B5EF4-FFF2-40B4-BE49-F238E27FC236}">
                  <a16:creationId xmlns:a16="http://schemas.microsoft.com/office/drawing/2014/main" id="{DBC285E5-83F3-5CEC-9308-21EFC6E4F019}"/>
                </a:ext>
              </a:extLst>
            </p:cNvPr>
            <p:cNvSpPr/>
            <p:nvPr/>
          </p:nvSpPr>
          <p:spPr>
            <a:xfrm>
              <a:off x="1546491" y="3111620"/>
              <a:ext cx="282225" cy="278644"/>
            </a:xfrm>
            <a:custGeom>
              <a:avLst/>
              <a:gdLst>
                <a:gd name="connsiteX0" fmla="*/ 203803 w 282225"/>
                <a:gd name="connsiteY0" fmla="*/ 0 h 278644"/>
                <a:gd name="connsiteX1" fmla="*/ 282226 w 282225"/>
                <a:gd name="connsiteY1" fmla="*/ 0 h 278644"/>
                <a:gd name="connsiteX2" fmla="*/ 282226 w 282225"/>
                <a:gd name="connsiteY2" fmla="*/ 278644 h 278644"/>
                <a:gd name="connsiteX3" fmla="*/ 203803 w 282225"/>
                <a:gd name="connsiteY3" fmla="*/ 278644 h 278644"/>
                <a:gd name="connsiteX4" fmla="*/ 203803 w 282225"/>
                <a:gd name="connsiteY4" fmla="*/ 168783 h 278644"/>
                <a:gd name="connsiteX5" fmla="*/ 78416 w 282225"/>
                <a:gd name="connsiteY5" fmla="*/ 168783 h 278644"/>
                <a:gd name="connsiteX6" fmla="*/ 78416 w 282225"/>
                <a:gd name="connsiteY6" fmla="*/ 278644 h 278644"/>
                <a:gd name="connsiteX7" fmla="*/ 0 w 282225"/>
                <a:gd name="connsiteY7" fmla="*/ 278644 h 278644"/>
                <a:gd name="connsiteX8" fmla="*/ 0 w 282225"/>
                <a:gd name="connsiteY8" fmla="*/ 0 h 278644"/>
                <a:gd name="connsiteX9" fmla="*/ 78416 w 282225"/>
                <a:gd name="connsiteY9" fmla="*/ 0 h 278644"/>
                <a:gd name="connsiteX10" fmla="*/ 78416 w 282225"/>
                <a:gd name="connsiteY10" fmla="*/ 104692 h 278644"/>
                <a:gd name="connsiteX11" fmla="*/ 203803 w 282225"/>
                <a:gd name="connsiteY11" fmla="*/ 104692 h 278644"/>
                <a:gd name="connsiteX12" fmla="*/ 203803 w 282225"/>
                <a:gd name="connsiteY12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2225" h="278644">
                  <a:moveTo>
                    <a:pt x="203803" y="0"/>
                  </a:moveTo>
                  <a:lnTo>
                    <a:pt x="282226" y="0"/>
                  </a:lnTo>
                  <a:lnTo>
                    <a:pt x="282226" y="278644"/>
                  </a:lnTo>
                  <a:lnTo>
                    <a:pt x="203803" y="278644"/>
                  </a:lnTo>
                  <a:lnTo>
                    <a:pt x="203803" y="168783"/>
                  </a:lnTo>
                  <a:lnTo>
                    <a:pt x="78416" y="168783"/>
                  </a:lnTo>
                  <a:lnTo>
                    <a:pt x="78416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78416" y="0"/>
                  </a:lnTo>
                  <a:lnTo>
                    <a:pt x="78416" y="104692"/>
                  </a:lnTo>
                  <a:lnTo>
                    <a:pt x="203803" y="104692"/>
                  </a:lnTo>
                  <a:lnTo>
                    <a:pt x="20380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53" name="Полилиния 52">
              <a:extLst>
                <a:ext uri="{FF2B5EF4-FFF2-40B4-BE49-F238E27FC236}">
                  <a16:creationId xmlns:a16="http://schemas.microsoft.com/office/drawing/2014/main" id="{81809775-229E-A42B-BDAD-A53558E68D7A}"/>
                </a:ext>
              </a:extLst>
            </p:cNvPr>
            <p:cNvSpPr/>
            <p:nvPr/>
          </p:nvSpPr>
          <p:spPr>
            <a:xfrm>
              <a:off x="1214831" y="3106845"/>
              <a:ext cx="300539" cy="288201"/>
            </a:xfrm>
            <a:custGeom>
              <a:avLst/>
              <a:gdLst>
                <a:gd name="connsiteX0" fmla="*/ 41396 w 300539"/>
                <a:gd name="connsiteY0" fmla="*/ 249987 h 288201"/>
                <a:gd name="connsiteX1" fmla="*/ 0 w 300539"/>
                <a:gd name="connsiteY1" fmla="*/ 144101 h 288201"/>
                <a:gd name="connsiteX2" fmla="*/ 40202 w 300539"/>
                <a:gd name="connsiteY2" fmla="*/ 38614 h 288201"/>
                <a:gd name="connsiteX3" fmla="*/ 152857 w 300539"/>
                <a:gd name="connsiteY3" fmla="*/ 0 h 288201"/>
                <a:gd name="connsiteX4" fmla="*/ 249980 w 300539"/>
                <a:gd name="connsiteY4" fmla="*/ 26276 h 288201"/>
                <a:gd name="connsiteX5" fmla="*/ 295364 w 300539"/>
                <a:gd name="connsiteY5" fmla="*/ 98323 h 288201"/>
                <a:gd name="connsiteX6" fmla="*/ 220129 w 300539"/>
                <a:gd name="connsiteY6" fmla="*/ 103899 h 288201"/>
                <a:gd name="connsiteX7" fmla="*/ 196247 w 300539"/>
                <a:gd name="connsiteY7" fmla="*/ 74841 h 288201"/>
                <a:gd name="connsiteX8" fmla="*/ 152857 w 300539"/>
                <a:gd name="connsiteY8" fmla="*/ 63690 h 288201"/>
                <a:gd name="connsiteX9" fmla="*/ 97130 w 300539"/>
                <a:gd name="connsiteY9" fmla="*/ 86379 h 288201"/>
                <a:gd name="connsiteX10" fmla="*/ 78416 w 300539"/>
                <a:gd name="connsiteY10" fmla="*/ 144101 h 288201"/>
                <a:gd name="connsiteX11" fmla="*/ 99117 w 300539"/>
                <a:gd name="connsiteY11" fmla="*/ 203016 h 288201"/>
                <a:gd name="connsiteX12" fmla="*/ 157232 w 300539"/>
                <a:gd name="connsiteY12" fmla="*/ 224511 h 288201"/>
                <a:gd name="connsiteX13" fmla="*/ 201816 w 300539"/>
                <a:gd name="connsiteY13" fmla="*/ 212173 h 288201"/>
                <a:gd name="connsiteX14" fmla="*/ 224904 w 300539"/>
                <a:gd name="connsiteY14" fmla="*/ 180327 h 288201"/>
                <a:gd name="connsiteX15" fmla="*/ 300539 w 300539"/>
                <a:gd name="connsiteY15" fmla="*/ 184702 h 288201"/>
                <a:gd name="connsiteX16" fmla="*/ 256750 w 300539"/>
                <a:gd name="connsiteY16" fmla="*/ 261925 h 288201"/>
                <a:gd name="connsiteX17" fmla="*/ 157232 w 300539"/>
                <a:gd name="connsiteY17" fmla="*/ 288201 h 288201"/>
                <a:gd name="connsiteX18" fmla="*/ 41396 w 300539"/>
                <a:gd name="connsiteY18" fmla="*/ 249987 h 28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0539" h="288201">
                  <a:moveTo>
                    <a:pt x="41396" y="249987"/>
                  </a:moveTo>
                  <a:cubicBezTo>
                    <a:pt x="13799" y="224244"/>
                    <a:pt x="0" y="188951"/>
                    <a:pt x="0" y="144101"/>
                  </a:cubicBezTo>
                  <a:cubicBezTo>
                    <a:pt x="0" y="99251"/>
                    <a:pt x="13399" y="64091"/>
                    <a:pt x="40202" y="38614"/>
                  </a:cubicBezTo>
                  <a:cubicBezTo>
                    <a:pt x="67272" y="12872"/>
                    <a:pt x="104826" y="0"/>
                    <a:pt x="152857" y="0"/>
                  </a:cubicBezTo>
                  <a:cubicBezTo>
                    <a:pt x="192926" y="0"/>
                    <a:pt x="225304" y="8757"/>
                    <a:pt x="249980" y="26276"/>
                  </a:cubicBezTo>
                  <a:cubicBezTo>
                    <a:pt x="274663" y="43790"/>
                    <a:pt x="289789" y="67805"/>
                    <a:pt x="295364" y="98323"/>
                  </a:cubicBezTo>
                  <a:lnTo>
                    <a:pt x="220129" y="103899"/>
                  </a:lnTo>
                  <a:cubicBezTo>
                    <a:pt x="216414" y="91688"/>
                    <a:pt x="208452" y="82004"/>
                    <a:pt x="196247" y="74841"/>
                  </a:cubicBezTo>
                  <a:cubicBezTo>
                    <a:pt x="184302" y="67405"/>
                    <a:pt x="169844" y="63690"/>
                    <a:pt x="152857" y="63690"/>
                  </a:cubicBezTo>
                  <a:cubicBezTo>
                    <a:pt x="128441" y="63690"/>
                    <a:pt x="109868" y="71253"/>
                    <a:pt x="97130" y="86379"/>
                  </a:cubicBezTo>
                  <a:cubicBezTo>
                    <a:pt x="84652" y="101511"/>
                    <a:pt x="78416" y="120745"/>
                    <a:pt x="78416" y="144101"/>
                  </a:cubicBezTo>
                  <a:cubicBezTo>
                    <a:pt x="78416" y="168783"/>
                    <a:pt x="85319" y="188417"/>
                    <a:pt x="99117" y="203016"/>
                  </a:cubicBezTo>
                  <a:cubicBezTo>
                    <a:pt x="113182" y="217341"/>
                    <a:pt x="132556" y="224511"/>
                    <a:pt x="157232" y="224511"/>
                  </a:cubicBezTo>
                  <a:cubicBezTo>
                    <a:pt x="175546" y="224511"/>
                    <a:pt x="190405" y="220396"/>
                    <a:pt x="201816" y="212173"/>
                  </a:cubicBezTo>
                  <a:cubicBezTo>
                    <a:pt x="213493" y="203943"/>
                    <a:pt x="221190" y="193326"/>
                    <a:pt x="224904" y="180327"/>
                  </a:cubicBezTo>
                  <a:lnTo>
                    <a:pt x="300539" y="184702"/>
                  </a:lnTo>
                  <a:cubicBezTo>
                    <a:pt x="295497" y="218408"/>
                    <a:pt x="280899" y="244145"/>
                    <a:pt x="256750" y="261925"/>
                  </a:cubicBezTo>
                  <a:cubicBezTo>
                    <a:pt x="232601" y="279444"/>
                    <a:pt x="199428" y="288201"/>
                    <a:pt x="157232" y="288201"/>
                  </a:cubicBezTo>
                  <a:cubicBezTo>
                    <a:pt x="107607" y="288201"/>
                    <a:pt x="68999" y="275463"/>
                    <a:pt x="41396" y="249987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54" name="Полилиния 53">
              <a:extLst>
                <a:ext uri="{FF2B5EF4-FFF2-40B4-BE49-F238E27FC236}">
                  <a16:creationId xmlns:a16="http://schemas.microsoft.com/office/drawing/2014/main" id="{24FEF62B-7F46-0BB3-D475-ABFD0AB3B783}"/>
                </a:ext>
              </a:extLst>
            </p:cNvPr>
            <p:cNvSpPr/>
            <p:nvPr/>
          </p:nvSpPr>
          <p:spPr>
            <a:xfrm>
              <a:off x="955014" y="3111620"/>
              <a:ext cx="253168" cy="278644"/>
            </a:xfrm>
            <a:custGeom>
              <a:avLst/>
              <a:gdLst>
                <a:gd name="connsiteX0" fmla="*/ 78416 w 253168"/>
                <a:gd name="connsiteY0" fmla="*/ 217742 h 278644"/>
                <a:gd name="connsiteX1" fmla="*/ 253168 w 253168"/>
                <a:gd name="connsiteY1" fmla="*/ 217742 h 278644"/>
                <a:gd name="connsiteX2" fmla="*/ 253168 w 253168"/>
                <a:gd name="connsiteY2" fmla="*/ 278644 h 278644"/>
                <a:gd name="connsiteX3" fmla="*/ 0 w 253168"/>
                <a:gd name="connsiteY3" fmla="*/ 278644 h 278644"/>
                <a:gd name="connsiteX4" fmla="*/ 0 w 253168"/>
                <a:gd name="connsiteY4" fmla="*/ 0 h 278644"/>
                <a:gd name="connsiteX5" fmla="*/ 246799 w 253168"/>
                <a:gd name="connsiteY5" fmla="*/ 0 h 278644"/>
                <a:gd name="connsiteX6" fmla="*/ 246799 w 253168"/>
                <a:gd name="connsiteY6" fmla="*/ 60909 h 278644"/>
                <a:gd name="connsiteX7" fmla="*/ 78416 w 253168"/>
                <a:gd name="connsiteY7" fmla="*/ 60909 h 278644"/>
                <a:gd name="connsiteX8" fmla="*/ 78416 w 253168"/>
                <a:gd name="connsiteY8" fmla="*/ 108274 h 278644"/>
                <a:gd name="connsiteX9" fmla="*/ 209379 w 253168"/>
                <a:gd name="connsiteY9" fmla="*/ 108274 h 278644"/>
                <a:gd name="connsiteX10" fmla="*/ 209379 w 253168"/>
                <a:gd name="connsiteY10" fmla="*/ 165595 h 278644"/>
                <a:gd name="connsiteX11" fmla="*/ 78416 w 253168"/>
                <a:gd name="connsiteY11" fmla="*/ 165595 h 278644"/>
                <a:gd name="connsiteX12" fmla="*/ 78416 w 253168"/>
                <a:gd name="connsiteY12" fmla="*/ 217742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168" h="278644">
                  <a:moveTo>
                    <a:pt x="78416" y="217742"/>
                  </a:moveTo>
                  <a:lnTo>
                    <a:pt x="253168" y="217742"/>
                  </a:lnTo>
                  <a:lnTo>
                    <a:pt x="253168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246799" y="0"/>
                  </a:lnTo>
                  <a:lnTo>
                    <a:pt x="246799" y="60909"/>
                  </a:lnTo>
                  <a:lnTo>
                    <a:pt x="78416" y="60909"/>
                  </a:lnTo>
                  <a:lnTo>
                    <a:pt x="78416" y="108274"/>
                  </a:lnTo>
                  <a:lnTo>
                    <a:pt x="209379" y="108274"/>
                  </a:lnTo>
                  <a:lnTo>
                    <a:pt x="209379" y="165595"/>
                  </a:lnTo>
                  <a:lnTo>
                    <a:pt x="78416" y="165595"/>
                  </a:lnTo>
                  <a:lnTo>
                    <a:pt x="78416" y="217742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55" name="Полилиния 54">
              <a:extLst>
                <a:ext uri="{FF2B5EF4-FFF2-40B4-BE49-F238E27FC236}">
                  <a16:creationId xmlns:a16="http://schemas.microsoft.com/office/drawing/2014/main" id="{65E40A57-07A8-BD94-3DC1-3498322F9C6C}"/>
                </a:ext>
              </a:extLst>
            </p:cNvPr>
            <p:cNvSpPr/>
            <p:nvPr/>
          </p:nvSpPr>
          <p:spPr>
            <a:xfrm>
              <a:off x="651948" y="3111620"/>
              <a:ext cx="275062" cy="278644"/>
            </a:xfrm>
            <a:custGeom>
              <a:avLst/>
              <a:gdLst>
                <a:gd name="connsiteX0" fmla="*/ 275063 w 275062"/>
                <a:gd name="connsiteY0" fmla="*/ 0 h 278644"/>
                <a:gd name="connsiteX1" fmla="*/ 275063 w 275062"/>
                <a:gd name="connsiteY1" fmla="*/ 64091 h 278644"/>
                <a:gd name="connsiteX2" fmla="*/ 176740 w 275062"/>
                <a:gd name="connsiteY2" fmla="*/ 64091 h 278644"/>
                <a:gd name="connsiteX3" fmla="*/ 176740 w 275062"/>
                <a:gd name="connsiteY3" fmla="*/ 278644 h 278644"/>
                <a:gd name="connsiteX4" fmla="*/ 98323 w 275062"/>
                <a:gd name="connsiteY4" fmla="*/ 278644 h 278644"/>
                <a:gd name="connsiteX5" fmla="*/ 98323 w 275062"/>
                <a:gd name="connsiteY5" fmla="*/ 64091 h 278644"/>
                <a:gd name="connsiteX6" fmla="*/ 0 w 275062"/>
                <a:gd name="connsiteY6" fmla="*/ 64091 h 278644"/>
                <a:gd name="connsiteX7" fmla="*/ 0 w 275062"/>
                <a:gd name="connsiteY7" fmla="*/ 0 h 278644"/>
                <a:gd name="connsiteX8" fmla="*/ 275063 w 275062"/>
                <a:gd name="connsiteY8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4">
                  <a:moveTo>
                    <a:pt x="275063" y="0"/>
                  </a:moveTo>
                  <a:lnTo>
                    <a:pt x="275063" y="64091"/>
                  </a:lnTo>
                  <a:lnTo>
                    <a:pt x="176740" y="64091"/>
                  </a:lnTo>
                  <a:lnTo>
                    <a:pt x="176740" y="278644"/>
                  </a:lnTo>
                  <a:lnTo>
                    <a:pt x="98323" y="278644"/>
                  </a:lnTo>
                  <a:lnTo>
                    <a:pt x="98323" y="64091"/>
                  </a:lnTo>
                  <a:lnTo>
                    <a:pt x="0" y="64091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</p:grpSp>
      <p:sp>
        <p:nvSpPr>
          <p:cNvPr id="56" name="Рисунок 6">
            <a:extLst>
              <a:ext uri="{FF2B5EF4-FFF2-40B4-BE49-F238E27FC236}">
                <a16:creationId xmlns:a16="http://schemas.microsoft.com/office/drawing/2014/main" id="{F6AF025B-EF62-704B-D440-C255142B19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6957" y="5431464"/>
            <a:ext cx="981784" cy="981784"/>
          </a:xfrm>
          <a:custGeom>
            <a:avLst/>
            <a:gdLst>
              <a:gd name="connsiteX0" fmla="*/ 490892 w 981784"/>
              <a:gd name="connsiteY0" fmla="*/ 0 h 981784"/>
              <a:gd name="connsiteX1" fmla="*/ 981784 w 981784"/>
              <a:gd name="connsiteY1" fmla="*/ 490892 h 981784"/>
              <a:gd name="connsiteX2" fmla="*/ 490892 w 981784"/>
              <a:gd name="connsiteY2" fmla="*/ 981784 h 981784"/>
              <a:gd name="connsiteX3" fmla="*/ 0 w 981784"/>
              <a:gd name="connsiteY3" fmla="*/ 490892 h 981784"/>
              <a:gd name="connsiteX4" fmla="*/ 490892 w 981784"/>
              <a:gd name="connsiteY4" fmla="*/ 0 h 981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81784" h="981784">
                <a:moveTo>
                  <a:pt x="490892" y="0"/>
                </a:moveTo>
                <a:cubicBezTo>
                  <a:pt x="762004" y="0"/>
                  <a:pt x="981784" y="219780"/>
                  <a:pt x="981784" y="490892"/>
                </a:cubicBezTo>
                <a:cubicBezTo>
                  <a:pt x="981784" y="762004"/>
                  <a:pt x="762004" y="981784"/>
                  <a:pt x="490892" y="981784"/>
                </a:cubicBezTo>
                <a:cubicBezTo>
                  <a:pt x="219780" y="981784"/>
                  <a:pt x="0" y="762004"/>
                  <a:pt x="0" y="490892"/>
                </a:cubicBezTo>
                <a:cubicBezTo>
                  <a:pt x="0" y="219780"/>
                  <a:pt x="219780" y="0"/>
                  <a:pt x="490892" y="0"/>
                </a:cubicBezTo>
                <a:close/>
              </a:path>
            </a:pathLst>
          </a:custGeom>
          <a:ln w="19050">
            <a:solidFill>
              <a:srgbClr val="66FFA5"/>
            </a:solidFill>
          </a:ln>
        </p:spPr>
        <p:txBody>
          <a:bodyPr wrap="square">
            <a:noAutofit/>
          </a:bodyPr>
          <a:lstStyle/>
          <a:p>
            <a:endParaRPr lang="ru-RS" dirty="0"/>
          </a:p>
        </p:txBody>
      </p:sp>
      <p:sp>
        <p:nvSpPr>
          <p:cNvPr id="57" name="Текст 49">
            <a:extLst>
              <a:ext uri="{FF2B5EF4-FFF2-40B4-BE49-F238E27FC236}">
                <a16:creationId xmlns:a16="http://schemas.microsoft.com/office/drawing/2014/main" id="{9B1C7D7E-52ED-09BA-45BE-F7A8455F92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42163" y="5620472"/>
            <a:ext cx="4402828" cy="31379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S" dirty="0"/>
              <a:t>Имя и фамилия</a:t>
            </a:r>
          </a:p>
        </p:txBody>
      </p:sp>
      <p:sp>
        <p:nvSpPr>
          <p:cNvPr id="58" name="Текст 49">
            <a:extLst>
              <a:ext uri="{FF2B5EF4-FFF2-40B4-BE49-F238E27FC236}">
                <a16:creationId xmlns:a16="http://schemas.microsoft.com/office/drawing/2014/main" id="{A2D7E84F-83A9-AA32-C640-610C507907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42163" y="5956374"/>
            <a:ext cx="4402828" cy="31379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S" dirty="0"/>
              <a:t>должность</a:t>
            </a:r>
          </a:p>
        </p:txBody>
      </p:sp>
      <p:sp>
        <p:nvSpPr>
          <p:cNvPr id="2" name="Текст 49">
            <a:extLst>
              <a:ext uri="{FF2B5EF4-FFF2-40B4-BE49-F238E27FC236}">
                <a16:creationId xmlns:a16="http://schemas.microsoft.com/office/drawing/2014/main" id="{5C926982-3F19-C2FB-D0CD-3D5583D0BD2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132045" y="6380739"/>
            <a:ext cx="981784" cy="313798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S" dirty="0"/>
              <a:t>09/07/2025</a:t>
            </a:r>
          </a:p>
        </p:txBody>
      </p:sp>
      <p:sp>
        <p:nvSpPr>
          <p:cNvPr id="3" name="Номер слайда 5">
            <a:extLst>
              <a:ext uri="{FF2B5EF4-FFF2-40B4-BE49-F238E27FC236}">
                <a16:creationId xmlns:a16="http://schemas.microsoft.com/office/drawing/2014/main" id="{4BD6232C-9845-DB8F-86F8-9368C678C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49845" y="6355076"/>
            <a:ext cx="625248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2AC3A6D-3ED1-904C-9FEB-043FB7B95EE7}" type="slidenum">
              <a:rPr lang="ru-RS" smtClean="0"/>
              <a:pPr/>
              <a:t>‹#›</a:t>
            </a:fld>
            <a:endParaRPr lang="ru-RS"/>
          </a:p>
        </p:txBody>
      </p:sp>
    </p:spTree>
    <p:extLst>
      <p:ext uri="{BB962C8B-B14F-4D97-AF65-F5344CB8AC3E}">
        <p14:creationId xmlns:p14="http://schemas.microsoft.com/office/powerpoint/2010/main" val="1481596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34">
          <p15:clr>
            <a:srgbClr val="FBAE40"/>
          </p15:clr>
        </p15:guide>
        <p15:guide id="3" pos="744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Заголовок + два столбца текста"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Текст 49">
            <a:extLst>
              <a:ext uri="{FF2B5EF4-FFF2-40B4-BE49-F238E27FC236}">
                <a16:creationId xmlns:a16="http://schemas.microsoft.com/office/drawing/2014/main" id="{1D2880EB-15B0-6ED5-B0D6-E4F2B715C7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97550" y="3448718"/>
            <a:ext cx="4361039" cy="222544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14000"/>
              </a:lnSpc>
              <a:spcBef>
                <a:spcPts val="0"/>
              </a:spcBef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U" dirty="0">
                <a:effectLst/>
              </a:rPr>
              <a:t>Таким образом новая модель организационной деятельности требуют определения и уточнения позиций, занимаемых участниками в отношении поставленных задач. </a:t>
            </a:r>
          </a:p>
          <a:p>
            <a:pPr lvl="0"/>
            <a:r>
              <a:rPr lang="ru-RU" dirty="0">
                <a:effectLst/>
              </a:rPr>
              <a:t>Повседневная практика показывает, что постоянное информационно-пропагандистское обеспечение нашей деятельности способствует подготовки и реализации форм развития. </a:t>
            </a:r>
            <a:endParaRPr lang="ru-RS" dirty="0"/>
          </a:p>
        </p:txBody>
      </p:sp>
      <p:sp>
        <p:nvSpPr>
          <p:cNvPr id="17" name="Текст 49">
            <a:extLst>
              <a:ext uri="{FF2B5EF4-FFF2-40B4-BE49-F238E27FC236}">
                <a16:creationId xmlns:a16="http://schemas.microsoft.com/office/drawing/2014/main" id="{5571E40E-E04B-FA9F-068F-44BCFEB229D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04083" y="3448718"/>
            <a:ext cx="4361039" cy="22254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ru-RU" dirty="0">
                <a:effectLst/>
              </a:rPr>
              <a:t>Таким образом новая модель организационной деятельности требуют определения и уточнения позиций, занимаемых участниками в отношении поставленных задач. </a:t>
            </a:r>
          </a:p>
          <a:p>
            <a:pPr marL="0" lv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ru-RU" dirty="0">
                <a:effectLst/>
              </a:rPr>
              <a:t>Повседневная практика показывает, что постоянное информационно-пропагандистское обеспечение нашей деятельности способствует подготовки и реализации форм развития. </a:t>
            </a:r>
            <a:endParaRPr lang="ru-R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A037DA-9FAF-515A-92C7-E19877702939}"/>
              </a:ext>
            </a:extLst>
          </p:cNvPr>
          <p:cNvSpPr txBox="1"/>
          <p:nvPr userDrawn="1"/>
        </p:nvSpPr>
        <p:spPr>
          <a:xfrm>
            <a:off x="9839017" y="315696"/>
            <a:ext cx="1274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chemeClr val="bg1"/>
                </a:solidFill>
                <a:effectLst/>
              </a:rPr>
              <a:t>Mtech</a:t>
            </a:r>
            <a:r>
              <a:rPr lang="en-US" sz="1200" dirty="0">
                <a:solidFill>
                  <a:schemeClr val="bg1"/>
                </a:solidFill>
                <a:effectLst/>
              </a:rPr>
              <a:t> at glance</a:t>
            </a:r>
            <a:endParaRPr lang="ru-RS" sz="1200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A05145-B248-C94C-DC68-7B12E4D5D5ED}"/>
              </a:ext>
            </a:extLst>
          </p:cNvPr>
          <p:cNvSpPr txBox="1"/>
          <p:nvPr userDrawn="1"/>
        </p:nvSpPr>
        <p:spPr>
          <a:xfrm>
            <a:off x="11293089" y="315696"/>
            <a:ext cx="625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chemeClr val="bg1"/>
                </a:solidFill>
                <a:effectLst/>
              </a:rPr>
              <a:t>2025</a:t>
            </a:r>
            <a:endParaRPr lang="ru-RS" sz="1200" dirty="0">
              <a:solidFill>
                <a:schemeClr val="bg1"/>
              </a:solidFill>
            </a:endParaRPr>
          </a:p>
        </p:txBody>
      </p: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C513118D-C903-A2FB-4AA2-92B99E8034A5}"/>
              </a:ext>
            </a:extLst>
          </p:cNvPr>
          <p:cNvGrpSpPr/>
          <p:nvPr userDrawn="1"/>
        </p:nvGrpSpPr>
        <p:grpSpPr>
          <a:xfrm>
            <a:off x="371475" y="401835"/>
            <a:ext cx="1013267" cy="352180"/>
            <a:chOff x="651694" y="2783852"/>
            <a:chExt cx="1778742" cy="618236"/>
          </a:xfrm>
        </p:grpSpPr>
        <p:sp>
          <p:nvSpPr>
            <p:cNvPr id="3" name="Полилиния 2">
              <a:extLst>
                <a:ext uri="{FF2B5EF4-FFF2-40B4-BE49-F238E27FC236}">
                  <a16:creationId xmlns:a16="http://schemas.microsoft.com/office/drawing/2014/main" id="{E26FE57E-5F3A-70FD-024C-5D5363954F87}"/>
                </a:ext>
              </a:extLst>
            </p:cNvPr>
            <p:cNvSpPr/>
            <p:nvPr/>
          </p:nvSpPr>
          <p:spPr>
            <a:xfrm>
              <a:off x="1853552" y="3113087"/>
              <a:ext cx="576884" cy="289001"/>
            </a:xfrm>
            <a:custGeom>
              <a:avLst/>
              <a:gdLst>
                <a:gd name="connsiteX0" fmla="*/ 432822 w 576884"/>
                <a:gd name="connsiteY0" fmla="*/ 0 h 289001"/>
                <a:gd name="connsiteX1" fmla="*/ 576885 w 576884"/>
                <a:gd name="connsiteY1" fmla="*/ 144012 h 289001"/>
                <a:gd name="connsiteX2" fmla="*/ 576834 w 576884"/>
                <a:gd name="connsiteY2" fmla="*/ 147733 h 289001"/>
                <a:gd name="connsiteX3" fmla="*/ 441839 w 576884"/>
                <a:gd name="connsiteY3" fmla="*/ 287776 h 289001"/>
                <a:gd name="connsiteX4" fmla="*/ 441839 w 576884"/>
                <a:gd name="connsiteY4" fmla="*/ 288119 h 289001"/>
                <a:gd name="connsiteX5" fmla="*/ 432822 w 576884"/>
                <a:gd name="connsiteY5" fmla="*/ 288119 h 289001"/>
                <a:gd name="connsiteX6" fmla="*/ 349269 w 576884"/>
                <a:gd name="connsiteY6" fmla="*/ 251092 h 289001"/>
                <a:gd name="connsiteX7" fmla="*/ 288296 w 576884"/>
                <a:gd name="connsiteY7" fmla="*/ 192557 h 289001"/>
                <a:gd name="connsiteX8" fmla="*/ 227463 w 576884"/>
                <a:gd name="connsiteY8" fmla="*/ 251492 h 289001"/>
                <a:gd name="connsiteX9" fmla="*/ 146704 w 576884"/>
                <a:gd name="connsiteY9" fmla="*/ 288950 h 289001"/>
                <a:gd name="connsiteX10" fmla="*/ 144069 w 576884"/>
                <a:gd name="connsiteY10" fmla="*/ 289001 h 289001"/>
                <a:gd name="connsiteX11" fmla="*/ 51 w 576884"/>
                <a:gd name="connsiteY11" fmla="*/ 148654 h 289001"/>
                <a:gd name="connsiteX12" fmla="*/ 0 w 576884"/>
                <a:gd name="connsiteY12" fmla="*/ 144939 h 289001"/>
                <a:gd name="connsiteX13" fmla="*/ 144069 w 576884"/>
                <a:gd name="connsiteY13" fmla="*/ 927 h 289001"/>
                <a:gd name="connsiteX14" fmla="*/ 146704 w 576884"/>
                <a:gd name="connsiteY14" fmla="*/ 972 h 289001"/>
                <a:gd name="connsiteX15" fmla="*/ 227616 w 576884"/>
                <a:gd name="connsiteY15" fmla="*/ 37941 h 289001"/>
                <a:gd name="connsiteX16" fmla="*/ 288588 w 576884"/>
                <a:gd name="connsiteY16" fmla="*/ 96444 h 289001"/>
                <a:gd name="connsiteX17" fmla="*/ 349434 w 576884"/>
                <a:gd name="connsiteY17" fmla="*/ 37509 h 289001"/>
                <a:gd name="connsiteX18" fmla="*/ 432822 w 576884"/>
                <a:gd name="connsiteY18" fmla="*/ 0 h 289001"/>
                <a:gd name="connsiteX19" fmla="*/ 562731 w 576884"/>
                <a:gd name="connsiteY19" fmla="*/ 106959 h 289001"/>
                <a:gd name="connsiteX20" fmla="*/ 567855 w 576884"/>
                <a:gd name="connsiteY20" fmla="*/ 143967 h 289001"/>
                <a:gd name="connsiteX21" fmla="*/ 432810 w 576884"/>
                <a:gd name="connsiteY21" fmla="*/ 279013 h 289001"/>
                <a:gd name="connsiteX22" fmla="*/ 432810 w 576884"/>
                <a:gd name="connsiteY22" fmla="*/ 279064 h 289001"/>
                <a:gd name="connsiteX23" fmla="*/ 288284 w 576884"/>
                <a:gd name="connsiteY23" fmla="*/ 178841 h 289001"/>
                <a:gd name="connsiteX24" fmla="*/ 144056 w 576884"/>
                <a:gd name="connsiteY24" fmla="*/ 279946 h 289001"/>
                <a:gd name="connsiteX25" fmla="*/ 19914 w 576884"/>
                <a:gd name="connsiteY25" fmla="*/ 198152 h 289001"/>
                <a:gd name="connsiteX26" fmla="*/ 144069 w 576884"/>
                <a:gd name="connsiteY26" fmla="*/ 279984 h 289001"/>
                <a:gd name="connsiteX27" fmla="*/ 288296 w 576884"/>
                <a:gd name="connsiteY27" fmla="*/ 178879 h 289001"/>
                <a:gd name="connsiteX28" fmla="*/ 432822 w 576884"/>
                <a:gd name="connsiteY28" fmla="*/ 279102 h 289001"/>
                <a:gd name="connsiteX29" fmla="*/ 432822 w 576884"/>
                <a:gd name="connsiteY29" fmla="*/ 279051 h 289001"/>
                <a:gd name="connsiteX30" fmla="*/ 567868 w 576884"/>
                <a:gd name="connsiteY30" fmla="*/ 144012 h 289001"/>
                <a:gd name="connsiteX31" fmla="*/ 562731 w 576884"/>
                <a:gd name="connsiteY31" fmla="*/ 106959 h 289001"/>
                <a:gd name="connsiteX32" fmla="*/ 151162 w 576884"/>
                <a:gd name="connsiteY32" fmla="*/ 70231 h 289001"/>
                <a:gd name="connsiteX33" fmla="*/ 76454 w 576884"/>
                <a:gd name="connsiteY33" fmla="*/ 144939 h 289001"/>
                <a:gd name="connsiteX34" fmla="*/ 76473 w 576884"/>
                <a:gd name="connsiteY34" fmla="*/ 146869 h 289001"/>
                <a:gd name="connsiteX35" fmla="*/ 151162 w 576884"/>
                <a:gd name="connsiteY35" fmla="*/ 219646 h 289001"/>
                <a:gd name="connsiteX36" fmla="*/ 152870 w 576884"/>
                <a:gd name="connsiteY36" fmla="*/ 219596 h 289001"/>
                <a:gd name="connsiteX37" fmla="*/ 182404 w 576884"/>
                <a:gd name="connsiteY37" fmla="*/ 208064 h 289001"/>
                <a:gd name="connsiteX38" fmla="*/ 215436 w 576884"/>
                <a:gd name="connsiteY38" fmla="*/ 180594 h 289001"/>
                <a:gd name="connsiteX39" fmla="*/ 246805 w 576884"/>
                <a:gd name="connsiteY39" fmla="*/ 144939 h 289001"/>
                <a:gd name="connsiteX40" fmla="*/ 240938 w 576884"/>
                <a:gd name="connsiteY40" fmla="*/ 137566 h 289001"/>
                <a:gd name="connsiteX41" fmla="*/ 215614 w 576884"/>
                <a:gd name="connsiteY41" fmla="*/ 109455 h 289001"/>
                <a:gd name="connsiteX42" fmla="*/ 182505 w 576884"/>
                <a:gd name="connsiteY42" fmla="*/ 81883 h 289001"/>
                <a:gd name="connsiteX43" fmla="*/ 152876 w 576884"/>
                <a:gd name="connsiteY43" fmla="*/ 70275 h 289001"/>
                <a:gd name="connsiteX44" fmla="*/ 151162 w 576884"/>
                <a:gd name="connsiteY44" fmla="*/ 70231 h 289001"/>
                <a:gd name="connsiteX45" fmla="*/ 425723 w 576884"/>
                <a:gd name="connsiteY45" fmla="*/ 69355 h 289001"/>
                <a:gd name="connsiteX46" fmla="*/ 394468 w 576884"/>
                <a:gd name="connsiteY46" fmla="*/ 80950 h 289001"/>
                <a:gd name="connsiteX47" fmla="*/ 361417 w 576884"/>
                <a:gd name="connsiteY47" fmla="*/ 108433 h 289001"/>
                <a:gd name="connsiteX48" fmla="*/ 336080 w 576884"/>
                <a:gd name="connsiteY48" fmla="*/ 136525 h 289001"/>
                <a:gd name="connsiteX49" fmla="*/ 330079 w 576884"/>
                <a:gd name="connsiteY49" fmla="*/ 144062 h 289001"/>
                <a:gd name="connsiteX50" fmla="*/ 361379 w 576884"/>
                <a:gd name="connsiteY50" fmla="*/ 179648 h 289001"/>
                <a:gd name="connsiteX51" fmla="*/ 394443 w 576884"/>
                <a:gd name="connsiteY51" fmla="*/ 207156 h 289001"/>
                <a:gd name="connsiteX52" fmla="*/ 425723 w 576884"/>
                <a:gd name="connsiteY52" fmla="*/ 218764 h 289001"/>
                <a:gd name="connsiteX53" fmla="*/ 427653 w 576884"/>
                <a:gd name="connsiteY53" fmla="*/ 218738 h 289001"/>
                <a:gd name="connsiteX54" fmla="*/ 500431 w 576884"/>
                <a:gd name="connsiteY54" fmla="*/ 144062 h 289001"/>
                <a:gd name="connsiteX55" fmla="*/ 427653 w 576884"/>
                <a:gd name="connsiteY55" fmla="*/ 69380 h 289001"/>
                <a:gd name="connsiteX56" fmla="*/ 425723 w 576884"/>
                <a:gd name="connsiteY56" fmla="*/ 69355 h 289001"/>
                <a:gd name="connsiteX57" fmla="*/ 16084 w 576884"/>
                <a:gd name="connsiteY57" fmla="*/ 188157 h 289001"/>
                <a:gd name="connsiteX58" fmla="*/ 18771 w 576884"/>
                <a:gd name="connsiteY58" fmla="*/ 195396 h 289001"/>
                <a:gd name="connsiteX59" fmla="*/ 16084 w 576884"/>
                <a:gd name="connsiteY59" fmla="*/ 188157 h 289001"/>
                <a:gd name="connsiteX60" fmla="*/ 72765 w 576884"/>
                <a:gd name="connsiteY60" fmla="*/ 174384 h 289001"/>
                <a:gd name="connsiteX61" fmla="*/ 73387 w 576884"/>
                <a:gd name="connsiteY61" fmla="*/ 175990 h 289001"/>
                <a:gd name="connsiteX62" fmla="*/ 72765 w 576884"/>
                <a:gd name="connsiteY62" fmla="*/ 174384 h 289001"/>
                <a:gd name="connsiteX63" fmla="*/ 151143 w 576884"/>
                <a:gd name="connsiteY63" fmla="*/ 61176 h 289001"/>
                <a:gd name="connsiteX64" fmla="*/ 67424 w 576884"/>
                <a:gd name="connsiteY64" fmla="*/ 144894 h 289001"/>
                <a:gd name="connsiteX65" fmla="*/ 71958 w 576884"/>
                <a:gd name="connsiteY65" fmla="*/ 172149 h 289001"/>
                <a:gd name="connsiteX66" fmla="*/ 67437 w 576884"/>
                <a:gd name="connsiteY66" fmla="*/ 144939 h 289001"/>
                <a:gd name="connsiteX67" fmla="*/ 151162 w 576884"/>
                <a:gd name="connsiteY67" fmla="*/ 61214 h 289001"/>
                <a:gd name="connsiteX68" fmla="*/ 258102 w 576884"/>
                <a:gd name="connsiteY68" fmla="*/ 144907 h 289001"/>
                <a:gd name="connsiteX69" fmla="*/ 258115 w 576884"/>
                <a:gd name="connsiteY69" fmla="*/ 144894 h 289001"/>
                <a:gd name="connsiteX70" fmla="*/ 151143 w 576884"/>
                <a:gd name="connsiteY70" fmla="*/ 61176 h 289001"/>
                <a:gd name="connsiteX71" fmla="*/ 425710 w 576884"/>
                <a:gd name="connsiteY71" fmla="*/ 60293 h 289001"/>
                <a:gd name="connsiteX72" fmla="*/ 318745 w 576884"/>
                <a:gd name="connsiteY72" fmla="*/ 144018 h 289001"/>
                <a:gd name="connsiteX73" fmla="*/ 318770 w 576884"/>
                <a:gd name="connsiteY73" fmla="*/ 144050 h 289001"/>
                <a:gd name="connsiteX74" fmla="*/ 425723 w 576884"/>
                <a:gd name="connsiteY74" fmla="*/ 60338 h 289001"/>
                <a:gd name="connsiteX75" fmla="*/ 503218 w 576884"/>
                <a:gd name="connsiteY75" fmla="*/ 112312 h 289001"/>
                <a:gd name="connsiteX76" fmla="*/ 425710 w 576884"/>
                <a:gd name="connsiteY76" fmla="*/ 60293 h 289001"/>
                <a:gd name="connsiteX77" fmla="*/ 503961 w 576884"/>
                <a:gd name="connsiteY77" fmla="*/ 114198 h 289001"/>
                <a:gd name="connsiteX78" fmla="*/ 505555 w 576884"/>
                <a:gd name="connsiteY78" fmla="*/ 118745 h 289001"/>
                <a:gd name="connsiteX79" fmla="*/ 503961 w 576884"/>
                <a:gd name="connsiteY79" fmla="*/ 114198 h 28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76884" h="289001">
                  <a:moveTo>
                    <a:pt x="432822" y="0"/>
                  </a:moveTo>
                  <a:cubicBezTo>
                    <a:pt x="512413" y="0"/>
                    <a:pt x="576885" y="64408"/>
                    <a:pt x="576885" y="144012"/>
                  </a:cubicBezTo>
                  <a:lnTo>
                    <a:pt x="576834" y="147733"/>
                  </a:lnTo>
                  <a:cubicBezTo>
                    <a:pt x="574935" y="222593"/>
                    <a:pt x="515957" y="283197"/>
                    <a:pt x="441839" y="287776"/>
                  </a:cubicBezTo>
                  <a:lnTo>
                    <a:pt x="441839" y="288119"/>
                  </a:lnTo>
                  <a:lnTo>
                    <a:pt x="432822" y="288119"/>
                  </a:lnTo>
                  <a:cubicBezTo>
                    <a:pt x="404724" y="288119"/>
                    <a:pt x="375158" y="271374"/>
                    <a:pt x="349269" y="251092"/>
                  </a:cubicBezTo>
                  <a:cubicBezTo>
                    <a:pt x="326301" y="233089"/>
                    <a:pt x="304952" y="211271"/>
                    <a:pt x="288296" y="192557"/>
                  </a:cubicBezTo>
                  <a:cubicBezTo>
                    <a:pt x="271653" y="211296"/>
                    <a:pt x="250368" y="233305"/>
                    <a:pt x="227463" y="251492"/>
                  </a:cubicBezTo>
                  <a:cubicBezTo>
                    <a:pt x="202470" y="271342"/>
                    <a:pt x="173996" y="287934"/>
                    <a:pt x="146704" y="288950"/>
                  </a:cubicBezTo>
                  <a:lnTo>
                    <a:pt x="144069" y="289001"/>
                  </a:lnTo>
                  <a:cubicBezTo>
                    <a:pt x="65716" y="289001"/>
                    <a:pt x="2026" y="226479"/>
                    <a:pt x="51" y="148654"/>
                  </a:cubicBezTo>
                  <a:lnTo>
                    <a:pt x="0" y="144939"/>
                  </a:lnTo>
                  <a:cubicBezTo>
                    <a:pt x="0" y="65392"/>
                    <a:pt x="64471" y="927"/>
                    <a:pt x="144069" y="927"/>
                  </a:cubicBezTo>
                  <a:lnTo>
                    <a:pt x="146704" y="972"/>
                  </a:lnTo>
                  <a:cubicBezTo>
                    <a:pt x="174009" y="1975"/>
                    <a:pt x="202540" y="18294"/>
                    <a:pt x="227616" y="37941"/>
                  </a:cubicBezTo>
                  <a:cubicBezTo>
                    <a:pt x="250590" y="55931"/>
                    <a:pt x="271926" y="77743"/>
                    <a:pt x="288588" y="96444"/>
                  </a:cubicBezTo>
                  <a:cubicBezTo>
                    <a:pt x="305225" y="77711"/>
                    <a:pt x="326523" y="55709"/>
                    <a:pt x="349434" y="37509"/>
                  </a:cubicBezTo>
                  <a:cubicBezTo>
                    <a:pt x="375228" y="17018"/>
                    <a:pt x="404730" y="0"/>
                    <a:pt x="432822" y="0"/>
                  </a:cubicBezTo>
                  <a:close/>
                  <a:moveTo>
                    <a:pt x="562731" y="106959"/>
                  </a:moveTo>
                  <a:cubicBezTo>
                    <a:pt x="566071" y="118713"/>
                    <a:pt x="567855" y="131134"/>
                    <a:pt x="567855" y="143967"/>
                  </a:cubicBezTo>
                  <a:cubicBezTo>
                    <a:pt x="567855" y="218580"/>
                    <a:pt x="507371" y="279013"/>
                    <a:pt x="432810" y="279013"/>
                  </a:cubicBezTo>
                  <a:lnTo>
                    <a:pt x="432810" y="279064"/>
                  </a:lnTo>
                  <a:cubicBezTo>
                    <a:pt x="383019" y="279064"/>
                    <a:pt x="322809" y="218853"/>
                    <a:pt x="288284" y="178841"/>
                  </a:cubicBezTo>
                  <a:cubicBezTo>
                    <a:pt x="253721" y="218859"/>
                    <a:pt x="193732" y="279940"/>
                    <a:pt x="144056" y="279946"/>
                  </a:cubicBezTo>
                  <a:cubicBezTo>
                    <a:pt x="88360" y="279946"/>
                    <a:pt x="40570" y="246247"/>
                    <a:pt x="19914" y="198152"/>
                  </a:cubicBezTo>
                  <a:cubicBezTo>
                    <a:pt x="40564" y="246266"/>
                    <a:pt x="88360" y="279984"/>
                    <a:pt x="144069" y="279984"/>
                  </a:cubicBezTo>
                  <a:cubicBezTo>
                    <a:pt x="193745" y="279984"/>
                    <a:pt x="253733" y="218897"/>
                    <a:pt x="288296" y="178879"/>
                  </a:cubicBezTo>
                  <a:cubicBezTo>
                    <a:pt x="322821" y="218891"/>
                    <a:pt x="383032" y="279102"/>
                    <a:pt x="432822" y="279102"/>
                  </a:cubicBezTo>
                  <a:lnTo>
                    <a:pt x="432822" y="279051"/>
                  </a:lnTo>
                  <a:cubicBezTo>
                    <a:pt x="507384" y="279051"/>
                    <a:pt x="567868" y="218624"/>
                    <a:pt x="567868" y="144012"/>
                  </a:cubicBezTo>
                  <a:cubicBezTo>
                    <a:pt x="567868" y="131159"/>
                    <a:pt x="566077" y="118726"/>
                    <a:pt x="562731" y="106959"/>
                  </a:cubicBezTo>
                  <a:close/>
                  <a:moveTo>
                    <a:pt x="151162" y="70231"/>
                  </a:moveTo>
                  <a:cubicBezTo>
                    <a:pt x="109906" y="70231"/>
                    <a:pt x="76454" y="103683"/>
                    <a:pt x="76454" y="144939"/>
                  </a:cubicBezTo>
                  <a:lnTo>
                    <a:pt x="76473" y="146869"/>
                  </a:lnTo>
                  <a:cubicBezTo>
                    <a:pt x="77502" y="187236"/>
                    <a:pt x="110547" y="219646"/>
                    <a:pt x="151162" y="219646"/>
                  </a:cubicBezTo>
                  <a:lnTo>
                    <a:pt x="152870" y="219596"/>
                  </a:lnTo>
                  <a:cubicBezTo>
                    <a:pt x="161493" y="219113"/>
                    <a:pt x="171552" y="215036"/>
                    <a:pt x="182404" y="208064"/>
                  </a:cubicBezTo>
                  <a:cubicBezTo>
                    <a:pt x="193821" y="200730"/>
                    <a:pt x="205213" y="190792"/>
                    <a:pt x="215436" y="180594"/>
                  </a:cubicBezTo>
                  <a:cubicBezTo>
                    <a:pt x="229571" y="166510"/>
                    <a:pt x="241040" y="152356"/>
                    <a:pt x="246805" y="144939"/>
                  </a:cubicBezTo>
                  <a:cubicBezTo>
                    <a:pt x="245243" y="142932"/>
                    <a:pt x="243275" y="140424"/>
                    <a:pt x="240938" y="137566"/>
                  </a:cubicBezTo>
                  <a:cubicBezTo>
                    <a:pt x="234652" y="129870"/>
                    <a:pt x="225819" y="119647"/>
                    <a:pt x="215614" y="109455"/>
                  </a:cubicBezTo>
                  <a:cubicBezTo>
                    <a:pt x="205372" y="99231"/>
                    <a:pt x="193954" y="89249"/>
                    <a:pt x="182505" y="81883"/>
                  </a:cubicBezTo>
                  <a:cubicBezTo>
                    <a:pt x="171615" y="74873"/>
                    <a:pt x="161525" y="70764"/>
                    <a:pt x="152876" y="70275"/>
                  </a:cubicBezTo>
                  <a:lnTo>
                    <a:pt x="151162" y="70231"/>
                  </a:lnTo>
                  <a:close/>
                  <a:moveTo>
                    <a:pt x="425723" y="69355"/>
                  </a:moveTo>
                  <a:cubicBezTo>
                    <a:pt x="416725" y="69355"/>
                    <a:pt x="406051" y="73508"/>
                    <a:pt x="394468" y="80950"/>
                  </a:cubicBezTo>
                  <a:cubicBezTo>
                    <a:pt x="383038" y="88290"/>
                    <a:pt x="371646" y="98235"/>
                    <a:pt x="361417" y="108433"/>
                  </a:cubicBezTo>
                  <a:cubicBezTo>
                    <a:pt x="351225" y="118599"/>
                    <a:pt x="342392" y="128816"/>
                    <a:pt x="336080" y="136525"/>
                  </a:cubicBezTo>
                  <a:cubicBezTo>
                    <a:pt x="333686" y="139452"/>
                    <a:pt x="331667" y="142018"/>
                    <a:pt x="330079" y="144062"/>
                  </a:cubicBezTo>
                  <a:cubicBezTo>
                    <a:pt x="335826" y="151460"/>
                    <a:pt x="347275" y="165576"/>
                    <a:pt x="361379" y="179648"/>
                  </a:cubicBezTo>
                  <a:cubicBezTo>
                    <a:pt x="371608" y="189852"/>
                    <a:pt x="383006" y="199809"/>
                    <a:pt x="394443" y="207156"/>
                  </a:cubicBezTo>
                  <a:cubicBezTo>
                    <a:pt x="406038" y="214611"/>
                    <a:pt x="416719" y="218764"/>
                    <a:pt x="425723" y="218764"/>
                  </a:cubicBezTo>
                  <a:lnTo>
                    <a:pt x="427653" y="218738"/>
                  </a:lnTo>
                  <a:cubicBezTo>
                    <a:pt x="468020" y="217716"/>
                    <a:pt x="500431" y="184677"/>
                    <a:pt x="500431" y="144062"/>
                  </a:cubicBezTo>
                  <a:cubicBezTo>
                    <a:pt x="500431" y="103448"/>
                    <a:pt x="468020" y="70402"/>
                    <a:pt x="427653" y="69380"/>
                  </a:cubicBezTo>
                  <a:lnTo>
                    <a:pt x="425723" y="69355"/>
                  </a:lnTo>
                  <a:close/>
                  <a:moveTo>
                    <a:pt x="16084" y="188157"/>
                  </a:moveTo>
                  <a:cubicBezTo>
                    <a:pt x="16910" y="190602"/>
                    <a:pt x="17812" y="193015"/>
                    <a:pt x="18771" y="195396"/>
                  </a:cubicBezTo>
                  <a:cubicBezTo>
                    <a:pt x="17812" y="193015"/>
                    <a:pt x="16910" y="190602"/>
                    <a:pt x="16084" y="188157"/>
                  </a:cubicBezTo>
                  <a:close/>
                  <a:moveTo>
                    <a:pt x="72765" y="174384"/>
                  </a:moveTo>
                  <a:cubicBezTo>
                    <a:pt x="72968" y="174923"/>
                    <a:pt x="73177" y="175457"/>
                    <a:pt x="73387" y="175990"/>
                  </a:cubicBezTo>
                  <a:cubicBezTo>
                    <a:pt x="73177" y="175457"/>
                    <a:pt x="72968" y="174923"/>
                    <a:pt x="72765" y="174384"/>
                  </a:cubicBezTo>
                  <a:close/>
                  <a:moveTo>
                    <a:pt x="151143" y="61176"/>
                  </a:moveTo>
                  <a:cubicBezTo>
                    <a:pt x="104908" y="61176"/>
                    <a:pt x="67424" y="98660"/>
                    <a:pt x="67424" y="144894"/>
                  </a:cubicBezTo>
                  <a:cubicBezTo>
                    <a:pt x="67424" y="154438"/>
                    <a:pt x="69018" y="163608"/>
                    <a:pt x="71958" y="172149"/>
                  </a:cubicBezTo>
                  <a:cubicBezTo>
                    <a:pt x="69031" y="163620"/>
                    <a:pt x="67437" y="154464"/>
                    <a:pt x="67437" y="144939"/>
                  </a:cubicBezTo>
                  <a:cubicBezTo>
                    <a:pt x="67437" y="98698"/>
                    <a:pt x="104921" y="61214"/>
                    <a:pt x="151162" y="61214"/>
                  </a:cubicBezTo>
                  <a:cubicBezTo>
                    <a:pt x="196875" y="61214"/>
                    <a:pt x="256743" y="143046"/>
                    <a:pt x="258102" y="144907"/>
                  </a:cubicBezTo>
                  <a:cubicBezTo>
                    <a:pt x="258108" y="144901"/>
                    <a:pt x="258115" y="144901"/>
                    <a:pt x="258115" y="144894"/>
                  </a:cubicBezTo>
                  <a:cubicBezTo>
                    <a:pt x="257829" y="144507"/>
                    <a:pt x="197275" y="61176"/>
                    <a:pt x="151143" y="61176"/>
                  </a:cubicBezTo>
                  <a:close/>
                  <a:moveTo>
                    <a:pt x="425710" y="60293"/>
                  </a:moveTo>
                  <a:cubicBezTo>
                    <a:pt x="379597" y="60293"/>
                    <a:pt x="319075" y="143561"/>
                    <a:pt x="318745" y="144018"/>
                  </a:cubicBezTo>
                  <a:cubicBezTo>
                    <a:pt x="318745" y="144018"/>
                    <a:pt x="318757" y="144031"/>
                    <a:pt x="318770" y="144050"/>
                  </a:cubicBezTo>
                  <a:cubicBezTo>
                    <a:pt x="319627" y="142869"/>
                    <a:pt x="379819" y="60338"/>
                    <a:pt x="425723" y="60338"/>
                  </a:cubicBezTo>
                  <a:cubicBezTo>
                    <a:pt x="460724" y="60338"/>
                    <a:pt x="490709" y="81813"/>
                    <a:pt x="503218" y="112312"/>
                  </a:cubicBezTo>
                  <a:cubicBezTo>
                    <a:pt x="490715" y="81794"/>
                    <a:pt x="460731" y="60293"/>
                    <a:pt x="425710" y="60293"/>
                  </a:cubicBezTo>
                  <a:close/>
                  <a:moveTo>
                    <a:pt x="503961" y="114198"/>
                  </a:moveTo>
                  <a:cubicBezTo>
                    <a:pt x="504533" y="115697"/>
                    <a:pt x="505066" y="117208"/>
                    <a:pt x="505555" y="118745"/>
                  </a:cubicBezTo>
                  <a:cubicBezTo>
                    <a:pt x="505066" y="117208"/>
                    <a:pt x="504533" y="115697"/>
                    <a:pt x="503961" y="114198"/>
                  </a:cubicBezTo>
                  <a:close/>
                </a:path>
              </a:pathLst>
            </a:custGeom>
            <a:solidFill>
              <a:srgbClr val="ED0F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" name="Полилиния 3">
              <a:extLst>
                <a:ext uri="{FF2B5EF4-FFF2-40B4-BE49-F238E27FC236}">
                  <a16:creationId xmlns:a16="http://schemas.microsoft.com/office/drawing/2014/main" id="{203755BE-9D0C-5152-C51C-292980F48F8D}"/>
                </a:ext>
              </a:extLst>
            </p:cNvPr>
            <p:cNvSpPr/>
            <p:nvPr/>
          </p:nvSpPr>
          <p:spPr>
            <a:xfrm>
              <a:off x="2155336" y="2788601"/>
              <a:ext cx="275062" cy="278645"/>
            </a:xfrm>
            <a:custGeom>
              <a:avLst/>
              <a:gdLst>
                <a:gd name="connsiteX0" fmla="*/ 275063 w 275062"/>
                <a:gd name="connsiteY0" fmla="*/ 0 h 278645"/>
                <a:gd name="connsiteX1" fmla="*/ 275063 w 275062"/>
                <a:gd name="connsiteY1" fmla="*/ 64088 h 278645"/>
                <a:gd name="connsiteX2" fmla="*/ 176740 w 275062"/>
                <a:gd name="connsiteY2" fmla="*/ 64088 h 278645"/>
                <a:gd name="connsiteX3" fmla="*/ 176740 w 275062"/>
                <a:gd name="connsiteY3" fmla="*/ 278646 h 278645"/>
                <a:gd name="connsiteX4" fmla="*/ 98323 w 275062"/>
                <a:gd name="connsiteY4" fmla="*/ 278646 h 278645"/>
                <a:gd name="connsiteX5" fmla="*/ 98323 w 275062"/>
                <a:gd name="connsiteY5" fmla="*/ 64088 h 278645"/>
                <a:gd name="connsiteX6" fmla="*/ 0 w 275062"/>
                <a:gd name="connsiteY6" fmla="*/ 64088 h 278645"/>
                <a:gd name="connsiteX7" fmla="*/ 0 w 275062"/>
                <a:gd name="connsiteY7" fmla="*/ 0 h 278645"/>
                <a:gd name="connsiteX8" fmla="*/ 275063 w 275062"/>
                <a:gd name="connsiteY8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5">
                  <a:moveTo>
                    <a:pt x="275063" y="0"/>
                  </a:moveTo>
                  <a:lnTo>
                    <a:pt x="275063" y="64088"/>
                  </a:lnTo>
                  <a:lnTo>
                    <a:pt x="176740" y="64088"/>
                  </a:lnTo>
                  <a:lnTo>
                    <a:pt x="176740" y="278646"/>
                  </a:lnTo>
                  <a:lnTo>
                    <a:pt x="98323" y="278646"/>
                  </a:lnTo>
                  <a:lnTo>
                    <a:pt x="98323" y="64088"/>
                  </a:lnTo>
                  <a:lnTo>
                    <a:pt x="0" y="64088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5" name="Полилиния 4">
              <a:extLst>
                <a:ext uri="{FF2B5EF4-FFF2-40B4-BE49-F238E27FC236}">
                  <a16:creationId xmlns:a16="http://schemas.microsoft.com/office/drawing/2014/main" id="{B02685DE-BDA2-A180-AAC2-6A6336D91829}"/>
                </a:ext>
              </a:extLst>
            </p:cNvPr>
            <p:cNvSpPr/>
            <p:nvPr/>
          </p:nvSpPr>
          <p:spPr>
            <a:xfrm>
              <a:off x="2049233" y="2788601"/>
              <a:ext cx="78416" cy="278645"/>
            </a:xfrm>
            <a:custGeom>
              <a:avLst/>
              <a:gdLst>
                <a:gd name="connsiteX0" fmla="*/ 0 w 78416"/>
                <a:gd name="connsiteY0" fmla="*/ 278646 h 278645"/>
                <a:gd name="connsiteX1" fmla="*/ 0 w 78416"/>
                <a:gd name="connsiteY1" fmla="*/ 0 h 278645"/>
                <a:gd name="connsiteX2" fmla="*/ 78416 w 78416"/>
                <a:gd name="connsiteY2" fmla="*/ 0 h 278645"/>
                <a:gd name="connsiteX3" fmla="*/ 78416 w 78416"/>
                <a:gd name="connsiteY3" fmla="*/ 278646 h 278645"/>
                <a:gd name="connsiteX4" fmla="*/ 0 w 78416"/>
                <a:gd name="connsiteY4" fmla="*/ 278646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416" h="278645">
                  <a:moveTo>
                    <a:pt x="0" y="278646"/>
                  </a:moveTo>
                  <a:lnTo>
                    <a:pt x="0" y="0"/>
                  </a:lnTo>
                  <a:lnTo>
                    <a:pt x="78416" y="0"/>
                  </a:lnTo>
                  <a:lnTo>
                    <a:pt x="78416" y="278646"/>
                  </a:lnTo>
                  <a:lnTo>
                    <a:pt x="0" y="278646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3B440F1A-2B1A-0363-DE61-8411E5061A02}"/>
                </a:ext>
              </a:extLst>
            </p:cNvPr>
            <p:cNvSpPr/>
            <p:nvPr/>
          </p:nvSpPr>
          <p:spPr>
            <a:xfrm>
              <a:off x="1708988" y="2788601"/>
              <a:ext cx="290188" cy="278645"/>
            </a:xfrm>
            <a:custGeom>
              <a:avLst/>
              <a:gdLst>
                <a:gd name="connsiteX0" fmla="*/ 215748 w 290188"/>
                <a:gd name="connsiteY0" fmla="*/ 0 h 278645"/>
                <a:gd name="connsiteX1" fmla="*/ 290189 w 290188"/>
                <a:gd name="connsiteY1" fmla="*/ 0 h 278645"/>
                <a:gd name="connsiteX2" fmla="*/ 290189 w 290188"/>
                <a:gd name="connsiteY2" fmla="*/ 278646 h 278645"/>
                <a:gd name="connsiteX3" fmla="*/ 158426 w 290188"/>
                <a:gd name="connsiteY3" fmla="*/ 278646 h 278645"/>
                <a:gd name="connsiteX4" fmla="*/ 74435 w 290188"/>
                <a:gd name="connsiteY4" fmla="*/ 50554 h 278645"/>
                <a:gd name="connsiteX5" fmla="*/ 74435 w 290188"/>
                <a:gd name="connsiteY5" fmla="*/ 278646 h 278645"/>
                <a:gd name="connsiteX6" fmla="*/ 0 w 290188"/>
                <a:gd name="connsiteY6" fmla="*/ 278646 h 278645"/>
                <a:gd name="connsiteX7" fmla="*/ 0 w 290188"/>
                <a:gd name="connsiteY7" fmla="*/ 0 h 278645"/>
                <a:gd name="connsiteX8" fmla="*/ 131756 w 290188"/>
                <a:gd name="connsiteY8" fmla="*/ 0 h 278645"/>
                <a:gd name="connsiteX9" fmla="*/ 215748 w 290188"/>
                <a:gd name="connsiteY9" fmla="*/ 228087 h 278645"/>
                <a:gd name="connsiteX10" fmla="*/ 215748 w 290188"/>
                <a:gd name="connsiteY10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188" h="278645">
                  <a:moveTo>
                    <a:pt x="215748" y="0"/>
                  </a:moveTo>
                  <a:lnTo>
                    <a:pt x="290189" y="0"/>
                  </a:lnTo>
                  <a:lnTo>
                    <a:pt x="290189" y="278646"/>
                  </a:lnTo>
                  <a:lnTo>
                    <a:pt x="158426" y="278646"/>
                  </a:lnTo>
                  <a:lnTo>
                    <a:pt x="74435" y="50554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1756" y="0"/>
                  </a:lnTo>
                  <a:lnTo>
                    <a:pt x="215748" y="228087"/>
                  </a:lnTo>
                  <a:lnTo>
                    <a:pt x="215748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7" name="Полилиния 6">
              <a:extLst>
                <a:ext uri="{FF2B5EF4-FFF2-40B4-BE49-F238E27FC236}">
                  <a16:creationId xmlns:a16="http://schemas.microsoft.com/office/drawing/2014/main" id="{FDE4094F-F928-F071-8EDE-5D61EE96D596}"/>
                </a:ext>
              </a:extLst>
            </p:cNvPr>
            <p:cNvSpPr/>
            <p:nvPr/>
          </p:nvSpPr>
          <p:spPr>
            <a:xfrm>
              <a:off x="1368767" y="2783852"/>
              <a:ext cx="301332" cy="288195"/>
            </a:xfrm>
            <a:custGeom>
              <a:avLst/>
              <a:gdLst>
                <a:gd name="connsiteX0" fmla="*/ 153651 w 301332"/>
                <a:gd name="connsiteY0" fmla="*/ 129768 h 288195"/>
                <a:gd name="connsiteX1" fmla="*/ 301333 w 301332"/>
                <a:gd name="connsiteY1" fmla="*/ 129768 h 288195"/>
                <a:gd name="connsiteX2" fmla="*/ 301333 w 301332"/>
                <a:gd name="connsiteY2" fmla="*/ 260332 h 288195"/>
                <a:gd name="connsiteX3" fmla="*/ 164802 w 301332"/>
                <a:gd name="connsiteY3" fmla="*/ 288195 h 288195"/>
                <a:gd name="connsiteX4" fmla="*/ 42990 w 301332"/>
                <a:gd name="connsiteY4" fmla="*/ 249981 h 288195"/>
                <a:gd name="connsiteX5" fmla="*/ 0 w 301332"/>
                <a:gd name="connsiteY5" fmla="*/ 144101 h 288195"/>
                <a:gd name="connsiteX6" fmla="*/ 40208 w 301332"/>
                <a:gd name="connsiteY6" fmla="*/ 38612 h 288195"/>
                <a:gd name="connsiteX7" fmla="*/ 152457 w 301332"/>
                <a:gd name="connsiteY7" fmla="*/ 0 h 288195"/>
                <a:gd name="connsiteX8" fmla="*/ 246799 w 301332"/>
                <a:gd name="connsiteY8" fmla="*/ 24680 h 288195"/>
                <a:gd name="connsiteX9" fmla="*/ 293376 w 301332"/>
                <a:gd name="connsiteY9" fmla="*/ 92351 h 288195"/>
                <a:gd name="connsiteX10" fmla="*/ 217741 w 301332"/>
                <a:gd name="connsiteY10" fmla="*/ 97923 h 288195"/>
                <a:gd name="connsiteX11" fmla="*/ 193059 w 301332"/>
                <a:gd name="connsiteY11" fmla="*/ 73243 h 288195"/>
                <a:gd name="connsiteX12" fmla="*/ 152457 w 301332"/>
                <a:gd name="connsiteY12" fmla="*/ 63690 h 288195"/>
                <a:gd name="connsiteX13" fmla="*/ 97130 w 301332"/>
                <a:gd name="connsiteY13" fmla="*/ 86380 h 288195"/>
                <a:gd name="connsiteX14" fmla="*/ 78423 w 301332"/>
                <a:gd name="connsiteY14" fmla="*/ 144101 h 288195"/>
                <a:gd name="connsiteX15" fmla="*/ 100711 w 301332"/>
                <a:gd name="connsiteY15" fmla="*/ 203410 h 288195"/>
                <a:gd name="connsiteX16" fmla="*/ 166389 w 301332"/>
                <a:gd name="connsiteY16" fmla="*/ 224505 h 288195"/>
                <a:gd name="connsiteX17" fmla="*/ 230480 w 301332"/>
                <a:gd name="connsiteY17" fmla="*/ 215748 h 288195"/>
                <a:gd name="connsiteX18" fmla="*/ 230480 w 301332"/>
                <a:gd name="connsiteY18" fmla="*/ 181515 h 288195"/>
                <a:gd name="connsiteX19" fmla="*/ 153651 w 301332"/>
                <a:gd name="connsiteY19" fmla="*/ 181515 h 288195"/>
                <a:gd name="connsiteX20" fmla="*/ 153651 w 301332"/>
                <a:gd name="connsiteY20" fmla="*/ 129768 h 288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1332" h="288195">
                  <a:moveTo>
                    <a:pt x="153651" y="129768"/>
                  </a:moveTo>
                  <a:lnTo>
                    <a:pt x="301333" y="129768"/>
                  </a:lnTo>
                  <a:lnTo>
                    <a:pt x="301333" y="260332"/>
                  </a:lnTo>
                  <a:cubicBezTo>
                    <a:pt x="255422" y="278912"/>
                    <a:pt x="209912" y="288195"/>
                    <a:pt x="164802" y="288195"/>
                  </a:cubicBezTo>
                  <a:cubicBezTo>
                    <a:pt x="112255" y="288195"/>
                    <a:pt x="71653" y="275457"/>
                    <a:pt x="42990" y="249981"/>
                  </a:cubicBezTo>
                  <a:cubicBezTo>
                    <a:pt x="14332" y="224505"/>
                    <a:pt x="0" y="189212"/>
                    <a:pt x="0" y="144101"/>
                  </a:cubicBezTo>
                  <a:cubicBezTo>
                    <a:pt x="0" y="99250"/>
                    <a:pt x="13405" y="64088"/>
                    <a:pt x="40208" y="38612"/>
                  </a:cubicBezTo>
                  <a:cubicBezTo>
                    <a:pt x="67272" y="12870"/>
                    <a:pt x="104692" y="0"/>
                    <a:pt x="152457" y="0"/>
                  </a:cubicBezTo>
                  <a:cubicBezTo>
                    <a:pt x="190938" y="0"/>
                    <a:pt x="222383" y="8226"/>
                    <a:pt x="246799" y="24680"/>
                  </a:cubicBezTo>
                  <a:cubicBezTo>
                    <a:pt x="271482" y="41133"/>
                    <a:pt x="287007" y="63690"/>
                    <a:pt x="293376" y="92351"/>
                  </a:cubicBezTo>
                  <a:lnTo>
                    <a:pt x="217741" y="97923"/>
                  </a:lnTo>
                  <a:cubicBezTo>
                    <a:pt x="212966" y="87573"/>
                    <a:pt x="204737" y="79347"/>
                    <a:pt x="193059" y="73243"/>
                  </a:cubicBezTo>
                  <a:cubicBezTo>
                    <a:pt x="181648" y="66874"/>
                    <a:pt x="168116" y="63690"/>
                    <a:pt x="152457" y="63690"/>
                  </a:cubicBezTo>
                  <a:cubicBezTo>
                    <a:pt x="128308" y="63690"/>
                    <a:pt x="109868" y="71253"/>
                    <a:pt x="97130" y="86380"/>
                  </a:cubicBezTo>
                  <a:cubicBezTo>
                    <a:pt x="84658" y="101506"/>
                    <a:pt x="78423" y="120745"/>
                    <a:pt x="78423" y="144101"/>
                  </a:cubicBezTo>
                  <a:cubicBezTo>
                    <a:pt x="78423" y="169311"/>
                    <a:pt x="85852" y="189078"/>
                    <a:pt x="100711" y="203410"/>
                  </a:cubicBezTo>
                  <a:cubicBezTo>
                    <a:pt x="115570" y="217475"/>
                    <a:pt x="137465" y="224505"/>
                    <a:pt x="166389" y="224505"/>
                  </a:cubicBezTo>
                  <a:cubicBezTo>
                    <a:pt x="187090" y="224505"/>
                    <a:pt x="208451" y="221590"/>
                    <a:pt x="230480" y="215748"/>
                  </a:cubicBezTo>
                  <a:lnTo>
                    <a:pt x="230480" y="181515"/>
                  </a:lnTo>
                  <a:lnTo>
                    <a:pt x="153651" y="181515"/>
                  </a:lnTo>
                  <a:lnTo>
                    <a:pt x="153651" y="129768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20549A1D-AFEA-BFB4-CBEF-DA44D0E3CF1E}"/>
                </a:ext>
              </a:extLst>
            </p:cNvPr>
            <p:cNvSpPr/>
            <p:nvPr/>
          </p:nvSpPr>
          <p:spPr>
            <a:xfrm>
              <a:off x="1050004" y="2788601"/>
              <a:ext cx="321633" cy="278645"/>
            </a:xfrm>
            <a:custGeom>
              <a:avLst/>
              <a:gdLst>
                <a:gd name="connsiteX0" fmla="*/ 242024 w 321633"/>
                <a:gd name="connsiteY0" fmla="*/ 278646 h 278645"/>
                <a:gd name="connsiteX1" fmla="*/ 222917 w 321633"/>
                <a:gd name="connsiteY1" fmla="*/ 222918 h 278645"/>
                <a:gd name="connsiteX2" fmla="*/ 95936 w 321633"/>
                <a:gd name="connsiteY2" fmla="*/ 222918 h 278645"/>
                <a:gd name="connsiteX3" fmla="*/ 76829 w 321633"/>
                <a:gd name="connsiteY3" fmla="*/ 278646 h 278645"/>
                <a:gd name="connsiteX4" fmla="*/ 0 w 321633"/>
                <a:gd name="connsiteY4" fmla="*/ 278646 h 278645"/>
                <a:gd name="connsiteX5" fmla="*/ 101905 w 321633"/>
                <a:gd name="connsiteY5" fmla="*/ 0 h 278645"/>
                <a:gd name="connsiteX6" fmla="*/ 219335 w 321633"/>
                <a:gd name="connsiteY6" fmla="*/ 0 h 278645"/>
                <a:gd name="connsiteX7" fmla="*/ 321634 w 321633"/>
                <a:gd name="connsiteY7" fmla="*/ 278646 h 278645"/>
                <a:gd name="connsiteX8" fmla="*/ 242024 w 321633"/>
                <a:gd name="connsiteY8" fmla="*/ 278646 h 278645"/>
                <a:gd name="connsiteX9" fmla="*/ 116237 w 321633"/>
                <a:gd name="connsiteY9" fmla="*/ 164003 h 278645"/>
                <a:gd name="connsiteX10" fmla="*/ 202616 w 321633"/>
                <a:gd name="connsiteY10" fmla="*/ 164003 h 278645"/>
                <a:gd name="connsiteX11" fmla="*/ 159626 w 321633"/>
                <a:gd name="connsiteY11" fmla="*/ 38612 h 278645"/>
                <a:gd name="connsiteX12" fmla="*/ 116237 w 321633"/>
                <a:gd name="connsiteY12" fmla="*/ 164003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1633" h="278645">
                  <a:moveTo>
                    <a:pt x="242024" y="278646"/>
                  </a:moveTo>
                  <a:lnTo>
                    <a:pt x="222917" y="222918"/>
                  </a:lnTo>
                  <a:lnTo>
                    <a:pt x="95936" y="222918"/>
                  </a:lnTo>
                  <a:lnTo>
                    <a:pt x="76829" y="278646"/>
                  </a:lnTo>
                  <a:lnTo>
                    <a:pt x="0" y="278646"/>
                  </a:lnTo>
                  <a:lnTo>
                    <a:pt x="101905" y="0"/>
                  </a:lnTo>
                  <a:lnTo>
                    <a:pt x="219335" y="0"/>
                  </a:lnTo>
                  <a:lnTo>
                    <a:pt x="321634" y="278646"/>
                  </a:lnTo>
                  <a:lnTo>
                    <a:pt x="242024" y="278646"/>
                  </a:lnTo>
                  <a:close/>
                  <a:moveTo>
                    <a:pt x="116237" y="164003"/>
                  </a:moveTo>
                  <a:lnTo>
                    <a:pt x="202616" y="164003"/>
                  </a:lnTo>
                  <a:lnTo>
                    <a:pt x="159626" y="38612"/>
                  </a:lnTo>
                  <a:lnTo>
                    <a:pt x="116237" y="164003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3DA97E0D-A6F3-4ED7-6F4A-D4835EC2550A}"/>
                </a:ext>
              </a:extLst>
            </p:cNvPr>
            <p:cNvSpPr/>
            <p:nvPr/>
          </p:nvSpPr>
          <p:spPr>
            <a:xfrm>
              <a:off x="651694" y="2788601"/>
              <a:ext cx="375773" cy="278645"/>
            </a:xfrm>
            <a:custGeom>
              <a:avLst/>
              <a:gdLst>
                <a:gd name="connsiteX0" fmla="*/ 240030 w 375773"/>
                <a:gd name="connsiteY0" fmla="*/ 0 h 278645"/>
                <a:gd name="connsiteX1" fmla="*/ 375774 w 375773"/>
                <a:gd name="connsiteY1" fmla="*/ 0 h 278645"/>
                <a:gd name="connsiteX2" fmla="*/ 375374 w 375773"/>
                <a:gd name="connsiteY2" fmla="*/ 278646 h 278645"/>
                <a:gd name="connsiteX3" fmla="*/ 300933 w 375773"/>
                <a:gd name="connsiteY3" fmla="*/ 278646 h 278645"/>
                <a:gd name="connsiteX4" fmla="*/ 300933 w 375773"/>
                <a:gd name="connsiteY4" fmla="*/ 46972 h 278645"/>
                <a:gd name="connsiteX5" fmla="*/ 240430 w 375773"/>
                <a:gd name="connsiteY5" fmla="*/ 278646 h 278645"/>
                <a:gd name="connsiteX6" fmla="*/ 134944 w 375773"/>
                <a:gd name="connsiteY6" fmla="*/ 278646 h 278645"/>
                <a:gd name="connsiteX7" fmla="*/ 74435 w 375773"/>
                <a:gd name="connsiteY7" fmla="*/ 46972 h 278645"/>
                <a:gd name="connsiteX8" fmla="*/ 74435 w 375773"/>
                <a:gd name="connsiteY8" fmla="*/ 278646 h 278645"/>
                <a:gd name="connsiteX9" fmla="*/ 0 w 375773"/>
                <a:gd name="connsiteY9" fmla="*/ 278646 h 278645"/>
                <a:gd name="connsiteX10" fmla="*/ 0 w 375773"/>
                <a:gd name="connsiteY10" fmla="*/ 0 h 278645"/>
                <a:gd name="connsiteX11" fmla="*/ 136538 w 375773"/>
                <a:gd name="connsiteY11" fmla="*/ 0 h 278645"/>
                <a:gd name="connsiteX12" fmla="*/ 188684 w 375773"/>
                <a:gd name="connsiteY12" fmla="*/ 230081 h 278645"/>
                <a:gd name="connsiteX13" fmla="*/ 240030 w 375773"/>
                <a:gd name="connsiteY13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5773" h="278645">
                  <a:moveTo>
                    <a:pt x="240030" y="0"/>
                  </a:moveTo>
                  <a:lnTo>
                    <a:pt x="375774" y="0"/>
                  </a:lnTo>
                  <a:lnTo>
                    <a:pt x="375374" y="278646"/>
                  </a:lnTo>
                  <a:lnTo>
                    <a:pt x="300933" y="278646"/>
                  </a:lnTo>
                  <a:lnTo>
                    <a:pt x="300933" y="46972"/>
                  </a:lnTo>
                  <a:lnTo>
                    <a:pt x="240430" y="278646"/>
                  </a:lnTo>
                  <a:lnTo>
                    <a:pt x="134944" y="278646"/>
                  </a:lnTo>
                  <a:lnTo>
                    <a:pt x="74435" y="46972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6538" y="0"/>
                  </a:lnTo>
                  <a:lnTo>
                    <a:pt x="188684" y="230081"/>
                  </a:lnTo>
                  <a:lnTo>
                    <a:pt x="240030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003F2F32-0455-BFBD-5B52-6B8136951CE7}"/>
                </a:ext>
              </a:extLst>
            </p:cNvPr>
            <p:cNvSpPr/>
            <p:nvPr/>
          </p:nvSpPr>
          <p:spPr>
            <a:xfrm>
              <a:off x="1546491" y="3111620"/>
              <a:ext cx="282225" cy="278644"/>
            </a:xfrm>
            <a:custGeom>
              <a:avLst/>
              <a:gdLst>
                <a:gd name="connsiteX0" fmla="*/ 203803 w 282225"/>
                <a:gd name="connsiteY0" fmla="*/ 0 h 278644"/>
                <a:gd name="connsiteX1" fmla="*/ 282226 w 282225"/>
                <a:gd name="connsiteY1" fmla="*/ 0 h 278644"/>
                <a:gd name="connsiteX2" fmla="*/ 282226 w 282225"/>
                <a:gd name="connsiteY2" fmla="*/ 278644 h 278644"/>
                <a:gd name="connsiteX3" fmla="*/ 203803 w 282225"/>
                <a:gd name="connsiteY3" fmla="*/ 278644 h 278644"/>
                <a:gd name="connsiteX4" fmla="*/ 203803 w 282225"/>
                <a:gd name="connsiteY4" fmla="*/ 168783 h 278644"/>
                <a:gd name="connsiteX5" fmla="*/ 78416 w 282225"/>
                <a:gd name="connsiteY5" fmla="*/ 168783 h 278644"/>
                <a:gd name="connsiteX6" fmla="*/ 78416 w 282225"/>
                <a:gd name="connsiteY6" fmla="*/ 278644 h 278644"/>
                <a:gd name="connsiteX7" fmla="*/ 0 w 282225"/>
                <a:gd name="connsiteY7" fmla="*/ 278644 h 278644"/>
                <a:gd name="connsiteX8" fmla="*/ 0 w 282225"/>
                <a:gd name="connsiteY8" fmla="*/ 0 h 278644"/>
                <a:gd name="connsiteX9" fmla="*/ 78416 w 282225"/>
                <a:gd name="connsiteY9" fmla="*/ 0 h 278644"/>
                <a:gd name="connsiteX10" fmla="*/ 78416 w 282225"/>
                <a:gd name="connsiteY10" fmla="*/ 104692 h 278644"/>
                <a:gd name="connsiteX11" fmla="*/ 203803 w 282225"/>
                <a:gd name="connsiteY11" fmla="*/ 104692 h 278644"/>
                <a:gd name="connsiteX12" fmla="*/ 203803 w 282225"/>
                <a:gd name="connsiteY12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2225" h="278644">
                  <a:moveTo>
                    <a:pt x="203803" y="0"/>
                  </a:moveTo>
                  <a:lnTo>
                    <a:pt x="282226" y="0"/>
                  </a:lnTo>
                  <a:lnTo>
                    <a:pt x="282226" y="278644"/>
                  </a:lnTo>
                  <a:lnTo>
                    <a:pt x="203803" y="278644"/>
                  </a:lnTo>
                  <a:lnTo>
                    <a:pt x="203803" y="168783"/>
                  </a:lnTo>
                  <a:lnTo>
                    <a:pt x="78416" y="168783"/>
                  </a:lnTo>
                  <a:lnTo>
                    <a:pt x="78416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78416" y="0"/>
                  </a:lnTo>
                  <a:lnTo>
                    <a:pt x="78416" y="104692"/>
                  </a:lnTo>
                  <a:lnTo>
                    <a:pt x="203803" y="104692"/>
                  </a:lnTo>
                  <a:lnTo>
                    <a:pt x="20380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04CF4E74-47F0-5D04-6365-C78E6667D4C0}"/>
                </a:ext>
              </a:extLst>
            </p:cNvPr>
            <p:cNvSpPr/>
            <p:nvPr/>
          </p:nvSpPr>
          <p:spPr>
            <a:xfrm>
              <a:off x="1214831" y="3106845"/>
              <a:ext cx="300539" cy="288201"/>
            </a:xfrm>
            <a:custGeom>
              <a:avLst/>
              <a:gdLst>
                <a:gd name="connsiteX0" fmla="*/ 41396 w 300539"/>
                <a:gd name="connsiteY0" fmla="*/ 249987 h 288201"/>
                <a:gd name="connsiteX1" fmla="*/ 0 w 300539"/>
                <a:gd name="connsiteY1" fmla="*/ 144101 h 288201"/>
                <a:gd name="connsiteX2" fmla="*/ 40202 w 300539"/>
                <a:gd name="connsiteY2" fmla="*/ 38614 h 288201"/>
                <a:gd name="connsiteX3" fmla="*/ 152857 w 300539"/>
                <a:gd name="connsiteY3" fmla="*/ 0 h 288201"/>
                <a:gd name="connsiteX4" fmla="*/ 249980 w 300539"/>
                <a:gd name="connsiteY4" fmla="*/ 26276 h 288201"/>
                <a:gd name="connsiteX5" fmla="*/ 295364 w 300539"/>
                <a:gd name="connsiteY5" fmla="*/ 98323 h 288201"/>
                <a:gd name="connsiteX6" fmla="*/ 220129 w 300539"/>
                <a:gd name="connsiteY6" fmla="*/ 103899 h 288201"/>
                <a:gd name="connsiteX7" fmla="*/ 196247 w 300539"/>
                <a:gd name="connsiteY7" fmla="*/ 74841 h 288201"/>
                <a:gd name="connsiteX8" fmla="*/ 152857 w 300539"/>
                <a:gd name="connsiteY8" fmla="*/ 63690 h 288201"/>
                <a:gd name="connsiteX9" fmla="*/ 97130 w 300539"/>
                <a:gd name="connsiteY9" fmla="*/ 86379 h 288201"/>
                <a:gd name="connsiteX10" fmla="*/ 78416 w 300539"/>
                <a:gd name="connsiteY10" fmla="*/ 144101 h 288201"/>
                <a:gd name="connsiteX11" fmla="*/ 99117 w 300539"/>
                <a:gd name="connsiteY11" fmla="*/ 203016 h 288201"/>
                <a:gd name="connsiteX12" fmla="*/ 157232 w 300539"/>
                <a:gd name="connsiteY12" fmla="*/ 224511 h 288201"/>
                <a:gd name="connsiteX13" fmla="*/ 201816 w 300539"/>
                <a:gd name="connsiteY13" fmla="*/ 212173 h 288201"/>
                <a:gd name="connsiteX14" fmla="*/ 224904 w 300539"/>
                <a:gd name="connsiteY14" fmla="*/ 180327 h 288201"/>
                <a:gd name="connsiteX15" fmla="*/ 300539 w 300539"/>
                <a:gd name="connsiteY15" fmla="*/ 184702 h 288201"/>
                <a:gd name="connsiteX16" fmla="*/ 256750 w 300539"/>
                <a:gd name="connsiteY16" fmla="*/ 261925 h 288201"/>
                <a:gd name="connsiteX17" fmla="*/ 157232 w 300539"/>
                <a:gd name="connsiteY17" fmla="*/ 288201 h 288201"/>
                <a:gd name="connsiteX18" fmla="*/ 41396 w 300539"/>
                <a:gd name="connsiteY18" fmla="*/ 249987 h 28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0539" h="288201">
                  <a:moveTo>
                    <a:pt x="41396" y="249987"/>
                  </a:moveTo>
                  <a:cubicBezTo>
                    <a:pt x="13799" y="224244"/>
                    <a:pt x="0" y="188951"/>
                    <a:pt x="0" y="144101"/>
                  </a:cubicBezTo>
                  <a:cubicBezTo>
                    <a:pt x="0" y="99251"/>
                    <a:pt x="13399" y="64091"/>
                    <a:pt x="40202" y="38614"/>
                  </a:cubicBezTo>
                  <a:cubicBezTo>
                    <a:pt x="67272" y="12872"/>
                    <a:pt x="104826" y="0"/>
                    <a:pt x="152857" y="0"/>
                  </a:cubicBezTo>
                  <a:cubicBezTo>
                    <a:pt x="192926" y="0"/>
                    <a:pt x="225304" y="8757"/>
                    <a:pt x="249980" y="26276"/>
                  </a:cubicBezTo>
                  <a:cubicBezTo>
                    <a:pt x="274663" y="43790"/>
                    <a:pt x="289789" y="67805"/>
                    <a:pt x="295364" y="98323"/>
                  </a:cubicBezTo>
                  <a:lnTo>
                    <a:pt x="220129" y="103899"/>
                  </a:lnTo>
                  <a:cubicBezTo>
                    <a:pt x="216414" y="91688"/>
                    <a:pt x="208452" y="82004"/>
                    <a:pt x="196247" y="74841"/>
                  </a:cubicBezTo>
                  <a:cubicBezTo>
                    <a:pt x="184302" y="67405"/>
                    <a:pt x="169844" y="63690"/>
                    <a:pt x="152857" y="63690"/>
                  </a:cubicBezTo>
                  <a:cubicBezTo>
                    <a:pt x="128441" y="63690"/>
                    <a:pt x="109868" y="71253"/>
                    <a:pt x="97130" y="86379"/>
                  </a:cubicBezTo>
                  <a:cubicBezTo>
                    <a:pt x="84652" y="101511"/>
                    <a:pt x="78416" y="120745"/>
                    <a:pt x="78416" y="144101"/>
                  </a:cubicBezTo>
                  <a:cubicBezTo>
                    <a:pt x="78416" y="168783"/>
                    <a:pt x="85319" y="188417"/>
                    <a:pt x="99117" y="203016"/>
                  </a:cubicBezTo>
                  <a:cubicBezTo>
                    <a:pt x="113182" y="217341"/>
                    <a:pt x="132556" y="224511"/>
                    <a:pt x="157232" y="224511"/>
                  </a:cubicBezTo>
                  <a:cubicBezTo>
                    <a:pt x="175546" y="224511"/>
                    <a:pt x="190405" y="220396"/>
                    <a:pt x="201816" y="212173"/>
                  </a:cubicBezTo>
                  <a:cubicBezTo>
                    <a:pt x="213493" y="203943"/>
                    <a:pt x="221190" y="193326"/>
                    <a:pt x="224904" y="180327"/>
                  </a:cubicBezTo>
                  <a:lnTo>
                    <a:pt x="300539" y="184702"/>
                  </a:lnTo>
                  <a:cubicBezTo>
                    <a:pt x="295497" y="218408"/>
                    <a:pt x="280899" y="244145"/>
                    <a:pt x="256750" y="261925"/>
                  </a:cubicBezTo>
                  <a:cubicBezTo>
                    <a:pt x="232601" y="279444"/>
                    <a:pt x="199428" y="288201"/>
                    <a:pt x="157232" y="288201"/>
                  </a:cubicBezTo>
                  <a:cubicBezTo>
                    <a:pt x="107607" y="288201"/>
                    <a:pt x="68999" y="275463"/>
                    <a:pt x="41396" y="249987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038266A2-C1C1-F2A0-0C99-88B218EC144E}"/>
                </a:ext>
              </a:extLst>
            </p:cNvPr>
            <p:cNvSpPr/>
            <p:nvPr/>
          </p:nvSpPr>
          <p:spPr>
            <a:xfrm>
              <a:off x="955014" y="3111620"/>
              <a:ext cx="253168" cy="278644"/>
            </a:xfrm>
            <a:custGeom>
              <a:avLst/>
              <a:gdLst>
                <a:gd name="connsiteX0" fmla="*/ 78416 w 253168"/>
                <a:gd name="connsiteY0" fmla="*/ 217742 h 278644"/>
                <a:gd name="connsiteX1" fmla="*/ 253168 w 253168"/>
                <a:gd name="connsiteY1" fmla="*/ 217742 h 278644"/>
                <a:gd name="connsiteX2" fmla="*/ 253168 w 253168"/>
                <a:gd name="connsiteY2" fmla="*/ 278644 h 278644"/>
                <a:gd name="connsiteX3" fmla="*/ 0 w 253168"/>
                <a:gd name="connsiteY3" fmla="*/ 278644 h 278644"/>
                <a:gd name="connsiteX4" fmla="*/ 0 w 253168"/>
                <a:gd name="connsiteY4" fmla="*/ 0 h 278644"/>
                <a:gd name="connsiteX5" fmla="*/ 246799 w 253168"/>
                <a:gd name="connsiteY5" fmla="*/ 0 h 278644"/>
                <a:gd name="connsiteX6" fmla="*/ 246799 w 253168"/>
                <a:gd name="connsiteY6" fmla="*/ 60909 h 278644"/>
                <a:gd name="connsiteX7" fmla="*/ 78416 w 253168"/>
                <a:gd name="connsiteY7" fmla="*/ 60909 h 278644"/>
                <a:gd name="connsiteX8" fmla="*/ 78416 w 253168"/>
                <a:gd name="connsiteY8" fmla="*/ 108274 h 278644"/>
                <a:gd name="connsiteX9" fmla="*/ 209379 w 253168"/>
                <a:gd name="connsiteY9" fmla="*/ 108274 h 278644"/>
                <a:gd name="connsiteX10" fmla="*/ 209379 w 253168"/>
                <a:gd name="connsiteY10" fmla="*/ 165595 h 278644"/>
                <a:gd name="connsiteX11" fmla="*/ 78416 w 253168"/>
                <a:gd name="connsiteY11" fmla="*/ 165595 h 278644"/>
                <a:gd name="connsiteX12" fmla="*/ 78416 w 253168"/>
                <a:gd name="connsiteY12" fmla="*/ 217742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168" h="278644">
                  <a:moveTo>
                    <a:pt x="78416" y="217742"/>
                  </a:moveTo>
                  <a:lnTo>
                    <a:pt x="253168" y="217742"/>
                  </a:lnTo>
                  <a:lnTo>
                    <a:pt x="253168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246799" y="0"/>
                  </a:lnTo>
                  <a:lnTo>
                    <a:pt x="246799" y="60909"/>
                  </a:lnTo>
                  <a:lnTo>
                    <a:pt x="78416" y="60909"/>
                  </a:lnTo>
                  <a:lnTo>
                    <a:pt x="78416" y="108274"/>
                  </a:lnTo>
                  <a:lnTo>
                    <a:pt x="209379" y="108274"/>
                  </a:lnTo>
                  <a:lnTo>
                    <a:pt x="209379" y="165595"/>
                  </a:lnTo>
                  <a:lnTo>
                    <a:pt x="78416" y="165595"/>
                  </a:lnTo>
                  <a:lnTo>
                    <a:pt x="78416" y="217742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52F14325-A2F1-946E-4889-E1B6174A17A2}"/>
                </a:ext>
              </a:extLst>
            </p:cNvPr>
            <p:cNvSpPr/>
            <p:nvPr/>
          </p:nvSpPr>
          <p:spPr>
            <a:xfrm>
              <a:off x="651948" y="3111620"/>
              <a:ext cx="275062" cy="278644"/>
            </a:xfrm>
            <a:custGeom>
              <a:avLst/>
              <a:gdLst>
                <a:gd name="connsiteX0" fmla="*/ 275063 w 275062"/>
                <a:gd name="connsiteY0" fmla="*/ 0 h 278644"/>
                <a:gd name="connsiteX1" fmla="*/ 275063 w 275062"/>
                <a:gd name="connsiteY1" fmla="*/ 64091 h 278644"/>
                <a:gd name="connsiteX2" fmla="*/ 176740 w 275062"/>
                <a:gd name="connsiteY2" fmla="*/ 64091 h 278644"/>
                <a:gd name="connsiteX3" fmla="*/ 176740 w 275062"/>
                <a:gd name="connsiteY3" fmla="*/ 278644 h 278644"/>
                <a:gd name="connsiteX4" fmla="*/ 98323 w 275062"/>
                <a:gd name="connsiteY4" fmla="*/ 278644 h 278644"/>
                <a:gd name="connsiteX5" fmla="*/ 98323 w 275062"/>
                <a:gd name="connsiteY5" fmla="*/ 64091 h 278644"/>
                <a:gd name="connsiteX6" fmla="*/ 0 w 275062"/>
                <a:gd name="connsiteY6" fmla="*/ 64091 h 278644"/>
                <a:gd name="connsiteX7" fmla="*/ 0 w 275062"/>
                <a:gd name="connsiteY7" fmla="*/ 0 h 278644"/>
                <a:gd name="connsiteX8" fmla="*/ 275063 w 275062"/>
                <a:gd name="connsiteY8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4">
                  <a:moveTo>
                    <a:pt x="275063" y="0"/>
                  </a:moveTo>
                  <a:lnTo>
                    <a:pt x="275063" y="64091"/>
                  </a:lnTo>
                  <a:lnTo>
                    <a:pt x="176740" y="64091"/>
                  </a:lnTo>
                  <a:lnTo>
                    <a:pt x="176740" y="278644"/>
                  </a:lnTo>
                  <a:lnTo>
                    <a:pt x="98323" y="278644"/>
                  </a:lnTo>
                  <a:lnTo>
                    <a:pt x="98323" y="64091"/>
                  </a:lnTo>
                  <a:lnTo>
                    <a:pt x="0" y="64091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</p:grpSp>
      <p:sp>
        <p:nvSpPr>
          <p:cNvPr id="16" name="Текст 47">
            <a:extLst>
              <a:ext uri="{FF2B5EF4-FFF2-40B4-BE49-F238E27FC236}">
                <a16:creationId xmlns:a16="http://schemas.microsoft.com/office/drawing/2014/main" id="{D7B98EE6-1D14-A7E1-223F-07278DB232B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0669" y="1183840"/>
            <a:ext cx="8162873" cy="939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3400" b="1" i="0" spc="-100" baseline="0">
                <a:solidFill>
                  <a:srgbClr val="FF1B1A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ru-RU" dirty="0"/>
              <a:t>Заголовок слайда </a:t>
            </a:r>
          </a:p>
          <a:p>
            <a:pPr lvl="0"/>
            <a:r>
              <a:rPr lang="ru-RU" dirty="0"/>
              <a:t>в одну или две строки</a:t>
            </a:r>
            <a:endParaRPr lang="ru-RS" dirty="0"/>
          </a:p>
        </p:txBody>
      </p:sp>
      <p:sp>
        <p:nvSpPr>
          <p:cNvPr id="18" name="Текст 49">
            <a:extLst>
              <a:ext uri="{FF2B5EF4-FFF2-40B4-BE49-F238E27FC236}">
                <a16:creationId xmlns:a16="http://schemas.microsoft.com/office/drawing/2014/main" id="{E8E5E985-7059-1829-0725-4DF8618F9FE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9087" y="2173428"/>
            <a:ext cx="5836913" cy="544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2000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ru-RS" dirty="0"/>
              <a:t>Подзаголовок в одну или несколько строчек</a:t>
            </a:r>
          </a:p>
        </p:txBody>
      </p:sp>
      <p:sp>
        <p:nvSpPr>
          <p:cNvPr id="14" name="Номер слайда 5">
            <a:extLst>
              <a:ext uri="{FF2B5EF4-FFF2-40B4-BE49-F238E27FC236}">
                <a16:creationId xmlns:a16="http://schemas.microsoft.com/office/drawing/2014/main" id="{49A614C0-E14F-24D2-0261-44052F7F65A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1249845" y="6355076"/>
            <a:ext cx="625248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2AC3A6D-3ED1-904C-9FEB-043FB7B95EE7}" type="slidenum">
              <a:rPr lang="ru-RS" smtClean="0"/>
              <a:pPr/>
              <a:t>‹#›</a:t>
            </a:fld>
            <a:endParaRPr lang="ru-RS"/>
          </a:p>
        </p:txBody>
      </p:sp>
    </p:spTree>
    <p:extLst>
      <p:ext uri="{BB962C8B-B14F-4D97-AF65-F5344CB8AC3E}">
        <p14:creationId xmlns:p14="http://schemas.microsoft.com/office/powerpoint/2010/main" val="1266849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34">
          <p15:clr>
            <a:srgbClr val="FBAE40"/>
          </p15:clr>
        </p15:guide>
        <p15:guide id="3" pos="7446">
          <p15:clr>
            <a:srgbClr val="FBAE40"/>
          </p15:clr>
        </p15:guide>
        <p15:guide id="4" orient="horz" pos="25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ловок+ рисунок"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Рисунок 41">
            <a:extLst>
              <a:ext uri="{FF2B5EF4-FFF2-40B4-BE49-F238E27FC236}">
                <a16:creationId xmlns:a16="http://schemas.microsoft.com/office/drawing/2014/main" id="{2B4EE6E3-AF88-DDDA-D09E-15C1D875508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814159" y="977030"/>
            <a:ext cx="5006366" cy="5217770"/>
          </a:xfrm>
          <a:custGeom>
            <a:avLst/>
            <a:gdLst>
              <a:gd name="connsiteX0" fmla="*/ 233146 w 5006366"/>
              <a:gd name="connsiteY0" fmla="*/ 0 h 5549030"/>
              <a:gd name="connsiteX1" fmla="*/ 4773220 w 5006366"/>
              <a:gd name="connsiteY1" fmla="*/ 0 h 5549030"/>
              <a:gd name="connsiteX2" fmla="*/ 5006366 w 5006366"/>
              <a:gd name="connsiteY2" fmla="*/ 233146 h 5549030"/>
              <a:gd name="connsiteX3" fmla="*/ 5006366 w 5006366"/>
              <a:gd name="connsiteY3" fmla="*/ 5315884 h 5549030"/>
              <a:gd name="connsiteX4" fmla="*/ 4773220 w 5006366"/>
              <a:gd name="connsiteY4" fmla="*/ 5549030 h 5549030"/>
              <a:gd name="connsiteX5" fmla="*/ 233146 w 5006366"/>
              <a:gd name="connsiteY5" fmla="*/ 5549030 h 5549030"/>
              <a:gd name="connsiteX6" fmla="*/ 0 w 5006366"/>
              <a:gd name="connsiteY6" fmla="*/ 5315884 h 5549030"/>
              <a:gd name="connsiteX7" fmla="*/ 0 w 5006366"/>
              <a:gd name="connsiteY7" fmla="*/ 233146 h 5549030"/>
              <a:gd name="connsiteX8" fmla="*/ 233146 w 5006366"/>
              <a:gd name="connsiteY8" fmla="*/ 0 h 5549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06366" h="5549030">
                <a:moveTo>
                  <a:pt x="233146" y="0"/>
                </a:moveTo>
                <a:lnTo>
                  <a:pt x="4773220" y="0"/>
                </a:lnTo>
                <a:cubicBezTo>
                  <a:pt x="4901983" y="0"/>
                  <a:pt x="5006366" y="104383"/>
                  <a:pt x="5006366" y="233146"/>
                </a:cubicBezTo>
                <a:lnTo>
                  <a:pt x="5006366" y="5315884"/>
                </a:lnTo>
                <a:cubicBezTo>
                  <a:pt x="5006366" y="5444647"/>
                  <a:pt x="4901983" y="5549030"/>
                  <a:pt x="4773220" y="5549030"/>
                </a:cubicBezTo>
                <a:lnTo>
                  <a:pt x="233146" y="5549030"/>
                </a:lnTo>
                <a:cubicBezTo>
                  <a:pt x="104383" y="5549030"/>
                  <a:pt x="0" y="5444647"/>
                  <a:pt x="0" y="5315884"/>
                </a:cubicBezTo>
                <a:lnTo>
                  <a:pt x="0" y="233146"/>
                </a:lnTo>
                <a:cubicBezTo>
                  <a:pt x="0" y="104383"/>
                  <a:pt x="104383" y="0"/>
                  <a:pt x="233146" y="0"/>
                </a:cubicBezTo>
                <a:close/>
              </a:path>
            </a:pathLst>
          </a:custGeom>
          <a:ln w="19050">
            <a:solidFill>
              <a:srgbClr val="FFF654"/>
            </a:solidFill>
          </a:ln>
        </p:spPr>
        <p:txBody>
          <a:bodyPr wrap="square">
            <a:noAutofit/>
          </a:bodyPr>
          <a:lstStyle/>
          <a:p>
            <a:endParaRPr lang="ru-R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F9D54ED-6100-2AE2-44D3-3FBF40D4B78C}"/>
              </a:ext>
            </a:extLst>
          </p:cNvPr>
          <p:cNvSpPr txBox="1"/>
          <p:nvPr userDrawn="1"/>
        </p:nvSpPr>
        <p:spPr>
          <a:xfrm>
            <a:off x="9839017" y="315696"/>
            <a:ext cx="1274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chemeClr val="bg1"/>
                </a:solidFill>
                <a:effectLst/>
              </a:rPr>
              <a:t>Mtech</a:t>
            </a:r>
            <a:r>
              <a:rPr lang="en-US" sz="1200" dirty="0">
                <a:solidFill>
                  <a:schemeClr val="bg1"/>
                </a:solidFill>
                <a:effectLst/>
              </a:rPr>
              <a:t> at glance</a:t>
            </a:r>
            <a:endParaRPr lang="ru-RS" sz="1200" dirty="0">
              <a:solidFill>
                <a:schemeClr val="bg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B56D976-7CC1-9686-0F06-FCA772F25172}"/>
              </a:ext>
            </a:extLst>
          </p:cNvPr>
          <p:cNvSpPr txBox="1"/>
          <p:nvPr userDrawn="1"/>
        </p:nvSpPr>
        <p:spPr>
          <a:xfrm>
            <a:off x="11293089" y="315696"/>
            <a:ext cx="625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chemeClr val="bg1"/>
                </a:solidFill>
                <a:effectLst/>
              </a:rPr>
              <a:t>2025</a:t>
            </a:r>
            <a:endParaRPr lang="ru-RS" sz="1200" dirty="0">
              <a:solidFill>
                <a:schemeClr val="bg1"/>
              </a:solidFill>
            </a:endParaRP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82079E93-C969-E4A2-381C-8137ABD932F6}"/>
              </a:ext>
            </a:extLst>
          </p:cNvPr>
          <p:cNvGrpSpPr/>
          <p:nvPr userDrawn="1"/>
        </p:nvGrpSpPr>
        <p:grpSpPr>
          <a:xfrm>
            <a:off x="371475" y="401835"/>
            <a:ext cx="1013267" cy="352180"/>
            <a:chOff x="651694" y="2783852"/>
            <a:chExt cx="1778742" cy="618236"/>
          </a:xfrm>
        </p:grpSpPr>
        <p:sp>
          <p:nvSpPr>
            <p:cNvPr id="6" name="Полилиния 5">
              <a:extLst>
                <a:ext uri="{FF2B5EF4-FFF2-40B4-BE49-F238E27FC236}">
                  <a16:creationId xmlns:a16="http://schemas.microsoft.com/office/drawing/2014/main" id="{2FF0FB04-4B68-2831-0DAB-A017CA788FD5}"/>
                </a:ext>
              </a:extLst>
            </p:cNvPr>
            <p:cNvSpPr/>
            <p:nvPr/>
          </p:nvSpPr>
          <p:spPr>
            <a:xfrm>
              <a:off x="1853552" y="3113087"/>
              <a:ext cx="576884" cy="289001"/>
            </a:xfrm>
            <a:custGeom>
              <a:avLst/>
              <a:gdLst>
                <a:gd name="connsiteX0" fmla="*/ 432822 w 576884"/>
                <a:gd name="connsiteY0" fmla="*/ 0 h 289001"/>
                <a:gd name="connsiteX1" fmla="*/ 576885 w 576884"/>
                <a:gd name="connsiteY1" fmla="*/ 144012 h 289001"/>
                <a:gd name="connsiteX2" fmla="*/ 576834 w 576884"/>
                <a:gd name="connsiteY2" fmla="*/ 147733 h 289001"/>
                <a:gd name="connsiteX3" fmla="*/ 441839 w 576884"/>
                <a:gd name="connsiteY3" fmla="*/ 287776 h 289001"/>
                <a:gd name="connsiteX4" fmla="*/ 441839 w 576884"/>
                <a:gd name="connsiteY4" fmla="*/ 288119 h 289001"/>
                <a:gd name="connsiteX5" fmla="*/ 432822 w 576884"/>
                <a:gd name="connsiteY5" fmla="*/ 288119 h 289001"/>
                <a:gd name="connsiteX6" fmla="*/ 349269 w 576884"/>
                <a:gd name="connsiteY6" fmla="*/ 251092 h 289001"/>
                <a:gd name="connsiteX7" fmla="*/ 288296 w 576884"/>
                <a:gd name="connsiteY7" fmla="*/ 192557 h 289001"/>
                <a:gd name="connsiteX8" fmla="*/ 227463 w 576884"/>
                <a:gd name="connsiteY8" fmla="*/ 251492 h 289001"/>
                <a:gd name="connsiteX9" fmla="*/ 146704 w 576884"/>
                <a:gd name="connsiteY9" fmla="*/ 288950 h 289001"/>
                <a:gd name="connsiteX10" fmla="*/ 144069 w 576884"/>
                <a:gd name="connsiteY10" fmla="*/ 289001 h 289001"/>
                <a:gd name="connsiteX11" fmla="*/ 51 w 576884"/>
                <a:gd name="connsiteY11" fmla="*/ 148654 h 289001"/>
                <a:gd name="connsiteX12" fmla="*/ 0 w 576884"/>
                <a:gd name="connsiteY12" fmla="*/ 144939 h 289001"/>
                <a:gd name="connsiteX13" fmla="*/ 144069 w 576884"/>
                <a:gd name="connsiteY13" fmla="*/ 927 h 289001"/>
                <a:gd name="connsiteX14" fmla="*/ 146704 w 576884"/>
                <a:gd name="connsiteY14" fmla="*/ 972 h 289001"/>
                <a:gd name="connsiteX15" fmla="*/ 227616 w 576884"/>
                <a:gd name="connsiteY15" fmla="*/ 37941 h 289001"/>
                <a:gd name="connsiteX16" fmla="*/ 288588 w 576884"/>
                <a:gd name="connsiteY16" fmla="*/ 96444 h 289001"/>
                <a:gd name="connsiteX17" fmla="*/ 349434 w 576884"/>
                <a:gd name="connsiteY17" fmla="*/ 37509 h 289001"/>
                <a:gd name="connsiteX18" fmla="*/ 432822 w 576884"/>
                <a:gd name="connsiteY18" fmla="*/ 0 h 289001"/>
                <a:gd name="connsiteX19" fmla="*/ 562731 w 576884"/>
                <a:gd name="connsiteY19" fmla="*/ 106959 h 289001"/>
                <a:gd name="connsiteX20" fmla="*/ 567855 w 576884"/>
                <a:gd name="connsiteY20" fmla="*/ 143967 h 289001"/>
                <a:gd name="connsiteX21" fmla="*/ 432810 w 576884"/>
                <a:gd name="connsiteY21" fmla="*/ 279013 h 289001"/>
                <a:gd name="connsiteX22" fmla="*/ 432810 w 576884"/>
                <a:gd name="connsiteY22" fmla="*/ 279064 h 289001"/>
                <a:gd name="connsiteX23" fmla="*/ 288284 w 576884"/>
                <a:gd name="connsiteY23" fmla="*/ 178841 h 289001"/>
                <a:gd name="connsiteX24" fmla="*/ 144056 w 576884"/>
                <a:gd name="connsiteY24" fmla="*/ 279946 h 289001"/>
                <a:gd name="connsiteX25" fmla="*/ 19914 w 576884"/>
                <a:gd name="connsiteY25" fmla="*/ 198152 h 289001"/>
                <a:gd name="connsiteX26" fmla="*/ 144069 w 576884"/>
                <a:gd name="connsiteY26" fmla="*/ 279984 h 289001"/>
                <a:gd name="connsiteX27" fmla="*/ 288296 w 576884"/>
                <a:gd name="connsiteY27" fmla="*/ 178879 h 289001"/>
                <a:gd name="connsiteX28" fmla="*/ 432822 w 576884"/>
                <a:gd name="connsiteY28" fmla="*/ 279102 h 289001"/>
                <a:gd name="connsiteX29" fmla="*/ 432822 w 576884"/>
                <a:gd name="connsiteY29" fmla="*/ 279051 h 289001"/>
                <a:gd name="connsiteX30" fmla="*/ 567868 w 576884"/>
                <a:gd name="connsiteY30" fmla="*/ 144012 h 289001"/>
                <a:gd name="connsiteX31" fmla="*/ 562731 w 576884"/>
                <a:gd name="connsiteY31" fmla="*/ 106959 h 289001"/>
                <a:gd name="connsiteX32" fmla="*/ 151162 w 576884"/>
                <a:gd name="connsiteY32" fmla="*/ 70231 h 289001"/>
                <a:gd name="connsiteX33" fmla="*/ 76454 w 576884"/>
                <a:gd name="connsiteY33" fmla="*/ 144939 h 289001"/>
                <a:gd name="connsiteX34" fmla="*/ 76473 w 576884"/>
                <a:gd name="connsiteY34" fmla="*/ 146869 h 289001"/>
                <a:gd name="connsiteX35" fmla="*/ 151162 w 576884"/>
                <a:gd name="connsiteY35" fmla="*/ 219646 h 289001"/>
                <a:gd name="connsiteX36" fmla="*/ 152870 w 576884"/>
                <a:gd name="connsiteY36" fmla="*/ 219596 h 289001"/>
                <a:gd name="connsiteX37" fmla="*/ 182404 w 576884"/>
                <a:gd name="connsiteY37" fmla="*/ 208064 h 289001"/>
                <a:gd name="connsiteX38" fmla="*/ 215436 w 576884"/>
                <a:gd name="connsiteY38" fmla="*/ 180594 h 289001"/>
                <a:gd name="connsiteX39" fmla="*/ 246805 w 576884"/>
                <a:gd name="connsiteY39" fmla="*/ 144939 h 289001"/>
                <a:gd name="connsiteX40" fmla="*/ 240938 w 576884"/>
                <a:gd name="connsiteY40" fmla="*/ 137566 h 289001"/>
                <a:gd name="connsiteX41" fmla="*/ 215614 w 576884"/>
                <a:gd name="connsiteY41" fmla="*/ 109455 h 289001"/>
                <a:gd name="connsiteX42" fmla="*/ 182505 w 576884"/>
                <a:gd name="connsiteY42" fmla="*/ 81883 h 289001"/>
                <a:gd name="connsiteX43" fmla="*/ 152876 w 576884"/>
                <a:gd name="connsiteY43" fmla="*/ 70275 h 289001"/>
                <a:gd name="connsiteX44" fmla="*/ 151162 w 576884"/>
                <a:gd name="connsiteY44" fmla="*/ 70231 h 289001"/>
                <a:gd name="connsiteX45" fmla="*/ 425723 w 576884"/>
                <a:gd name="connsiteY45" fmla="*/ 69355 h 289001"/>
                <a:gd name="connsiteX46" fmla="*/ 394468 w 576884"/>
                <a:gd name="connsiteY46" fmla="*/ 80950 h 289001"/>
                <a:gd name="connsiteX47" fmla="*/ 361417 w 576884"/>
                <a:gd name="connsiteY47" fmla="*/ 108433 h 289001"/>
                <a:gd name="connsiteX48" fmla="*/ 336080 w 576884"/>
                <a:gd name="connsiteY48" fmla="*/ 136525 h 289001"/>
                <a:gd name="connsiteX49" fmla="*/ 330079 w 576884"/>
                <a:gd name="connsiteY49" fmla="*/ 144062 h 289001"/>
                <a:gd name="connsiteX50" fmla="*/ 361379 w 576884"/>
                <a:gd name="connsiteY50" fmla="*/ 179648 h 289001"/>
                <a:gd name="connsiteX51" fmla="*/ 394443 w 576884"/>
                <a:gd name="connsiteY51" fmla="*/ 207156 h 289001"/>
                <a:gd name="connsiteX52" fmla="*/ 425723 w 576884"/>
                <a:gd name="connsiteY52" fmla="*/ 218764 h 289001"/>
                <a:gd name="connsiteX53" fmla="*/ 427653 w 576884"/>
                <a:gd name="connsiteY53" fmla="*/ 218738 h 289001"/>
                <a:gd name="connsiteX54" fmla="*/ 500431 w 576884"/>
                <a:gd name="connsiteY54" fmla="*/ 144062 h 289001"/>
                <a:gd name="connsiteX55" fmla="*/ 427653 w 576884"/>
                <a:gd name="connsiteY55" fmla="*/ 69380 h 289001"/>
                <a:gd name="connsiteX56" fmla="*/ 425723 w 576884"/>
                <a:gd name="connsiteY56" fmla="*/ 69355 h 289001"/>
                <a:gd name="connsiteX57" fmla="*/ 16084 w 576884"/>
                <a:gd name="connsiteY57" fmla="*/ 188157 h 289001"/>
                <a:gd name="connsiteX58" fmla="*/ 18771 w 576884"/>
                <a:gd name="connsiteY58" fmla="*/ 195396 h 289001"/>
                <a:gd name="connsiteX59" fmla="*/ 16084 w 576884"/>
                <a:gd name="connsiteY59" fmla="*/ 188157 h 289001"/>
                <a:gd name="connsiteX60" fmla="*/ 72765 w 576884"/>
                <a:gd name="connsiteY60" fmla="*/ 174384 h 289001"/>
                <a:gd name="connsiteX61" fmla="*/ 73387 w 576884"/>
                <a:gd name="connsiteY61" fmla="*/ 175990 h 289001"/>
                <a:gd name="connsiteX62" fmla="*/ 72765 w 576884"/>
                <a:gd name="connsiteY62" fmla="*/ 174384 h 289001"/>
                <a:gd name="connsiteX63" fmla="*/ 151143 w 576884"/>
                <a:gd name="connsiteY63" fmla="*/ 61176 h 289001"/>
                <a:gd name="connsiteX64" fmla="*/ 67424 w 576884"/>
                <a:gd name="connsiteY64" fmla="*/ 144894 h 289001"/>
                <a:gd name="connsiteX65" fmla="*/ 71958 w 576884"/>
                <a:gd name="connsiteY65" fmla="*/ 172149 h 289001"/>
                <a:gd name="connsiteX66" fmla="*/ 67437 w 576884"/>
                <a:gd name="connsiteY66" fmla="*/ 144939 h 289001"/>
                <a:gd name="connsiteX67" fmla="*/ 151162 w 576884"/>
                <a:gd name="connsiteY67" fmla="*/ 61214 h 289001"/>
                <a:gd name="connsiteX68" fmla="*/ 258102 w 576884"/>
                <a:gd name="connsiteY68" fmla="*/ 144907 h 289001"/>
                <a:gd name="connsiteX69" fmla="*/ 258115 w 576884"/>
                <a:gd name="connsiteY69" fmla="*/ 144894 h 289001"/>
                <a:gd name="connsiteX70" fmla="*/ 151143 w 576884"/>
                <a:gd name="connsiteY70" fmla="*/ 61176 h 289001"/>
                <a:gd name="connsiteX71" fmla="*/ 425710 w 576884"/>
                <a:gd name="connsiteY71" fmla="*/ 60293 h 289001"/>
                <a:gd name="connsiteX72" fmla="*/ 318745 w 576884"/>
                <a:gd name="connsiteY72" fmla="*/ 144018 h 289001"/>
                <a:gd name="connsiteX73" fmla="*/ 318770 w 576884"/>
                <a:gd name="connsiteY73" fmla="*/ 144050 h 289001"/>
                <a:gd name="connsiteX74" fmla="*/ 425723 w 576884"/>
                <a:gd name="connsiteY74" fmla="*/ 60338 h 289001"/>
                <a:gd name="connsiteX75" fmla="*/ 503218 w 576884"/>
                <a:gd name="connsiteY75" fmla="*/ 112312 h 289001"/>
                <a:gd name="connsiteX76" fmla="*/ 425710 w 576884"/>
                <a:gd name="connsiteY76" fmla="*/ 60293 h 289001"/>
                <a:gd name="connsiteX77" fmla="*/ 503961 w 576884"/>
                <a:gd name="connsiteY77" fmla="*/ 114198 h 289001"/>
                <a:gd name="connsiteX78" fmla="*/ 505555 w 576884"/>
                <a:gd name="connsiteY78" fmla="*/ 118745 h 289001"/>
                <a:gd name="connsiteX79" fmla="*/ 503961 w 576884"/>
                <a:gd name="connsiteY79" fmla="*/ 114198 h 28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76884" h="289001">
                  <a:moveTo>
                    <a:pt x="432822" y="0"/>
                  </a:moveTo>
                  <a:cubicBezTo>
                    <a:pt x="512413" y="0"/>
                    <a:pt x="576885" y="64408"/>
                    <a:pt x="576885" y="144012"/>
                  </a:cubicBezTo>
                  <a:lnTo>
                    <a:pt x="576834" y="147733"/>
                  </a:lnTo>
                  <a:cubicBezTo>
                    <a:pt x="574935" y="222593"/>
                    <a:pt x="515957" y="283197"/>
                    <a:pt x="441839" y="287776"/>
                  </a:cubicBezTo>
                  <a:lnTo>
                    <a:pt x="441839" y="288119"/>
                  </a:lnTo>
                  <a:lnTo>
                    <a:pt x="432822" y="288119"/>
                  </a:lnTo>
                  <a:cubicBezTo>
                    <a:pt x="404724" y="288119"/>
                    <a:pt x="375158" y="271374"/>
                    <a:pt x="349269" y="251092"/>
                  </a:cubicBezTo>
                  <a:cubicBezTo>
                    <a:pt x="326301" y="233089"/>
                    <a:pt x="304952" y="211271"/>
                    <a:pt x="288296" y="192557"/>
                  </a:cubicBezTo>
                  <a:cubicBezTo>
                    <a:pt x="271653" y="211296"/>
                    <a:pt x="250368" y="233305"/>
                    <a:pt x="227463" y="251492"/>
                  </a:cubicBezTo>
                  <a:cubicBezTo>
                    <a:pt x="202470" y="271342"/>
                    <a:pt x="173996" y="287934"/>
                    <a:pt x="146704" y="288950"/>
                  </a:cubicBezTo>
                  <a:lnTo>
                    <a:pt x="144069" y="289001"/>
                  </a:lnTo>
                  <a:cubicBezTo>
                    <a:pt x="65716" y="289001"/>
                    <a:pt x="2026" y="226479"/>
                    <a:pt x="51" y="148654"/>
                  </a:cubicBezTo>
                  <a:lnTo>
                    <a:pt x="0" y="144939"/>
                  </a:lnTo>
                  <a:cubicBezTo>
                    <a:pt x="0" y="65392"/>
                    <a:pt x="64471" y="927"/>
                    <a:pt x="144069" y="927"/>
                  </a:cubicBezTo>
                  <a:lnTo>
                    <a:pt x="146704" y="972"/>
                  </a:lnTo>
                  <a:cubicBezTo>
                    <a:pt x="174009" y="1975"/>
                    <a:pt x="202540" y="18294"/>
                    <a:pt x="227616" y="37941"/>
                  </a:cubicBezTo>
                  <a:cubicBezTo>
                    <a:pt x="250590" y="55931"/>
                    <a:pt x="271926" y="77743"/>
                    <a:pt x="288588" y="96444"/>
                  </a:cubicBezTo>
                  <a:cubicBezTo>
                    <a:pt x="305225" y="77711"/>
                    <a:pt x="326523" y="55709"/>
                    <a:pt x="349434" y="37509"/>
                  </a:cubicBezTo>
                  <a:cubicBezTo>
                    <a:pt x="375228" y="17018"/>
                    <a:pt x="404730" y="0"/>
                    <a:pt x="432822" y="0"/>
                  </a:cubicBezTo>
                  <a:close/>
                  <a:moveTo>
                    <a:pt x="562731" y="106959"/>
                  </a:moveTo>
                  <a:cubicBezTo>
                    <a:pt x="566071" y="118713"/>
                    <a:pt x="567855" y="131134"/>
                    <a:pt x="567855" y="143967"/>
                  </a:cubicBezTo>
                  <a:cubicBezTo>
                    <a:pt x="567855" y="218580"/>
                    <a:pt x="507371" y="279013"/>
                    <a:pt x="432810" y="279013"/>
                  </a:cubicBezTo>
                  <a:lnTo>
                    <a:pt x="432810" y="279064"/>
                  </a:lnTo>
                  <a:cubicBezTo>
                    <a:pt x="383019" y="279064"/>
                    <a:pt x="322809" y="218853"/>
                    <a:pt x="288284" y="178841"/>
                  </a:cubicBezTo>
                  <a:cubicBezTo>
                    <a:pt x="253721" y="218859"/>
                    <a:pt x="193732" y="279940"/>
                    <a:pt x="144056" y="279946"/>
                  </a:cubicBezTo>
                  <a:cubicBezTo>
                    <a:pt x="88360" y="279946"/>
                    <a:pt x="40570" y="246247"/>
                    <a:pt x="19914" y="198152"/>
                  </a:cubicBezTo>
                  <a:cubicBezTo>
                    <a:pt x="40564" y="246266"/>
                    <a:pt x="88360" y="279984"/>
                    <a:pt x="144069" y="279984"/>
                  </a:cubicBezTo>
                  <a:cubicBezTo>
                    <a:pt x="193745" y="279984"/>
                    <a:pt x="253733" y="218897"/>
                    <a:pt x="288296" y="178879"/>
                  </a:cubicBezTo>
                  <a:cubicBezTo>
                    <a:pt x="322821" y="218891"/>
                    <a:pt x="383032" y="279102"/>
                    <a:pt x="432822" y="279102"/>
                  </a:cubicBezTo>
                  <a:lnTo>
                    <a:pt x="432822" y="279051"/>
                  </a:lnTo>
                  <a:cubicBezTo>
                    <a:pt x="507384" y="279051"/>
                    <a:pt x="567868" y="218624"/>
                    <a:pt x="567868" y="144012"/>
                  </a:cubicBezTo>
                  <a:cubicBezTo>
                    <a:pt x="567868" y="131159"/>
                    <a:pt x="566077" y="118726"/>
                    <a:pt x="562731" y="106959"/>
                  </a:cubicBezTo>
                  <a:close/>
                  <a:moveTo>
                    <a:pt x="151162" y="70231"/>
                  </a:moveTo>
                  <a:cubicBezTo>
                    <a:pt x="109906" y="70231"/>
                    <a:pt x="76454" y="103683"/>
                    <a:pt x="76454" y="144939"/>
                  </a:cubicBezTo>
                  <a:lnTo>
                    <a:pt x="76473" y="146869"/>
                  </a:lnTo>
                  <a:cubicBezTo>
                    <a:pt x="77502" y="187236"/>
                    <a:pt x="110547" y="219646"/>
                    <a:pt x="151162" y="219646"/>
                  </a:cubicBezTo>
                  <a:lnTo>
                    <a:pt x="152870" y="219596"/>
                  </a:lnTo>
                  <a:cubicBezTo>
                    <a:pt x="161493" y="219113"/>
                    <a:pt x="171552" y="215036"/>
                    <a:pt x="182404" y="208064"/>
                  </a:cubicBezTo>
                  <a:cubicBezTo>
                    <a:pt x="193821" y="200730"/>
                    <a:pt x="205213" y="190792"/>
                    <a:pt x="215436" y="180594"/>
                  </a:cubicBezTo>
                  <a:cubicBezTo>
                    <a:pt x="229571" y="166510"/>
                    <a:pt x="241040" y="152356"/>
                    <a:pt x="246805" y="144939"/>
                  </a:cubicBezTo>
                  <a:cubicBezTo>
                    <a:pt x="245243" y="142932"/>
                    <a:pt x="243275" y="140424"/>
                    <a:pt x="240938" y="137566"/>
                  </a:cubicBezTo>
                  <a:cubicBezTo>
                    <a:pt x="234652" y="129870"/>
                    <a:pt x="225819" y="119647"/>
                    <a:pt x="215614" y="109455"/>
                  </a:cubicBezTo>
                  <a:cubicBezTo>
                    <a:pt x="205372" y="99231"/>
                    <a:pt x="193954" y="89249"/>
                    <a:pt x="182505" y="81883"/>
                  </a:cubicBezTo>
                  <a:cubicBezTo>
                    <a:pt x="171615" y="74873"/>
                    <a:pt x="161525" y="70764"/>
                    <a:pt x="152876" y="70275"/>
                  </a:cubicBezTo>
                  <a:lnTo>
                    <a:pt x="151162" y="70231"/>
                  </a:lnTo>
                  <a:close/>
                  <a:moveTo>
                    <a:pt x="425723" y="69355"/>
                  </a:moveTo>
                  <a:cubicBezTo>
                    <a:pt x="416725" y="69355"/>
                    <a:pt x="406051" y="73508"/>
                    <a:pt x="394468" y="80950"/>
                  </a:cubicBezTo>
                  <a:cubicBezTo>
                    <a:pt x="383038" y="88290"/>
                    <a:pt x="371646" y="98235"/>
                    <a:pt x="361417" y="108433"/>
                  </a:cubicBezTo>
                  <a:cubicBezTo>
                    <a:pt x="351225" y="118599"/>
                    <a:pt x="342392" y="128816"/>
                    <a:pt x="336080" y="136525"/>
                  </a:cubicBezTo>
                  <a:cubicBezTo>
                    <a:pt x="333686" y="139452"/>
                    <a:pt x="331667" y="142018"/>
                    <a:pt x="330079" y="144062"/>
                  </a:cubicBezTo>
                  <a:cubicBezTo>
                    <a:pt x="335826" y="151460"/>
                    <a:pt x="347275" y="165576"/>
                    <a:pt x="361379" y="179648"/>
                  </a:cubicBezTo>
                  <a:cubicBezTo>
                    <a:pt x="371608" y="189852"/>
                    <a:pt x="383006" y="199809"/>
                    <a:pt x="394443" y="207156"/>
                  </a:cubicBezTo>
                  <a:cubicBezTo>
                    <a:pt x="406038" y="214611"/>
                    <a:pt x="416719" y="218764"/>
                    <a:pt x="425723" y="218764"/>
                  </a:cubicBezTo>
                  <a:lnTo>
                    <a:pt x="427653" y="218738"/>
                  </a:lnTo>
                  <a:cubicBezTo>
                    <a:pt x="468020" y="217716"/>
                    <a:pt x="500431" y="184677"/>
                    <a:pt x="500431" y="144062"/>
                  </a:cubicBezTo>
                  <a:cubicBezTo>
                    <a:pt x="500431" y="103448"/>
                    <a:pt x="468020" y="70402"/>
                    <a:pt x="427653" y="69380"/>
                  </a:cubicBezTo>
                  <a:lnTo>
                    <a:pt x="425723" y="69355"/>
                  </a:lnTo>
                  <a:close/>
                  <a:moveTo>
                    <a:pt x="16084" y="188157"/>
                  </a:moveTo>
                  <a:cubicBezTo>
                    <a:pt x="16910" y="190602"/>
                    <a:pt x="17812" y="193015"/>
                    <a:pt x="18771" y="195396"/>
                  </a:cubicBezTo>
                  <a:cubicBezTo>
                    <a:pt x="17812" y="193015"/>
                    <a:pt x="16910" y="190602"/>
                    <a:pt x="16084" y="188157"/>
                  </a:cubicBezTo>
                  <a:close/>
                  <a:moveTo>
                    <a:pt x="72765" y="174384"/>
                  </a:moveTo>
                  <a:cubicBezTo>
                    <a:pt x="72968" y="174923"/>
                    <a:pt x="73177" y="175457"/>
                    <a:pt x="73387" y="175990"/>
                  </a:cubicBezTo>
                  <a:cubicBezTo>
                    <a:pt x="73177" y="175457"/>
                    <a:pt x="72968" y="174923"/>
                    <a:pt x="72765" y="174384"/>
                  </a:cubicBezTo>
                  <a:close/>
                  <a:moveTo>
                    <a:pt x="151143" y="61176"/>
                  </a:moveTo>
                  <a:cubicBezTo>
                    <a:pt x="104908" y="61176"/>
                    <a:pt x="67424" y="98660"/>
                    <a:pt x="67424" y="144894"/>
                  </a:cubicBezTo>
                  <a:cubicBezTo>
                    <a:pt x="67424" y="154438"/>
                    <a:pt x="69018" y="163608"/>
                    <a:pt x="71958" y="172149"/>
                  </a:cubicBezTo>
                  <a:cubicBezTo>
                    <a:pt x="69031" y="163620"/>
                    <a:pt x="67437" y="154464"/>
                    <a:pt x="67437" y="144939"/>
                  </a:cubicBezTo>
                  <a:cubicBezTo>
                    <a:pt x="67437" y="98698"/>
                    <a:pt x="104921" y="61214"/>
                    <a:pt x="151162" y="61214"/>
                  </a:cubicBezTo>
                  <a:cubicBezTo>
                    <a:pt x="196875" y="61214"/>
                    <a:pt x="256743" y="143046"/>
                    <a:pt x="258102" y="144907"/>
                  </a:cubicBezTo>
                  <a:cubicBezTo>
                    <a:pt x="258108" y="144901"/>
                    <a:pt x="258115" y="144901"/>
                    <a:pt x="258115" y="144894"/>
                  </a:cubicBezTo>
                  <a:cubicBezTo>
                    <a:pt x="257829" y="144507"/>
                    <a:pt x="197275" y="61176"/>
                    <a:pt x="151143" y="61176"/>
                  </a:cubicBezTo>
                  <a:close/>
                  <a:moveTo>
                    <a:pt x="425710" y="60293"/>
                  </a:moveTo>
                  <a:cubicBezTo>
                    <a:pt x="379597" y="60293"/>
                    <a:pt x="319075" y="143561"/>
                    <a:pt x="318745" y="144018"/>
                  </a:cubicBezTo>
                  <a:cubicBezTo>
                    <a:pt x="318745" y="144018"/>
                    <a:pt x="318757" y="144031"/>
                    <a:pt x="318770" y="144050"/>
                  </a:cubicBezTo>
                  <a:cubicBezTo>
                    <a:pt x="319627" y="142869"/>
                    <a:pt x="379819" y="60338"/>
                    <a:pt x="425723" y="60338"/>
                  </a:cubicBezTo>
                  <a:cubicBezTo>
                    <a:pt x="460724" y="60338"/>
                    <a:pt x="490709" y="81813"/>
                    <a:pt x="503218" y="112312"/>
                  </a:cubicBezTo>
                  <a:cubicBezTo>
                    <a:pt x="490715" y="81794"/>
                    <a:pt x="460731" y="60293"/>
                    <a:pt x="425710" y="60293"/>
                  </a:cubicBezTo>
                  <a:close/>
                  <a:moveTo>
                    <a:pt x="503961" y="114198"/>
                  </a:moveTo>
                  <a:cubicBezTo>
                    <a:pt x="504533" y="115697"/>
                    <a:pt x="505066" y="117208"/>
                    <a:pt x="505555" y="118745"/>
                  </a:cubicBezTo>
                  <a:cubicBezTo>
                    <a:pt x="505066" y="117208"/>
                    <a:pt x="504533" y="115697"/>
                    <a:pt x="503961" y="114198"/>
                  </a:cubicBezTo>
                  <a:close/>
                </a:path>
              </a:pathLst>
            </a:custGeom>
            <a:solidFill>
              <a:srgbClr val="ED0F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05AC7EB7-BE06-A997-B000-D1F19539BE99}"/>
                </a:ext>
              </a:extLst>
            </p:cNvPr>
            <p:cNvSpPr/>
            <p:nvPr/>
          </p:nvSpPr>
          <p:spPr>
            <a:xfrm>
              <a:off x="2155336" y="2788601"/>
              <a:ext cx="275062" cy="278645"/>
            </a:xfrm>
            <a:custGeom>
              <a:avLst/>
              <a:gdLst>
                <a:gd name="connsiteX0" fmla="*/ 275063 w 275062"/>
                <a:gd name="connsiteY0" fmla="*/ 0 h 278645"/>
                <a:gd name="connsiteX1" fmla="*/ 275063 w 275062"/>
                <a:gd name="connsiteY1" fmla="*/ 64088 h 278645"/>
                <a:gd name="connsiteX2" fmla="*/ 176740 w 275062"/>
                <a:gd name="connsiteY2" fmla="*/ 64088 h 278645"/>
                <a:gd name="connsiteX3" fmla="*/ 176740 w 275062"/>
                <a:gd name="connsiteY3" fmla="*/ 278646 h 278645"/>
                <a:gd name="connsiteX4" fmla="*/ 98323 w 275062"/>
                <a:gd name="connsiteY4" fmla="*/ 278646 h 278645"/>
                <a:gd name="connsiteX5" fmla="*/ 98323 w 275062"/>
                <a:gd name="connsiteY5" fmla="*/ 64088 h 278645"/>
                <a:gd name="connsiteX6" fmla="*/ 0 w 275062"/>
                <a:gd name="connsiteY6" fmla="*/ 64088 h 278645"/>
                <a:gd name="connsiteX7" fmla="*/ 0 w 275062"/>
                <a:gd name="connsiteY7" fmla="*/ 0 h 278645"/>
                <a:gd name="connsiteX8" fmla="*/ 275063 w 275062"/>
                <a:gd name="connsiteY8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5">
                  <a:moveTo>
                    <a:pt x="275063" y="0"/>
                  </a:moveTo>
                  <a:lnTo>
                    <a:pt x="275063" y="64088"/>
                  </a:lnTo>
                  <a:lnTo>
                    <a:pt x="176740" y="64088"/>
                  </a:lnTo>
                  <a:lnTo>
                    <a:pt x="176740" y="278646"/>
                  </a:lnTo>
                  <a:lnTo>
                    <a:pt x="98323" y="278646"/>
                  </a:lnTo>
                  <a:lnTo>
                    <a:pt x="98323" y="64088"/>
                  </a:lnTo>
                  <a:lnTo>
                    <a:pt x="0" y="64088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9" name="Полилиния 8">
              <a:extLst>
                <a:ext uri="{FF2B5EF4-FFF2-40B4-BE49-F238E27FC236}">
                  <a16:creationId xmlns:a16="http://schemas.microsoft.com/office/drawing/2014/main" id="{7F98DD0F-340B-9C59-6BBC-A959CEF5845C}"/>
                </a:ext>
              </a:extLst>
            </p:cNvPr>
            <p:cNvSpPr/>
            <p:nvPr/>
          </p:nvSpPr>
          <p:spPr>
            <a:xfrm>
              <a:off x="2049233" y="2788601"/>
              <a:ext cx="78416" cy="278645"/>
            </a:xfrm>
            <a:custGeom>
              <a:avLst/>
              <a:gdLst>
                <a:gd name="connsiteX0" fmla="*/ 0 w 78416"/>
                <a:gd name="connsiteY0" fmla="*/ 278646 h 278645"/>
                <a:gd name="connsiteX1" fmla="*/ 0 w 78416"/>
                <a:gd name="connsiteY1" fmla="*/ 0 h 278645"/>
                <a:gd name="connsiteX2" fmla="*/ 78416 w 78416"/>
                <a:gd name="connsiteY2" fmla="*/ 0 h 278645"/>
                <a:gd name="connsiteX3" fmla="*/ 78416 w 78416"/>
                <a:gd name="connsiteY3" fmla="*/ 278646 h 278645"/>
                <a:gd name="connsiteX4" fmla="*/ 0 w 78416"/>
                <a:gd name="connsiteY4" fmla="*/ 278646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416" h="278645">
                  <a:moveTo>
                    <a:pt x="0" y="278646"/>
                  </a:moveTo>
                  <a:lnTo>
                    <a:pt x="0" y="0"/>
                  </a:lnTo>
                  <a:lnTo>
                    <a:pt x="78416" y="0"/>
                  </a:lnTo>
                  <a:lnTo>
                    <a:pt x="78416" y="278646"/>
                  </a:lnTo>
                  <a:lnTo>
                    <a:pt x="0" y="278646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0" name="Полилиния 9">
              <a:extLst>
                <a:ext uri="{FF2B5EF4-FFF2-40B4-BE49-F238E27FC236}">
                  <a16:creationId xmlns:a16="http://schemas.microsoft.com/office/drawing/2014/main" id="{50F1D4C6-65C7-7768-EB62-97032AA0C758}"/>
                </a:ext>
              </a:extLst>
            </p:cNvPr>
            <p:cNvSpPr/>
            <p:nvPr/>
          </p:nvSpPr>
          <p:spPr>
            <a:xfrm>
              <a:off x="1708988" y="2788601"/>
              <a:ext cx="290188" cy="278645"/>
            </a:xfrm>
            <a:custGeom>
              <a:avLst/>
              <a:gdLst>
                <a:gd name="connsiteX0" fmla="*/ 215748 w 290188"/>
                <a:gd name="connsiteY0" fmla="*/ 0 h 278645"/>
                <a:gd name="connsiteX1" fmla="*/ 290189 w 290188"/>
                <a:gd name="connsiteY1" fmla="*/ 0 h 278645"/>
                <a:gd name="connsiteX2" fmla="*/ 290189 w 290188"/>
                <a:gd name="connsiteY2" fmla="*/ 278646 h 278645"/>
                <a:gd name="connsiteX3" fmla="*/ 158426 w 290188"/>
                <a:gd name="connsiteY3" fmla="*/ 278646 h 278645"/>
                <a:gd name="connsiteX4" fmla="*/ 74435 w 290188"/>
                <a:gd name="connsiteY4" fmla="*/ 50554 h 278645"/>
                <a:gd name="connsiteX5" fmla="*/ 74435 w 290188"/>
                <a:gd name="connsiteY5" fmla="*/ 278646 h 278645"/>
                <a:gd name="connsiteX6" fmla="*/ 0 w 290188"/>
                <a:gd name="connsiteY6" fmla="*/ 278646 h 278645"/>
                <a:gd name="connsiteX7" fmla="*/ 0 w 290188"/>
                <a:gd name="connsiteY7" fmla="*/ 0 h 278645"/>
                <a:gd name="connsiteX8" fmla="*/ 131756 w 290188"/>
                <a:gd name="connsiteY8" fmla="*/ 0 h 278645"/>
                <a:gd name="connsiteX9" fmla="*/ 215748 w 290188"/>
                <a:gd name="connsiteY9" fmla="*/ 228087 h 278645"/>
                <a:gd name="connsiteX10" fmla="*/ 215748 w 290188"/>
                <a:gd name="connsiteY10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188" h="278645">
                  <a:moveTo>
                    <a:pt x="215748" y="0"/>
                  </a:moveTo>
                  <a:lnTo>
                    <a:pt x="290189" y="0"/>
                  </a:lnTo>
                  <a:lnTo>
                    <a:pt x="290189" y="278646"/>
                  </a:lnTo>
                  <a:lnTo>
                    <a:pt x="158426" y="278646"/>
                  </a:lnTo>
                  <a:lnTo>
                    <a:pt x="74435" y="50554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1756" y="0"/>
                  </a:lnTo>
                  <a:lnTo>
                    <a:pt x="215748" y="228087"/>
                  </a:lnTo>
                  <a:lnTo>
                    <a:pt x="215748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1" name="Полилиния 10">
              <a:extLst>
                <a:ext uri="{FF2B5EF4-FFF2-40B4-BE49-F238E27FC236}">
                  <a16:creationId xmlns:a16="http://schemas.microsoft.com/office/drawing/2014/main" id="{6E0D7566-CBD5-5F33-25DB-7EDB4C1B9436}"/>
                </a:ext>
              </a:extLst>
            </p:cNvPr>
            <p:cNvSpPr/>
            <p:nvPr/>
          </p:nvSpPr>
          <p:spPr>
            <a:xfrm>
              <a:off x="1368767" y="2783852"/>
              <a:ext cx="301332" cy="288195"/>
            </a:xfrm>
            <a:custGeom>
              <a:avLst/>
              <a:gdLst>
                <a:gd name="connsiteX0" fmla="*/ 153651 w 301332"/>
                <a:gd name="connsiteY0" fmla="*/ 129768 h 288195"/>
                <a:gd name="connsiteX1" fmla="*/ 301333 w 301332"/>
                <a:gd name="connsiteY1" fmla="*/ 129768 h 288195"/>
                <a:gd name="connsiteX2" fmla="*/ 301333 w 301332"/>
                <a:gd name="connsiteY2" fmla="*/ 260332 h 288195"/>
                <a:gd name="connsiteX3" fmla="*/ 164802 w 301332"/>
                <a:gd name="connsiteY3" fmla="*/ 288195 h 288195"/>
                <a:gd name="connsiteX4" fmla="*/ 42990 w 301332"/>
                <a:gd name="connsiteY4" fmla="*/ 249981 h 288195"/>
                <a:gd name="connsiteX5" fmla="*/ 0 w 301332"/>
                <a:gd name="connsiteY5" fmla="*/ 144101 h 288195"/>
                <a:gd name="connsiteX6" fmla="*/ 40208 w 301332"/>
                <a:gd name="connsiteY6" fmla="*/ 38612 h 288195"/>
                <a:gd name="connsiteX7" fmla="*/ 152457 w 301332"/>
                <a:gd name="connsiteY7" fmla="*/ 0 h 288195"/>
                <a:gd name="connsiteX8" fmla="*/ 246799 w 301332"/>
                <a:gd name="connsiteY8" fmla="*/ 24680 h 288195"/>
                <a:gd name="connsiteX9" fmla="*/ 293376 w 301332"/>
                <a:gd name="connsiteY9" fmla="*/ 92351 h 288195"/>
                <a:gd name="connsiteX10" fmla="*/ 217741 w 301332"/>
                <a:gd name="connsiteY10" fmla="*/ 97923 h 288195"/>
                <a:gd name="connsiteX11" fmla="*/ 193059 w 301332"/>
                <a:gd name="connsiteY11" fmla="*/ 73243 h 288195"/>
                <a:gd name="connsiteX12" fmla="*/ 152457 w 301332"/>
                <a:gd name="connsiteY12" fmla="*/ 63690 h 288195"/>
                <a:gd name="connsiteX13" fmla="*/ 97130 w 301332"/>
                <a:gd name="connsiteY13" fmla="*/ 86380 h 288195"/>
                <a:gd name="connsiteX14" fmla="*/ 78423 w 301332"/>
                <a:gd name="connsiteY14" fmla="*/ 144101 h 288195"/>
                <a:gd name="connsiteX15" fmla="*/ 100711 w 301332"/>
                <a:gd name="connsiteY15" fmla="*/ 203410 h 288195"/>
                <a:gd name="connsiteX16" fmla="*/ 166389 w 301332"/>
                <a:gd name="connsiteY16" fmla="*/ 224505 h 288195"/>
                <a:gd name="connsiteX17" fmla="*/ 230480 w 301332"/>
                <a:gd name="connsiteY17" fmla="*/ 215748 h 288195"/>
                <a:gd name="connsiteX18" fmla="*/ 230480 w 301332"/>
                <a:gd name="connsiteY18" fmla="*/ 181515 h 288195"/>
                <a:gd name="connsiteX19" fmla="*/ 153651 w 301332"/>
                <a:gd name="connsiteY19" fmla="*/ 181515 h 288195"/>
                <a:gd name="connsiteX20" fmla="*/ 153651 w 301332"/>
                <a:gd name="connsiteY20" fmla="*/ 129768 h 288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1332" h="288195">
                  <a:moveTo>
                    <a:pt x="153651" y="129768"/>
                  </a:moveTo>
                  <a:lnTo>
                    <a:pt x="301333" y="129768"/>
                  </a:lnTo>
                  <a:lnTo>
                    <a:pt x="301333" y="260332"/>
                  </a:lnTo>
                  <a:cubicBezTo>
                    <a:pt x="255422" y="278912"/>
                    <a:pt x="209912" y="288195"/>
                    <a:pt x="164802" y="288195"/>
                  </a:cubicBezTo>
                  <a:cubicBezTo>
                    <a:pt x="112255" y="288195"/>
                    <a:pt x="71653" y="275457"/>
                    <a:pt x="42990" y="249981"/>
                  </a:cubicBezTo>
                  <a:cubicBezTo>
                    <a:pt x="14332" y="224505"/>
                    <a:pt x="0" y="189212"/>
                    <a:pt x="0" y="144101"/>
                  </a:cubicBezTo>
                  <a:cubicBezTo>
                    <a:pt x="0" y="99250"/>
                    <a:pt x="13405" y="64088"/>
                    <a:pt x="40208" y="38612"/>
                  </a:cubicBezTo>
                  <a:cubicBezTo>
                    <a:pt x="67272" y="12870"/>
                    <a:pt x="104692" y="0"/>
                    <a:pt x="152457" y="0"/>
                  </a:cubicBezTo>
                  <a:cubicBezTo>
                    <a:pt x="190938" y="0"/>
                    <a:pt x="222383" y="8226"/>
                    <a:pt x="246799" y="24680"/>
                  </a:cubicBezTo>
                  <a:cubicBezTo>
                    <a:pt x="271482" y="41133"/>
                    <a:pt x="287007" y="63690"/>
                    <a:pt x="293376" y="92351"/>
                  </a:cubicBezTo>
                  <a:lnTo>
                    <a:pt x="217741" y="97923"/>
                  </a:lnTo>
                  <a:cubicBezTo>
                    <a:pt x="212966" y="87573"/>
                    <a:pt x="204737" y="79347"/>
                    <a:pt x="193059" y="73243"/>
                  </a:cubicBezTo>
                  <a:cubicBezTo>
                    <a:pt x="181648" y="66874"/>
                    <a:pt x="168116" y="63690"/>
                    <a:pt x="152457" y="63690"/>
                  </a:cubicBezTo>
                  <a:cubicBezTo>
                    <a:pt x="128308" y="63690"/>
                    <a:pt x="109868" y="71253"/>
                    <a:pt x="97130" y="86380"/>
                  </a:cubicBezTo>
                  <a:cubicBezTo>
                    <a:pt x="84658" y="101506"/>
                    <a:pt x="78423" y="120745"/>
                    <a:pt x="78423" y="144101"/>
                  </a:cubicBezTo>
                  <a:cubicBezTo>
                    <a:pt x="78423" y="169311"/>
                    <a:pt x="85852" y="189078"/>
                    <a:pt x="100711" y="203410"/>
                  </a:cubicBezTo>
                  <a:cubicBezTo>
                    <a:pt x="115570" y="217475"/>
                    <a:pt x="137465" y="224505"/>
                    <a:pt x="166389" y="224505"/>
                  </a:cubicBezTo>
                  <a:cubicBezTo>
                    <a:pt x="187090" y="224505"/>
                    <a:pt x="208451" y="221590"/>
                    <a:pt x="230480" y="215748"/>
                  </a:cubicBezTo>
                  <a:lnTo>
                    <a:pt x="230480" y="181515"/>
                  </a:lnTo>
                  <a:lnTo>
                    <a:pt x="153651" y="181515"/>
                  </a:lnTo>
                  <a:lnTo>
                    <a:pt x="153651" y="129768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F23540EC-3531-E5FB-516B-9FDA9073367A}"/>
                </a:ext>
              </a:extLst>
            </p:cNvPr>
            <p:cNvSpPr/>
            <p:nvPr/>
          </p:nvSpPr>
          <p:spPr>
            <a:xfrm>
              <a:off x="1050004" y="2788601"/>
              <a:ext cx="321633" cy="278645"/>
            </a:xfrm>
            <a:custGeom>
              <a:avLst/>
              <a:gdLst>
                <a:gd name="connsiteX0" fmla="*/ 242024 w 321633"/>
                <a:gd name="connsiteY0" fmla="*/ 278646 h 278645"/>
                <a:gd name="connsiteX1" fmla="*/ 222917 w 321633"/>
                <a:gd name="connsiteY1" fmla="*/ 222918 h 278645"/>
                <a:gd name="connsiteX2" fmla="*/ 95936 w 321633"/>
                <a:gd name="connsiteY2" fmla="*/ 222918 h 278645"/>
                <a:gd name="connsiteX3" fmla="*/ 76829 w 321633"/>
                <a:gd name="connsiteY3" fmla="*/ 278646 h 278645"/>
                <a:gd name="connsiteX4" fmla="*/ 0 w 321633"/>
                <a:gd name="connsiteY4" fmla="*/ 278646 h 278645"/>
                <a:gd name="connsiteX5" fmla="*/ 101905 w 321633"/>
                <a:gd name="connsiteY5" fmla="*/ 0 h 278645"/>
                <a:gd name="connsiteX6" fmla="*/ 219335 w 321633"/>
                <a:gd name="connsiteY6" fmla="*/ 0 h 278645"/>
                <a:gd name="connsiteX7" fmla="*/ 321634 w 321633"/>
                <a:gd name="connsiteY7" fmla="*/ 278646 h 278645"/>
                <a:gd name="connsiteX8" fmla="*/ 242024 w 321633"/>
                <a:gd name="connsiteY8" fmla="*/ 278646 h 278645"/>
                <a:gd name="connsiteX9" fmla="*/ 116237 w 321633"/>
                <a:gd name="connsiteY9" fmla="*/ 164003 h 278645"/>
                <a:gd name="connsiteX10" fmla="*/ 202616 w 321633"/>
                <a:gd name="connsiteY10" fmla="*/ 164003 h 278645"/>
                <a:gd name="connsiteX11" fmla="*/ 159626 w 321633"/>
                <a:gd name="connsiteY11" fmla="*/ 38612 h 278645"/>
                <a:gd name="connsiteX12" fmla="*/ 116237 w 321633"/>
                <a:gd name="connsiteY12" fmla="*/ 164003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1633" h="278645">
                  <a:moveTo>
                    <a:pt x="242024" y="278646"/>
                  </a:moveTo>
                  <a:lnTo>
                    <a:pt x="222917" y="222918"/>
                  </a:lnTo>
                  <a:lnTo>
                    <a:pt x="95936" y="222918"/>
                  </a:lnTo>
                  <a:lnTo>
                    <a:pt x="76829" y="278646"/>
                  </a:lnTo>
                  <a:lnTo>
                    <a:pt x="0" y="278646"/>
                  </a:lnTo>
                  <a:lnTo>
                    <a:pt x="101905" y="0"/>
                  </a:lnTo>
                  <a:lnTo>
                    <a:pt x="219335" y="0"/>
                  </a:lnTo>
                  <a:lnTo>
                    <a:pt x="321634" y="278646"/>
                  </a:lnTo>
                  <a:lnTo>
                    <a:pt x="242024" y="278646"/>
                  </a:lnTo>
                  <a:close/>
                  <a:moveTo>
                    <a:pt x="116237" y="164003"/>
                  </a:moveTo>
                  <a:lnTo>
                    <a:pt x="202616" y="164003"/>
                  </a:lnTo>
                  <a:lnTo>
                    <a:pt x="159626" y="38612"/>
                  </a:lnTo>
                  <a:lnTo>
                    <a:pt x="116237" y="164003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5F28BCF0-AB96-AF0F-7D93-35029978176B}"/>
                </a:ext>
              </a:extLst>
            </p:cNvPr>
            <p:cNvSpPr/>
            <p:nvPr/>
          </p:nvSpPr>
          <p:spPr>
            <a:xfrm>
              <a:off x="651694" y="2788601"/>
              <a:ext cx="375773" cy="278645"/>
            </a:xfrm>
            <a:custGeom>
              <a:avLst/>
              <a:gdLst>
                <a:gd name="connsiteX0" fmla="*/ 240030 w 375773"/>
                <a:gd name="connsiteY0" fmla="*/ 0 h 278645"/>
                <a:gd name="connsiteX1" fmla="*/ 375774 w 375773"/>
                <a:gd name="connsiteY1" fmla="*/ 0 h 278645"/>
                <a:gd name="connsiteX2" fmla="*/ 375374 w 375773"/>
                <a:gd name="connsiteY2" fmla="*/ 278646 h 278645"/>
                <a:gd name="connsiteX3" fmla="*/ 300933 w 375773"/>
                <a:gd name="connsiteY3" fmla="*/ 278646 h 278645"/>
                <a:gd name="connsiteX4" fmla="*/ 300933 w 375773"/>
                <a:gd name="connsiteY4" fmla="*/ 46972 h 278645"/>
                <a:gd name="connsiteX5" fmla="*/ 240430 w 375773"/>
                <a:gd name="connsiteY5" fmla="*/ 278646 h 278645"/>
                <a:gd name="connsiteX6" fmla="*/ 134944 w 375773"/>
                <a:gd name="connsiteY6" fmla="*/ 278646 h 278645"/>
                <a:gd name="connsiteX7" fmla="*/ 74435 w 375773"/>
                <a:gd name="connsiteY7" fmla="*/ 46972 h 278645"/>
                <a:gd name="connsiteX8" fmla="*/ 74435 w 375773"/>
                <a:gd name="connsiteY8" fmla="*/ 278646 h 278645"/>
                <a:gd name="connsiteX9" fmla="*/ 0 w 375773"/>
                <a:gd name="connsiteY9" fmla="*/ 278646 h 278645"/>
                <a:gd name="connsiteX10" fmla="*/ 0 w 375773"/>
                <a:gd name="connsiteY10" fmla="*/ 0 h 278645"/>
                <a:gd name="connsiteX11" fmla="*/ 136538 w 375773"/>
                <a:gd name="connsiteY11" fmla="*/ 0 h 278645"/>
                <a:gd name="connsiteX12" fmla="*/ 188684 w 375773"/>
                <a:gd name="connsiteY12" fmla="*/ 230081 h 278645"/>
                <a:gd name="connsiteX13" fmla="*/ 240030 w 375773"/>
                <a:gd name="connsiteY13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5773" h="278645">
                  <a:moveTo>
                    <a:pt x="240030" y="0"/>
                  </a:moveTo>
                  <a:lnTo>
                    <a:pt x="375774" y="0"/>
                  </a:lnTo>
                  <a:lnTo>
                    <a:pt x="375374" y="278646"/>
                  </a:lnTo>
                  <a:lnTo>
                    <a:pt x="300933" y="278646"/>
                  </a:lnTo>
                  <a:lnTo>
                    <a:pt x="300933" y="46972"/>
                  </a:lnTo>
                  <a:lnTo>
                    <a:pt x="240430" y="278646"/>
                  </a:lnTo>
                  <a:lnTo>
                    <a:pt x="134944" y="278646"/>
                  </a:lnTo>
                  <a:lnTo>
                    <a:pt x="74435" y="46972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6538" y="0"/>
                  </a:lnTo>
                  <a:lnTo>
                    <a:pt x="188684" y="230081"/>
                  </a:lnTo>
                  <a:lnTo>
                    <a:pt x="240030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4541060A-82E3-D711-496D-66B48945AF33}"/>
                </a:ext>
              </a:extLst>
            </p:cNvPr>
            <p:cNvSpPr/>
            <p:nvPr/>
          </p:nvSpPr>
          <p:spPr>
            <a:xfrm>
              <a:off x="1546491" y="3111620"/>
              <a:ext cx="282225" cy="278644"/>
            </a:xfrm>
            <a:custGeom>
              <a:avLst/>
              <a:gdLst>
                <a:gd name="connsiteX0" fmla="*/ 203803 w 282225"/>
                <a:gd name="connsiteY0" fmla="*/ 0 h 278644"/>
                <a:gd name="connsiteX1" fmla="*/ 282226 w 282225"/>
                <a:gd name="connsiteY1" fmla="*/ 0 h 278644"/>
                <a:gd name="connsiteX2" fmla="*/ 282226 w 282225"/>
                <a:gd name="connsiteY2" fmla="*/ 278644 h 278644"/>
                <a:gd name="connsiteX3" fmla="*/ 203803 w 282225"/>
                <a:gd name="connsiteY3" fmla="*/ 278644 h 278644"/>
                <a:gd name="connsiteX4" fmla="*/ 203803 w 282225"/>
                <a:gd name="connsiteY4" fmla="*/ 168783 h 278644"/>
                <a:gd name="connsiteX5" fmla="*/ 78416 w 282225"/>
                <a:gd name="connsiteY5" fmla="*/ 168783 h 278644"/>
                <a:gd name="connsiteX6" fmla="*/ 78416 w 282225"/>
                <a:gd name="connsiteY6" fmla="*/ 278644 h 278644"/>
                <a:gd name="connsiteX7" fmla="*/ 0 w 282225"/>
                <a:gd name="connsiteY7" fmla="*/ 278644 h 278644"/>
                <a:gd name="connsiteX8" fmla="*/ 0 w 282225"/>
                <a:gd name="connsiteY8" fmla="*/ 0 h 278644"/>
                <a:gd name="connsiteX9" fmla="*/ 78416 w 282225"/>
                <a:gd name="connsiteY9" fmla="*/ 0 h 278644"/>
                <a:gd name="connsiteX10" fmla="*/ 78416 w 282225"/>
                <a:gd name="connsiteY10" fmla="*/ 104692 h 278644"/>
                <a:gd name="connsiteX11" fmla="*/ 203803 w 282225"/>
                <a:gd name="connsiteY11" fmla="*/ 104692 h 278644"/>
                <a:gd name="connsiteX12" fmla="*/ 203803 w 282225"/>
                <a:gd name="connsiteY12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2225" h="278644">
                  <a:moveTo>
                    <a:pt x="203803" y="0"/>
                  </a:moveTo>
                  <a:lnTo>
                    <a:pt x="282226" y="0"/>
                  </a:lnTo>
                  <a:lnTo>
                    <a:pt x="282226" y="278644"/>
                  </a:lnTo>
                  <a:lnTo>
                    <a:pt x="203803" y="278644"/>
                  </a:lnTo>
                  <a:lnTo>
                    <a:pt x="203803" y="168783"/>
                  </a:lnTo>
                  <a:lnTo>
                    <a:pt x="78416" y="168783"/>
                  </a:lnTo>
                  <a:lnTo>
                    <a:pt x="78416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78416" y="0"/>
                  </a:lnTo>
                  <a:lnTo>
                    <a:pt x="78416" y="104692"/>
                  </a:lnTo>
                  <a:lnTo>
                    <a:pt x="203803" y="104692"/>
                  </a:lnTo>
                  <a:lnTo>
                    <a:pt x="20380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5" name="Полилиния 14">
              <a:extLst>
                <a:ext uri="{FF2B5EF4-FFF2-40B4-BE49-F238E27FC236}">
                  <a16:creationId xmlns:a16="http://schemas.microsoft.com/office/drawing/2014/main" id="{BE1A0F03-3BD3-2A53-86DF-3C018DDFD99C}"/>
                </a:ext>
              </a:extLst>
            </p:cNvPr>
            <p:cNvSpPr/>
            <p:nvPr/>
          </p:nvSpPr>
          <p:spPr>
            <a:xfrm>
              <a:off x="1214831" y="3106845"/>
              <a:ext cx="300539" cy="288201"/>
            </a:xfrm>
            <a:custGeom>
              <a:avLst/>
              <a:gdLst>
                <a:gd name="connsiteX0" fmla="*/ 41396 w 300539"/>
                <a:gd name="connsiteY0" fmla="*/ 249987 h 288201"/>
                <a:gd name="connsiteX1" fmla="*/ 0 w 300539"/>
                <a:gd name="connsiteY1" fmla="*/ 144101 h 288201"/>
                <a:gd name="connsiteX2" fmla="*/ 40202 w 300539"/>
                <a:gd name="connsiteY2" fmla="*/ 38614 h 288201"/>
                <a:gd name="connsiteX3" fmla="*/ 152857 w 300539"/>
                <a:gd name="connsiteY3" fmla="*/ 0 h 288201"/>
                <a:gd name="connsiteX4" fmla="*/ 249980 w 300539"/>
                <a:gd name="connsiteY4" fmla="*/ 26276 h 288201"/>
                <a:gd name="connsiteX5" fmla="*/ 295364 w 300539"/>
                <a:gd name="connsiteY5" fmla="*/ 98323 h 288201"/>
                <a:gd name="connsiteX6" fmla="*/ 220129 w 300539"/>
                <a:gd name="connsiteY6" fmla="*/ 103899 h 288201"/>
                <a:gd name="connsiteX7" fmla="*/ 196247 w 300539"/>
                <a:gd name="connsiteY7" fmla="*/ 74841 h 288201"/>
                <a:gd name="connsiteX8" fmla="*/ 152857 w 300539"/>
                <a:gd name="connsiteY8" fmla="*/ 63690 h 288201"/>
                <a:gd name="connsiteX9" fmla="*/ 97130 w 300539"/>
                <a:gd name="connsiteY9" fmla="*/ 86379 h 288201"/>
                <a:gd name="connsiteX10" fmla="*/ 78416 w 300539"/>
                <a:gd name="connsiteY10" fmla="*/ 144101 h 288201"/>
                <a:gd name="connsiteX11" fmla="*/ 99117 w 300539"/>
                <a:gd name="connsiteY11" fmla="*/ 203016 h 288201"/>
                <a:gd name="connsiteX12" fmla="*/ 157232 w 300539"/>
                <a:gd name="connsiteY12" fmla="*/ 224511 h 288201"/>
                <a:gd name="connsiteX13" fmla="*/ 201816 w 300539"/>
                <a:gd name="connsiteY13" fmla="*/ 212173 h 288201"/>
                <a:gd name="connsiteX14" fmla="*/ 224904 w 300539"/>
                <a:gd name="connsiteY14" fmla="*/ 180327 h 288201"/>
                <a:gd name="connsiteX15" fmla="*/ 300539 w 300539"/>
                <a:gd name="connsiteY15" fmla="*/ 184702 h 288201"/>
                <a:gd name="connsiteX16" fmla="*/ 256750 w 300539"/>
                <a:gd name="connsiteY16" fmla="*/ 261925 h 288201"/>
                <a:gd name="connsiteX17" fmla="*/ 157232 w 300539"/>
                <a:gd name="connsiteY17" fmla="*/ 288201 h 288201"/>
                <a:gd name="connsiteX18" fmla="*/ 41396 w 300539"/>
                <a:gd name="connsiteY18" fmla="*/ 249987 h 28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0539" h="288201">
                  <a:moveTo>
                    <a:pt x="41396" y="249987"/>
                  </a:moveTo>
                  <a:cubicBezTo>
                    <a:pt x="13799" y="224244"/>
                    <a:pt x="0" y="188951"/>
                    <a:pt x="0" y="144101"/>
                  </a:cubicBezTo>
                  <a:cubicBezTo>
                    <a:pt x="0" y="99251"/>
                    <a:pt x="13399" y="64091"/>
                    <a:pt x="40202" y="38614"/>
                  </a:cubicBezTo>
                  <a:cubicBezTo>
                    <a:pt x="67272" y="12872"/>
                    <a:pt x="104826" y="0"/>
                    <a:pt x="152857" y="0"/>
                  </a:cubicBezTo>
                  <a:cubicBezTo>
                    <a:pt x="192926" y="0"/>
                    <a:pt x="225304" y="8757"/>
                    <a:pt x="249980" y="26276"/>
                  </a:cubicBezTo>
                  <a:cubicBezTo>
                    <a:pt x="274663" y="43790"/>
                    <a:pt x="289789" y="67805"/>
                    <a:pt x="295364" y="98323"/>
                  </a:cubicBezTo>
                  <a:lnTo>
                    <a:pt x="220129" y="103899"/>
                  </a:lnTo>
                  <a:cubicBezTo>
                    <a:pt x="216414" y="91688"/>
                    <a:pt x="208452" y="82004"/>
                    <a:pt x="196247" y="74841"/>
                  </a:cubicBezTo>
                  <a:cubicBezTo>
                    <a:pt x="184302" y="67405"/>
                    <a:pt x="169844" y="63690"/>
                    <a:pt x="152857" y="63690"/>
                  </a:cubicBezTo>
                  <a:cubicBezTo>
                    <a:pt x="128441" y="63690"/>
                    <a:pt x="109868" y="71253"/>
                    <a:pt x="97130" y="86379"/>
                  </a:cubicBezTo>
                  <a:cubicBezTo>
                    <a:pt x="84652" y="101511"/>
                    <a:pt x="78416" y="120745"/>
                    <a:pt x="78416" y="144101"/>
                  </a:cubicBezTo>
                  <a:cubicBezTo>
                    <a:pt x="78416" y="168783"/>
                    <a:pt x="85319" y="188417"/>
                    <a:pt x="99117" y="203016"/>
                  </a:cubicBezTo>
                  <a:cubicBezTo>
                    <a:pt x="113182" y="217341"/>
                    <a:pt x="132556" y="224511"/>
                    <a:pt x="157232" y="224511"/>
                  </a:cubicBezTo>
                  <a:cubicBezTo>
                    <a:pt x="175546" y="224511"/>
                    <a:pt x="190405" y="220396"/>
                    <a:pt x="201816" y="212173"/>
                  </a:cubicBezTo>
                  <a:cubicBezTo>
                    <a:pt x="213493" y="203943"/>
                    <a:pt x="221190" y="193326"/>
                    <a:pt x="224904" y="180327"/>
                  </a:cubicBezTo>
                  <a:lnTo>
                    <a:pt x="300539" y="184702"/>
                  </a:lnTo>
                  <a:cubicBezTo>
                    <a:pt x="295497" y="218408"/>
                    <a:pt x="280899" y="244145"/>
                    <a:pt x="256750" y="261925"/>
                  </a:cubicBezTo>
                  <a:cubicBezTo>
                    <a:pt x="232601" y="279444"/>
                    <a:pt x="199428" y="288201"/>
                    <a:pt x="157232" y="288201"/>
                  </a:cubicBezTo>
                  <a:cubicBezTo>
                    <a:pt x="107607" y="288201"/>
                    <a:pt x="68999" y="275463"/>
                    <a:pt x="41396" y="249987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6" name="Полилиния 15">
              <a:extLst>
                <a:ext uri="{FF2B5EF4-FFF2-40B4-BE49-F238E27FC236}">
                  <a16:creationId xmlns:a16="http://schemas.microsoft.com/office/drawing/2014/main" id="{F01DC482-6C44-D5D1-74E4-48F30614EE08}"/>
                </a:ext>
              </a:extLst>
            </p:cNvPr>
            <p:cNvSpPr/>
            <p:nvPr/>
          </p:nvSpPr>
          <p:spPr>
            <a:xfrm>
              <a:off x="955014" y="3111620"/>
              <a:ext cx="253168" cy="278644"/>
            </a:xfrm>
            <a:custGeom>
              <a:avLst/>
              <a:gdLst>
                <a:gd name="connsiteX0" fmla="*/ 78416 w 253168"/>
                <a:gd name="connsiteY0" fmla="*/ 217742 h 278644"/>
                <a:gd name="connsiteX1" fmla="*/ 253168 w 253168"/>
                <a:gd name="connsiteY1" fmla="*/ 217742 h 278644"/>
                <a:gd name="connsiteX2" fmla="*/ 253168 w 253168"/>
                <a:gd name="connsiteY2" fmla="*/ 278644 h 278644"/>
                <a:gd name="connsiteX3" fmla="*/ 0 w 253168"/>
                <a:gd name="connsiteY3" fmla="*/ 278644 h 278644"/>
                <a:gd name="connsiteX4" fmla="*/ 0 w 253168"/>
                <a:gd name="connsiteY4" fmla="*/ 0 h 278644"/>
                <a:gd name="connsiteX5" fmla="*/ 246799 w 253168"/>
                <a:gd name="connsiteY5" fmla="*/ 0 h 278644"/>
                <a:gd name="connsiteX6" fmla="*/ 246799 w 253168"/>
                <a:gd name="connsiteY6" fmla="*/ 60909 h 278644"/>
                <a:gd name="connsiteX7" fmla="*/ 78416 w 253168"/>
                <a:gd name="connsiteY7" fmla="*/ 60909 h 278644"/>
                <a:gd name="connsiteX8" fmla="*/ 78416 w 253168"/>
                <a:gd name="connsiteY8" fmla="*/ 108274 h 278644"/>
                <a:gd name="connsiteX9" fmla="*/ 209379 w 253168"/>
                <a:gd name="connsiteY9" fmla="*/ 108274 h 278644"/>
                <a:gd name="connsiteX10" fmla="*/ 209379 w 253168"/>
                <a:gd name="connsiteY10" fmla="*/ 165595 h 278644"/>
                <a:gd name="connsiteX11" fmla="*/ 78416 w 253168"/>
                <a:gd name="connsiteY11" fmla="*/ 165595 h 278644"/>
                <a:gd name="connsiteX12" fmla="*/ 78416 w 253168"/>
                <a:gd name="connsiteY12" fmla="*/ 217742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168" h="278644">
                  <a:moveTo>
                    <a:pt x="78416" y="217742"/>
                  </a:moveTo>
                  <a:lnTo>
                    <a:pt x="253168" y="217742"/>
                  </a:lnTo>
                  <a:lnTo>
                    <a:pt x="253168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246799" y="0"/>
                  </a:lnTo>
                  <a:lnTo>
                    <a:pt x="246799" y="60909"/>
                  </a:lnTo>
                  <a:lnTo>
                    <a:pt x="78416" y="60909"/>
                  </a:lnTo>
                  <a:lnTo>
                    <a:pt x="78416" y="108274"/>
                  </a:lnTo>
                  <a:lnTo>
                    <a:pt x="209379" y="108274"/>
                  </a:lnTo>
                  <a:lnTo>
                    <a:pt x="209379" y="165595"/>
                  </a:lnTo>
                  <a:lnTo>
                    <a:pt x="78416" y="165595"/>
                  </a:lnTo>
                  <a:lnTo>
                    <a:pt x="78416" y="217742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7" name="Полилиния 16">
              <a:extLst>
                <a:ext uri="{FF2B5EF4-FFF2-40B4-BE49-F238E27FC236}">
                  <a16:creationId xmlns:a16="http://schemas.microsoft.com/office/drawing/2014/main" id="{781DB554-4CD2-5A37-4BDA-DB3B60FB0535}"/>
                </a:ext>
              </a:extLst>
            </p:cNvPr>
            <p:cNvSpPr/>
            <p:nvPr/>
          </p:nvSpPr>
          <p:spPr>
            <a:xfrm>
              <a:off x="651948" y="3111620"/>
              <a:ext cx="275062" cy="278644"/>
            </a:xfrm>
            <a:custGeom>
              <a:avLst/>
              <a:gdLst>
                <a:gd name="connsiteX0" fmla="*/ 275063 w 275062"/>
                <a:gd name="connsiteY0" fmla="*/ 0 h 278644"/>
                <a:gd name="connsiteX1" fmla="*/ 275063 w 275062"/>
                <a:gd name="connsiteY1" fmla="*/ 64091 h 278644"/>
                <a:gd name="connsiteX2" fmla="*/ 176740 w 275062"/>
                <a:gd name="connsiteY2" fmla="*/ 64091 h 278644"/>
                <a:gd name="connsiteX3" fmla="*/ 176740 w 275062"/>
                <a:gd name="connsiteY3" fmla="*/ 278644 h 278644"/>
                <a:gd name="connsiteX4" fmla="*/ 98323 w 275062"/>
                <a:gd name="connsiteY4" fmla="*/ 278644 h 278644"/>
                <a:gd name="connsiteX5" fmla="*/ 98323 w 275062"/>
                <a:gd name="connsiteY5" fmla="*/ 64091 h 278644"/>
                <a:gd name="connsiteX6" fmla="*/ 0 w 275062"/>
                <a:gd name="connsiteY6" fmla="*/ 64091 h 278644"/>
                <a:gd name="connsiteX7" fmla="*/ 0 w 275062"/>
                <a:gd name="connsiteY7" fmla="*/ 0 h 278644"/>
                <a:gd name="connsiteX8" fmla="*/ 275063 w 275062"/>
                <a:gd name="connsiteY8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4">
                  <a:moveTo>
                    <a:pt x="275063" y="0"/>
                  </a:moveTo>
                  <a:lnTo>
                    <a:pt x="275063" y="64091"/>
                  </a:lnTo>
                  <a:lnTo>
                    <a:pt x="176740" y="64091"/>
                  </a:lnTo>
                  <a:lnTo>
                    <a:pt x="176740" y="278644"/>
                  </a:lnTo>
                  <a:lnTo>
                    <a:pt x="98323" y="278644"/>
                  </a:lnTo>
                  <a:lnTo>
                    <a:pt x="98323" y="64091"/>
                  </a:lnTo>
                  <a:lnTo>
                    <a:pt x="0" y="64091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</p:grpSp>
      <p:sp>
        <p:nvSpPr>
          <p:cNvPr id="19" name="Полилиния 18">
            <a:extLst>
              <a:ext uri="{FF2B5EF4-FFF2-40B4-BE49-F238E27FC236}">
                <a16:creationId xmlns:a16="http://schemas.microsoft.com/office/drawing/2014/main" id="{B71710D9-5000-80EB-82DA-E4E405F15A03}"/>
              </a:ext>
            </a:extLst>
          </p:cNvPr>
          <p:cNvSpPr/>
          <p:nvPr userDrawn="1"/>
        </p:nvSpPr>
        <p:spPr>
          <a:xfrm>
            <a:off x="6059329" y="300365"/>
            <a:ext cx="821352" cy="821598"/>
          </a:xfrm>
          <a:custGeom>
            <a:avLst/>
            <a:gdLst>
              <a:gd name="connsiteX0" fmla="*/ 337367 w 642272"/>
              <a:gd name="connsiteY0" fmla="*/ 62958 h 642464"/>
              <a:gd name="connsiteX1" fmla="*/ 590680 w 642272"/>
              <a:gd name="connsiteY1" fmla="*/ 62958 h 642464"/>
              <a:gd name="connsiteX2" fmla="*/ 591698 w 642272"/>
              <a:gd name="connsiteY2" fmla="*/ 366139 h 642464"/>
              <a:gd name="connsiteX3" fmla="*/ 321137 w 642272"/>
              <a:gd name="connsiteY3" fmla="*/ 642464 h 642464"/>
              <a:gd name="connsiteX4" fmla="*/ 50575 w 642272"/>
              <a:gd name="connsiteY4" fmla="*/ 366150 h 642464"/>
              <a:gd name="connsiteX5" fmla="*/ 51592 w 642272"/>
              <a:gd name="connsiteY5" fmla="*/ 62958 h 642464"/>
              <a:gd name="connsiteX6" fmla="*/ 304906 w 642272"/>
              <a:gd name="connsiteY6" fmla="*/ 62958 h 642464"/>
              <a:gd name="connsiteX7" fmla="*/ 321137 w 642272"/>
              <a:gd name="connsiteY7" fmla="*/ 82441 h 642464"/>
              <a:gd name="connsiteX8" fmla="*/ 337367 w 642272"/>
              <a:gd name="connsiteY8" fmla="*/ 62958 h 642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2272" h="642464">
                <a:moveTo>
                  <a:pt x="337367" y="62958"/>
                </a:moveTo>
                <a:cubicBezTo>
                  <a:pt x="407163" y="-20975"/>
                  <a:pt x="520831" y="-20975"/>
                  <a:pt x="590680" y="62958"/>
                </a:cubicBezTo>
                <a:cubicBezTo>
                  <a:pt x="659084" y="145186"/>
                  <a:pt x="659513" y="275527"/>
                  <a:pt x="591698" y="366139"/>
                </a:cubicBezTo>
                <a:cubicBezTo>
                  <a:pt x="523883" y="456751"/>
                  <a:pt x="321137" y="642464"/>
                  <a:pt x="321137" y="642464"/>
                </a:cubicBezTo>
                <a:cubicBezTo>
                  <a:pt x="321137" y="642464"/>
                  <a:pt x="118389" y="456774"/>
                  <a:pt x="50575" y="366150"/>
                </a:cubicBezTo>
                <a:cubicBezTo>
                  <a:pt x="-17240" y="275526"/>
                  <a:pt x="-16811" y="145186"/>
                  <a:pt x="51592" y="62958"/>
                </a:cubicBezTo>
                <a:cubicBezTo>
                  <a:pt x="121443" y="-20986"/>
                  <a:pt x="235109" y="-20986"/>
                  <a:pt x="304906" y="62958"/>
                </a:cubicBezTo>
                <a:lnTo>
                  <a:pt x="321137" y="82441"/>
                </a:lnTo>
                <a:lnTo>
                  <a:pt x="337367" y="6295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20" name="Полилиния 19">
            <a:extLst>
              <a:ext uri="{FF2B5EF4-FFF2-40B4-BE49-F238E27FC236}">
                <a16:creationId xmlns:a16="http://schemas.microsoft.com/office/drawing/2014/main" id="{EB521677-7ACA-798D-B3D7-9DF8F004AA53}"/>
              </a:ext>
            </a:extLst>
          </p:cNvPr>
          <p:cNvSpPr/>
          <p:nvPr userDrawn="1"/>
        </p:nvSpPr>
        <p:spPr>
          <a:xfrm>
            <a:off x="7138785" y="314057"/>
            <a:ext cx="774065" cy="794226"/>
          </a:xfrm>
          <a:custGeom>
            <a:avLst/>
            <a:gdLst>
              <a:gd name="connsiteX0" fmla="*/ 605295 w 605295"/>
              <a:gd name="connsiteY0" fmla="*/ 310530 h 621060"/>
              <a:gd name="connsiteX1" fmla="*/ 276562 w 605295"/>
              <a:gd name="connsiteY1" fmla="*/ 621061 h 621060"/>
              <a:gd name="connsiteX2" fmla="*/ 276562 w 605295"/>
              <a:gd name="connsiteY2" fmla="*/ 464752 h 621060"/>
              <a:gd name="connsiteX3" fmla="*/ 0 w 605295"/>
              <a:gd name="connsiteY3" fmla="*/ 464752 h 621060"/>
              <a:gd name="connsiteX4" fmla="*/ 0 w 605295"/>
              <a:gd name="connsiteY4" fmla="*/ 155296 h 621060"/>
              <a:gd name="connsiteX5" fmla="*/ 276562 w 605295"/>
              <a:gd name="connsiteY5" fmla="*/ 155296 h 621060"/>
              <a:gd name="connsiteX6" fmla="*/ 276562 w 605295"/>
              <a:gd name="connsiteY6" fmla="*/ 0 h 621060"/>
              <a:gd name="connsiteX7" fmla="*/ 605295 w 605295"/>
              <a:gd name="connsiteY7" fmla="*/ 310530 h 62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5295" h="621060">
                <a:moveTo>
                  <a:pt x="605295" y="310530"/>
                </a:moveTo>
                <a:lnTo>
                  <a:pt x="276562" y="621061"/>
                </a:lnTo>
                <a:lnTo>
                  <a:pt x="276562" y="464752"/>
                </a:lnTo>
                <a:lnTo>
                  <a:pt x="0" y="464752"/>
                </a:lnTo>
                <a:lnTo>
                  <a:pt x="0" y="155296"/>
                </a:lnTo>
                <a:lnTo>
                  <a:pt x="276562" y="155296"/>
                </a:lnTo>
                <a:lnTo>
                  <a:pt x="276562" y="0"/>
                </a:lnTo>
                <a:lnTo>
                  <a:pt x="605295" y="3105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21" name="Полилиния 20">
            <a:extLst>
              <a:ext uri="{FF2B5EF4-FFF2-40B4-BE49-F238E27FC236}">
                <a16:creationId xmlns:a16="http://schemas.microsoft.com/office/drawing/2014/main" id="{FC7AE11D-70F3-DE95-59A7-6D153CACC950}"/>
              </a:ext>
            </a:extLst>
          </p:cNvPr>
          <p:cNvSpPr/>
          <p:nvPr userDrawn="1"/>
        </p:nvSpPr>
        <p:spPr>
          <a:xfrm>
            <a:off x="8170896" y="301820"/>
            <a:ext cx="825373" cy="818700"/>
          </a:xfrm>
          <a:custGeom>
            <a:avLst/>
            <a:gdLst>
              <a:gd name="connsiteX0" fmla="*/ 322735 w 645416"/>
              <a:gd name="connsiteY0" fmla="*/ 0 h 640198"/>
              <a:gd name="connsiteX1" fmla="*/ 645416 w 645416"/>
              <a:gd name="connsiteY1" fmla="*/ 320099 h 640198"/>
              <a:gd name="connsiteX2" fmla="*/ 322735 w 645416"/>
              <a:gd name="connsiteY2" fmla="*/ 640199 h 640198"/>
              <a:gd name="connsiteX3" fmla="*/ 0 w 645416"/>
              <a:gd name="connsiteY3" fmla="*/ 320099 h 640198"/>
              <a:gd name="connsiteX4" fmla="*/ 322735 w 645416"/>
              <a:gd name="connsiteY4" fmla="*/ 0 h 640198"/>
              <a:gd name="connsiteX5" fmla="*/ 457775 w 645416"/>
              <a:gd name="connsiteY5" fmla="*/ 371132 h 640198"/>
              <a:gd name="connsiteX6" fmla="*/ 454024 w 645416"/>
              <a:gd name="connsiteY6" fmla="*/ 379777 h 640198"/>
              <a:gd name="connsiteX7" fmla="*/ 434526 w 645416"/>
              <a:gd name="connsiteY7" fmla="*/ 408426 h 640198"/>
              <a:gd name="connsiteX8" fmla="*/ 325948 w 645416"/>
              <a:gd name="connsiteY8" fmla="*/ 451583 h 640198"/>
              <a:gd name="connsiteX9" fmla="*/ 213031 w 645416"/>
              <a:gd name="connsiteY9" fmla="*/ 410439 h 640198"/>
              <a:gd name="connsiteX10" fmla="*/ 187801 w 645416"/>
              <a:gd name="connsiteY10" fmla="*/ 382636 h 640198"/>
              <a:gd name="connsiteX11" fmla="*/ 182284 w 645416"/>
              <a:gd name="connsiteY11" fmla="*/ 374184 h 640198"/>
              <a:gd name="connsiteX12" fmla="*/ 181213 w 645416"/>
              <a:gd name="connsiteY12" fmla="*/ 372321 h 640198"/>
              <a:gd name="connsiteX13" fmla="*/ 181213 w 645416"/>
              <a:gd name="connsiteY13" fmla="*/ 372295 h 640198"/>
              <a:gd name="connsiteX14" fmla="*/ 181213 w 645416"/>
              <a:gd name="connsiteY14" fmla="*/ 372362 h 640198"/>
              <a:gd name="connsiteX15" fmla="*/ 181266 w 645416"/>
              <a:gd name="connsiteY15" fmla="*/ 372393 h 640198"/>
              <a:gd name="connsiteX16" fmla="*/ 177142 w 645416"/>
              <a:gd name="connsiteY16" fmla="*/ 374889 h 640198"/>
              <a:gd name="connsiteX17" fmla="*/ 119934 w 645416"/>
              <a:gd name="connsiteY17" fmla="*/ 409500 h 640198"/>
              <a:gd name="connsiteX18" fmla="*/ 115863 w 645416"/>
              <a:gd name="connsiteY18" fmla="*/ 411996 h 640198"/>
              <a:gd name="connsiteX19" fmla="*/ 115863 w 645416"/>
              <a:gd name="connsiteY19" fmla="*/ 412042 h 640198"/>
              <a:gd name="connsiteX20" fmla="*/ 115916 w 645416"/>
              <a:gd name="connsiteY20" fmla="*/ 412131 h 640198"/>
              <a:gd name="connsiteX21" fmla="*/ 116023 w 645416"/>
              <a:gd name="connsiteY21" fmla="*/ 412333 h 640198"/>
              <a:gd name="connsiteX22" fmla="*/ 116292 w 645416"/>
              <a:gd name="connsiteY22" fmla="*/ 412857 h 640198"/>
              <a:gd name="connsiteX23" fmla="*/ 117094 w 645416"/>
              <a:gd name="connsiteY23" fmla="*/ 414326 h 640198"/>
              <a:gd name="connsiteX24" fmla="*/ 119666 w 645416"/>
              <a:gd name="connsiteY24" fmla="*/ 418829 h 640198"/>
              <a:gd name="connsiteX25" fmla="*/ 128986 w 645416"/>
              <a:gd name="connsiteY25" fmla="*/ 433110 h 640198"/>
              <a:gd name="connsiteX26" fmla="*/ 166268 w 645416"/>
              <a:gd name="connsiteY26" fmla="*/ 474295 h 640198"/>
              <a:gd name="connsiteX27" fmla="*/ 325948 w 645416"/>
              <a:gd name="connsiteY27" fmla="*/ 533493 h 640198"/>
              <a:gd name="connsiteX28" fmla="*/ 487610 w 645416"/>
              <a:gd name="connsiteY28" fmla="*/ 466065 h 640198"/>
              <a:gd name="connsiteX29" fmla="*/ 519749 w 645416"/>
              <a:gd name="connsiteY29" fmla="*/ 418690 h 640198"/>
              <a:gd name="connsiteX30" fmla="*/ 526874 w 645416"/>
              <a:gd name="connsiteY30" fmla="*/ 402282 h 640198"/>
              <a:gd name="connsiteX31" fmla="*/ 528696 w 645416"/>
              <a:gd name="connsiteY31" fmla="*/ 397057 h 640198"/>
              <a:gd name="connsiteX32" fmla="*/ 529284 w 645416"/>
              <a:gd name="connsiteY32" fmla="*/ 395334 h 640198"/>
              <a:gd name="connsiteX33" fmla="*/ 529445 w 645416"/>
              <a:gd name="connsiteY33" fmla="*/ 394706 h 640198"/>
              <a:gd name="connsiteX34" fmla="*/ 529552 w 645416"/>
              <a:gd name="connsiteY34" fmla="*/ 394457 h 640198"/>
              <a:gd name="connsiteX35" fmla="*/ 529552 w 645416"/>
              <a:gd name="connsiteY35" fmla="*/ 394348 h 640198"/>
              <a:gd name="connsiteX36" fmla="*/ 529552 w 645416"/>
              <a:gd name="connsiteY36" fmla="*/ 394296 h 640198"/>
              <a:gd name="connsiteX37" fmla="*/ 525160 w 645416"/>
              <a:gd name="connsiteY37" fmla="*/ 392729 h 640198"/>
              <a:gd name="connsiteX38" fmla="*/ 462809 w 645416"/>
              <a:gd name="connsiteY38" fmla="*/ 371184 h 640198"/>
              <a:gd name="connsiteX39" fmla="*/ 458363 w 645416"/>
              <a:gd name="connsiteY39" fmla="*/ 369617 h 640198"/>
              <a:gd name="connsiteX40" fmla="*/ 458363 w 645416"/>
              <a:gd name="connsiteY40" fmla="*/ 369576 h 640198"/>
              <a:gd name="connsiteX41" fmla="*/ 458417 w 645416"/>
              <a:gd name="connsiteY41" fmla="*/ 369493 h 640198"/>
              <a:gd name="connsiteX42" fmla="*/ 458417 w 645416"/>
              <a:gd name="connsiteY42" fmla="*/ 369363 h 640198"/>
              <a:gd name="connsiteX43" fmla="*/ 458417 w 645416"/>
              <a:gd name="connsiteY43" fmla="*/ 369337 h 640198"/>
              <a:gd name="connsiteX44" fmla="*/ 457775 w 645416"/>
              <a:gd name="connsiteY44" fmla="*/ 371132 h 640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45416" h="640198">
                <a:moveTo>
                  <a:pt x="322735" y="0"/>
                </a:moveTo>
                <a:cubicBezTo>
                  <a:pt x="500948" y="0"/>
                  <a:pt x="645416" y="143313"/>
                  <a:pt x="645416" y="320099"/>
                </a:cubicBezTo>
                <a:cubicBezTo>
                  <a:pt x="645416" y="496885"/>
                  <a:pt x="500948" y="640199"/>
                  <a:pt x="322735" y="640199"/>
                </a:cubicBezTo>
                <a:cubicBezTo>
                  <a:pt x="144521" y="640194"/>
                  <a:pt x="0" y="496884"/>
                  <a:pt x="0" y="320099"/>
                </a:cubicBezTo>
                <a:cubicBezTo>
                  <a:pt x="52" y="143313"/>
                  <a:pt x="144521" y="1"/>
                  <a:pt x="322735" y="0"/>
                </a:cubicBezTo>
                <a:close/>
                <a:moveTo>
                  <a:pt x="457775" y="371132"/>
                </a:moveTo>
                <a:cubicBezTo>
                  <a:pt x="457131" y="372973"/>
                  <a:pt x="455899" y="375984"/>
                  <a:pt x="454024" y="379777"/>
                </a:cubicBezTo>
                <a:cubicBezTo>
                  <a:pt x="450275" y="387406"/>
                  <a:pt x="444061" y="397891"/>
                  <a:pt x="434526" y="408426"/>
                </a:cubicBezTo>
                <a:cubicBezTo>
                  <a:pt x="416261" y="428663"/>
                  <a:pt x="383692" y="451583"/>
                  <a:pt x="325948" y="451583"/>
                </a:cubicBezTo>
                <a:cubicBezTo>
                  <a:pt x="272221" y="451583"/>
                  <a:pt x="235903" y="430606"/>
                  <a:pt x="213031" y="410439"/>
                </a:cubicBezTo>
                <a:cubicBezTo>
                  <a:pt x="201407" y="400201"/>
                  <a:pt x="193104" y="390025"/>
                  <a:pt x="187801" y="382636"/>
                </a:cubicBezTo>
                <a:cubicBezTo>
                  <a:pt x="185177" y="378959"/>
                  <a:pt x="183356" y="376020"/>
                  <a:pt x="182284" y="374184"/>
                </a:cubicBezTo>
                <a:cubicBezTo>
                  <a:pt x="181749" y="373268"/>
                  <a:pt x="181374" y="372630"/>
                  <a:pt x="181213" y="372321"/>
                </a:cubicBezTo>
                <a:lnTo>
                  <a:pt x="181213" y="372295"/>
                </a:lnTo>
                <a:cubicBezTo>
                  <a:pt x="181213" y="372314"/>
                  <a:pt x="181213" y="372340"/>
                  <a:pt x="181213" y="372362"/>
                </a:cubicBezTo>
                <a:cubicBezTo>
                  <a:pt x="181213" y="372373"/>
                  <a:pt x="181213" y="372388"/>
                  <a:pt x="181266" y="372393"/>
                </a:cubicBezTo>
                <a:cubicBezTo>
                  <a:pt x="181266" y="372402"/>
                  <a:pt x="181213" y="372443"/>
                  <a:pt x="177142" y="374889"/>
                </a:cubicBezTo>
                <a:lnTo>
                  <a:pt x="119934" y="409500"/>
                </a:lnTo>
                <a:cubicBezTo>
                  <a:pt x="116131" y="411816"/>
                  <a:pt x="115863" y="411977"/>
                  <a:pt x="115863" y="411996"/>
                </a:cubicBezTo>
                <a:cubicBezTo>
                  <a:pt x="115863" y="412003"/>
                  <a:pt x="115863" y="412029"/>
                  <a:pt x="115863" y="412042"/>
                </a:cubicBezTo>
                <a:cubicBezTo>
                  <a:pt x="115916" y="412070"/>
                  <a:pt x="115916" y="412100"/>
                  <a:pt x="115916" y="412131"/>
                </a:cubicBezTo>
                <a:cubicBezTo>
                  <a:pt x="115970" y="412192"/>
                  <a:pt x="116023" y="412260"/>
                  <a:pt x="116023" y="412333"/>
                </a:cubicBezTo>
                <a:cubicBezTo>
                  <a:pt x="116131" y="412482"/>
                  <a:pt x="116184" y="412660"/>
                  <a:pt x="116292" y="412857"/>
                </a:cubicBezTo>
                <a:cubicBezTo>
                  <a:pt x="116506" y="413253"/>
                  <a:pt x="116773" y="413745"/>
                  <a:pt x="117094" y="414326"/>
                </a:cubicBezTo>
                <a:cubicBezTo>
                  <a:pt x="117738" y="415486"/>
                  <a:pt x="118594" y="417004"/>
                  <a:pt x="119666" y="418829"/>
                </a:cubicBezTo>
                <a:cubicBezTo>
                  <a:pt x="121809" y="422480"/>
                  <a:pt x="124915" y="427383"/>
                  <a:pt x="128986" y="433110"/>
                </a:cubicBezTo>
                <a:cubicBezTo>
                  <a:pt x="137128" y="444535"/>
                  <a:pt x="149395" y="459449"/>
                  <a:pt x="166268" y="474295"/>
                </a:cubicBezTo>
                <a:cubicBezTo>
                  <a:pt x="200283" y="504297"/>
                  <a:pt x="252670" y="533493"/>
                  <a:pt x="325948" y="533493"/>
                </a:cubicBezTo>
                <a:cubicBezTo>
                  <a:pt x="404529" y="533493"/>
                  <a:pt x="455953" y="501117"/>
                  <a:pt x="487610" y="466065"/>
                </a:cubicBezTo>
                <a:cubicBezTo>
                  <a:pt x="503038" y="448957"/>
                  <a:pt x="513268" y="431794"/>
                  <a:pt x="519749" y="418690"/>
                </a:cubicBezTo>
                <a:cubicBezTo>
                  <a:pt x="522964" y="412118"/>
                  <a:pt x="525321" y="406489"/>
                  <a:pt x="526874" y="402282"/>
                </a:cubicBezTo>
                <a:cubicBezTo>
                  <a:pt x="527677" y="400176"/>
                  <a:pt x="528267" y="398412"/>
                  <a:pt x="528696" y="397057"/>
                </a:cubicBezTo>
                <a:cubicBezTo>
                  <a:pt x="528964" y="396381"/>
                  <a:pt x="529124" y="395803"/>
                  <a:pt x="529284" y="395334"/>
                </a:cubicBezTo>
                <a:cubicBezTo>
                  <a:pt x="529338" y="395099"/>
                  <a:pt x="529392" y="394887"/>
                  <a:pt x="529445" y="394706"/>
                </a:cubicBezTo>
                <a:cubicBezTo>
                  <a:pt x="529499" y="394617"/>
                  <a:pt x="529499" y="394533"/>
                  <a:pt x="529552" y="394457"/>
                </a:cubicBezTo>
                <a:cubicBezTo>
                  <a:pt x="529552" y="394420"/>
                  <a:pt x="529552" y="394382"/>
                  <a:pt x="529552" y="394348"/>
                </a:cubicBezTo>
                <a:cubicBezTo>
                  <a:pt x="529552" y="394331"/>
                  <a:pt x="529552" y="394305"/>
                  <a:pt x="529552" y="394296"/>
                </a:cubicBezTo>
                <a:cubicBezTo>
                  <a:pt x="529552" y="394280"/>
                  <a:pt x="529338" y="394191"/>
                  <a:pt x="525160" y="392729"/>
                </a:cubicBezTo>
                <a:lnTo>
                  <a:pt x="462809" y="371184"/>
                </a:lnTo>
                <a:cubicBezTo>
                  <a:pt x="458363" y="369639"/>
                  <a:pt x="458363" y="369628"/>
                  <a:pt x="458363" y="369617"/>
                </a:cubicBezTo>
                <a:cubicBezTo>
                  <a:pt x="458363" y="369609"/>
                  <a:pt x="458363" y="369589"/>
                  <a:pt x="458363" y="369576"/>
                </a:cubicBezTo>
                <a:cubicBezTo>
                  <a:pt x="458363" y="369548"/>
                  <a:pt x="458363" y="369517"/>
                  <a:pt x="458417" y="369493"/>
                </a:cubicBezTo>
                <a:cubicBezTo>
                  <a:pt x="458417" y="369445"/>
                  <a:pt x="458417" y="369399"/>
                  <a:pt x="458417" y="369363"/>
                </a:cubicBezTo>
                <a:lnTo>
                  <a:pt x="458417" y="369337"/>
                </a:lnTo>
                <a:cubicBezTo>
                  <a:pt x="458363" y="369602"/>
                  <a:pt x="458149" y="370218"/>
                  <a:pt x="457775" y="371132"/>
                </a:cubicBez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22" name="Полилиния 21">
            <a:extLst>
              <a:ext uri="{FF2B5EF4-FFF2-40B4-BE49-F238E27FC236}">
                <a16:creationId xmlns:a16="http://schemas.microsoft.com/office/drawing/2014/main" id="{B5880652-F6FC-A87D-AF2C-8F0F2CC6DD9C}"/>
              </a:ext>
            </a:extLst>
          </p:cNvPr>
          <p:cNvSpPr/>
          <p:nvPr userDrawn="1"/>
        </p:nvSpPr>
        <p:spPr>
          <a:xfrm rot="5400000">
            <a:off x="9468333" y="88113"/>
            <a:ext cx="372722" cy="794227"/>
          </a:xfrm>
          <a:custGeom>
            <a:avLst/>
            <a:gdLst>
              <a:gd name="connsiteX0" fmla="*/ -86 w 291457"/>
              <a:gd name="connsiteY0" fmla="*/ -31 h 621061"/>
              <a:gd name="connsiteX1" fmla="*/ 291371 w 291457"/>
              <a:gd name="connsiteY1" fmla="*/ -31 h 621061"/>
              <a:gd name="connsiteX2" fmla="*/ 291371 w 291457"/>
              <a:gd name="connsiteY2" fmla="*/ 621030 h 621061"/>
              <a:gd name="connsiteX3" fmla="*/ -86 w 291457"/>
              <a:gd name="connsiteY3" fmla="*/ 621030 h 6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457" h="621061">
                <a:moveTo>
                  <a:pt x="-86" y="-31"/>
                </a:moveTo>
                <a:lnTo>
                  <a:pt x="291371" y="-31"/>
                </a:lnTo>
                <a:lnTo>
                  <a:pt x="291371" y="621030"/>
                </a:lnTo>
                <a:lnTo>
                  <a:pt x="-86" y="6210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23" name="Полилиния 22">
            <a:extLst>
              <a:ext uri="{FF2B5EF4-FFF2-40B4-BE49-F238E27FC236}">
                <a16:creationId xmlns:a16="http://schemas.microsoft.com/office/drawing/2014/main" id="{667E032D-27E4-95DC-C30F-D8F574F20267}"/>
              </a:ext>
            </a:extLst>
          </p:cNvPr>
          <p:cNvSpPr/>
          <p:nvPr userDrawn="1"/>
        </p:nvSpPr>
        <p:spPr>
          <a:xfrm rot="5400000">
            <a:off x="9468333" y="540001"/>
            <a:ext cx="372722" cy="794227"/>
          </a:xfrm>
          <a:custGeom>
            <a:avLst/>
            <a:gdLst>
              <a:gd name="connsiteX0" fmla="*/ -86 w 291457"/>
              <a:gd name="connsiteY0" fmla="*/ -31 h 621061"/>
              <a:gd name="connsiteX1" fmla="*/ 291371 w 291457"/>
              <a:gd name="connsiteY1" fmla="*/ -31 h 621061"/>
              <a:gd name="connsiteX2" fmla="*/ 291371 w 291457"/>
              <a:gd name="connsiteY2" fmla="*/ 621030 h 621061"/>
              <a:gd name="connsiteX3" fmla="*/ -86 w 291457"/>
              <a:gd name="connsiteY3" fmla="*/ 621030 h 6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457" h="621061">
                <a:moveTo>
                  <a:pt x="-86" y="-31"/>
                </a:moveTo>
                <a:lnTo>
                  <a:pt x="291371" y="-31"/>
                </a:lnTo>
                <a:lnTo>
                  <a:pt x="291371" y="621030"/>
                </a:lnTo>
                <a:lnTo>
                  <a:pt x="-86" y="6210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24" name="Полилиния 23">
            <a:extLst>
              <a:ext uri="{FF2B5EF4-FFF2-40B4-BE49-F238E27FC236}">
                <a16:creationId xmlns:a16="http://schemas.microsoft.com/office/drawing/2014/main" id="{F9686EEA-E1CB-F0BD-3217-CCB166F01077}"/>
              </a:ext>
            </a:extLst>
          </p:cNvPr>
          <p:cNvSpPr/>
          <p:nvPr userDrawn="1"/>
        </p:nvSpPr>
        <p:spPr>
          <a:xfrm>
            <a:off x="10313141" y="302479"/>
            <a:ext cx="1644786" cy="817384"/>
          </a:xfrm>
          <a:custGeom>
            <a:avLst/>
            <a:gdLst>
              <a:gd name="connsiteX0" fmla="*/ 964990 w 1286171"/>
              <a:gd name="connsiteY0" fmla="*/ 0 h 639169"/>
              <a:gd name="connsiteX1" fmla="*/ 1286172 w 1286171"/>
              <a:gd name="connsiteY1" fmla="*/ 318506 h 639169"/>
              <a:gd name="connsiteX2" fmla="*/ 1286065 w 1286171"/>
              <a:gd name="connsiteY2" fmla="*/ 326735 h 639169"/>
              <a:gd name="connsiteX3" fmla="*/ 985078 w 1286171"/>
              <a:gd name="connsiteY3" fmla="*/ 636470 h 639169"/>
              <a:gd name="connsiteX4" fmla="*/ 985078 w 1286171"/>
              <a:gd name="connsiteY4" fmla="*/ 637224 h 639169"/>
              <a:gd name="connsiteX5" fmla="*/ 964990 w 1286171"/>
              <a:gd name="connsiteY5" fmla="*/ 637224 h 639169"/>
              <a:gd name="connsiteX6" fmla="*/ 778688 w 1286171"/>
              <a:gd name="connsiteY6" fmla="*/ 555332 h 639169"/>
              <a:gd name="connsiteX7" fmla="*/ 642738 w 1286171"/>
              <a:gd name="connsiteY7" fmla="*/ 425876 h 639169"/>
              <a:gd name="connsiteX8" fmla="*/ 507109 w 1286171"/>
              <a:gd name="connsiteY8" fmla="*/ 556230 h 639169"/>
              <a:gd name="connsiteX9" fmla="*/ 327073 w 1286171"/>
              <a:gd name="connsiteY9" fmla="*/ 639063 h 639169"/>
              <a:gd name="connsiteX10" fmla="*/ 321181 w 1286171"/>
              <a:gd name="connsiteY10" fmla="*/ 639169 h 639169"/>
              <a:gd name="connsiteX11" fmla="*/ 107 w 1286171"/>
              <a:gd name="connsiteY11" fmla="*/ 328780 h 639169"/>
              <a:gd name="connsiteX12" fmla="*/ 0 w 1286171"/>
              <a:gd name="connsiteY12" fmla="*/ 320560 h 639169"/>
              <a:gd name="connsiteX13" fmla="*/ 321181 w 1286171"/>
              <a:gd name="connsiteY13" fmla="*/ 2055 h 639169"/>
              <a:gd name="connsiteX14" fmla="*/ 327073 w 1286171"/>
              <a:gd name="connsiteY14" fmla="*/ 2164 h 639169"/>
              <a:gd name="connsiteX15" fmla="*/ 507484 w 1286171"/>
              <a:gd name="connsiteY15" fmla="*/ 83917 h 639169"/>
              <a:gd name="connsiteX16" fmla="*/ 643380 w 1286171"/>
              <a:gd name="connsiteY16" fmla="*/ 213314 h 639169"/>
              <a:gd name="connsiteX17" fmla="*/ 779063 w 1286171"/>
              <a:gd name="connsiteY17" fmla="*/ 82962 h 639169"/>
              <a:gd name="connsiteX18" fmla="*/ 964990 w 1286171"/>
              <a:gd name="connsiteY18" fmla="*/ 0 h 639169"/>
              <a:gd name="connsiteX19" fmla="*/ 1145132 w 1286171"/>
              <a:gd name="connsiteY19" fmla="*/ 557856 h 639169"/>
              <a:gd name="connsiteX20" fmla="*/ 1145132 w 1286171"/>
              <a:gd name="connsiteY20" fmla="*/ 557862 h 639169"/>
              <a:gd name="connsiteX21" fmla="*/ 1145132 w 1286171"/>
              <a:gd name="connsiteY21" fmla="*/ 557856 h 639169"/>
              <a:gd name="connsiteX22" fmla="*/ 1172719 w 1286171"/>
              <a:gd name="connsiteY22" fmla="*/ 534732 h 639169"/>
              <a:gd name="connsiteX23" fmla="*/ 1167416 w 1286171"/>
              <a:gd name="connsiteY23" fmla="*/ 539615 h 639169"/>
              <a:gd name="connsiteX24" fmla="*/ 1172719 w 1286171"/>
              <a:gd name="connsiteY24" fmla="*/ 534732 h 639169"/>
              <a:gd name="connsiteX25" fmla="*/ 79866 w 1286171"/>
              <a:gd name="connsiteY25" fmla="*/ 499243 h 639169"/>
              <a:gd name="connsiteX26" fmla="*/ 79866 w 1286171"/>
              <a:gd name="connsiteY26" fmla="*/ 499238 h 639169"/>
              <a:gd name="connsiteX27" fmla="*/ 79866 w 1286171"/>
              <a:gd name="connsiteY27" fmla="*/ 499243 h 639169"/>
              <a:gd name="connsiteX28" fmla="*/ 336983 w 1286171"/>
              <a:gd name="connsiteY28" fmla="*/ 155327 h 639169"/>
              <a:gd name="connsiteX29" fmla="*/ 170446 w 1286171"/>
              <a:gd name="connsiteY29" fmla="*/ 320560 h 639169"/>
              <a:gd name="connsiteX30" fmla="*/ 170500 w 1286171"/>
              <a:gd name="connsiteY30" fmla="*/ 324826 h 639169"/>
              <a:gd name="connsiteX31" fmla="*/ 336983 w 1286171"/>
              <a:gd name="connsiteY31" fmla="*/ 485778 h 639169"/>
              <a:gd name="connsiteX32" fmla="*/ 340786 w 1286171"/>
              <a:gd name="connsiteY32" fmla="*/ 485674 h 639169"/>
              <a:gd name="connsiteX33" fmla="*/ 406672 w 1286171"/>
              <a:gd name="connsiteY33" fmla="*/ 460160 h 639169"/>
              <a:gd name="connsiteX34" fmla="*/ 480326 w 1286171"/>
              <a:gd name="connsiteY34" fmla="*/ 399423 h 639169"/>
              <a:gd name="connsiteX35" fmla="*/ 550230 w 1286171"/>
              <a:gd name="connsiteY35" fmla="*/ 320560 h 639169"/>
              <a:gd name="connsiteX36" fmla="*/ 537158 w 1286171"/>
              <a:gd name="connsiteY36" fmla="*/ 304252 h 639169"/>
              <a:gd name="connsiteX37" fmla="*/ 480701 w 1286171"/>
              <a:gd name="connsiteY37" fmla="*/ 242087 h 639169"/>
              <a:gd name="connsiteX38" fmla="*/ 406887 w 1286171"/>
              <a:gd name="connsiteY38" fmla="*/ 181096 h 639169"/>
              <a:gd name="connsiteX39" fmla="*/ 340840 w 1286171"/>
              <a:gd name="connsiteY39" fmla="*/ 155436 h 639169"/>
              <a:gd name="connsiteX40" fmla="*/ 336983 w 1286171"/>
              <a:gd name="connsiteY40" fmla="*/ 155327 h 639169"/>
              <a:gd name="connsiteX41" fmla="*/ 949189 w 1286171"/>
              <a:gd name="connsiteY41" fmla="*/ 153392 h 639169"/>
              <a:gd name="connsiteX42" fmla="*/ 879446 w 1286171"/>
              <a:gd name="connsiteY42" fmla="*/ 179041 h 639169"/>
              <a:gd name="connsiteX43" fmla="*/ 805793 w 1286171"/>
              <a:gd name="connsiteY43" fmla="*/ 239830 h 639169"/>
              <a:gd name="connsiteX44" fmla="*/ 749280 w 1286171"/>
              <a:gd name="connsiteY44" fmla="*/ 301952 h 639169"/>
              <a:gd name="connsiteX45" fmla="*/ 735889 w 1286171"/>
              <a:gd name="connsiteY45" fmla="*/ 318615 h 639169"/>
              <a:gd name="connsiteX46" fmla="*/ 805685 w 1286171"/>
              <a:gd name="connsiteY46" fmla="*/ 397316 h 639169"/>
              <a:gd name="connsiteX47" fmla="*/ 879392 w 1286171"/>
              <a:gd name="connsiteY47" fmla="*/ 458168 h 639169"/>
              <a:gd name="connsiteX48" fmla="*/ 949189 w 1286171"/>
              <a:gd name="connsiteY48" fmla="*/ 483843 h 639169"/>
              <a:gd name="connsiteX49" fmla="*/ 953474 w 1286171"/>
              <a:gd name="connsiteY49" fmla="*/ 483785 h 639169"/>
              <a:gd name="connsiteX50" fmla="*/ 1115725 w 1286171"/>
              <a:gd name="connsiteY50" fmla="*/ 318615 h 639169"/>
              <a:gd name="connsiteX51" fmla="*/ 953474 w 1286171"/>
              <a:gd name="connsiteY51" fmla="*/ 153449 h 639169"/>
              <a:gd name="connsiteX52" fmla="*/ 949189 w 1286171"/>
              <a:gd name="connsiteY52" fmla="*/ 153392 h 639169"/>
              <a:gd name="connsiteX53" fmla="*/ 412404 w 1286171"/>
              <a:gd name="connsiteY53" fmla="*/ 480111 h 639169"/>
              <a:gd name="connsiteX54" fmla="*/ 408333 w 1286171"/>
              <a:gd name="connsiteY54" fmla="*/ 482535 h 639169"/>
              <a:gd name="connsiteX55" fmla="*/ 417546 w 1286171"/>
              <a:gd name="connsiteY55" fmla="*/ 476941 h 639169"/>
              <a:gd name="connsiteX56" fmla="*/ 412404 w 1286171"/>
              <a:gd name="connsiteY56" fmla="*/ 480111 h 639169"/>
              <a:gd name="connsiteX57" fmla="*/ 700642 w 1286171"/>
              <a:gd name="connsiteY57" fmla="*/ 458250 h 639169"/>
              <a:gd name="connsiteX58" fmla="*/ 719497 w 1286171"/>
              <a:gd name="connsiteY58" fmla="*/ 476931 h 639169"/>
              <a:gd name="connsiteX59" fmla="*/ 700642 w 1286171"/>
              <a:gd name="connsiteY59" fmla="*/ 458250 h 639169"/>
              <a:gd name="connsiteX60" fmla="*/ 32567 w 1286171"/>
              <a:gd name="connsiteY60" fmla="*/ 405842 h 639169"/>
              <a:gd name="connsiteX61" fmla="*/ 32567 w 1286171"/>
              <a:gd name="connsiteY61" fmla="*/ 405847 h 639169"/>
              <a:gd name="connsiteX62" fmla="*/ 32567 w 1286171"/>
              <a:gd name="connsiteY62" fmla="*/ 405842 h 639169"/>
              <a:gd name="connsiteX63" fmla="*/ 534321 w 1286171"/>
              <a:gd name="connsiteY63" fmla="*/ 269958 h 639169"/>
              <a:gd name="connsiteX64" fmla="*/ 534321 w 1286171"/>
              <a:gd name="connsiteY64" fmla="*/ 269962 h 639169"/>
              <a:gd name="connsiteX65" fmla="*/ 534321 w 1286171"/>
              <a:gd name="connsiteY65" fmla="*/ 269958 h 639169"/>
              <a:gd name="connsiteX66" fmla="*/ 486004 w 1286171"/>
              <a:gd name="connsiteY66" fmla="*/ 219307 h 639169"/>
              <a:gd name="connsiteX67" fmla="*/ 486004 w 1286171"/>
              <a:gd name="connsiteY67" fmla="*/ 219303 h 639169"/>
              <a:gd name="connsiteX68" fmla="*/ 486004 w 1286171"/>
              <a:gd name="connsiteY68" fmla="*/ 219307 h 639169"/>
              <a:gd name="connsiteX69" fmla="*/ 1087336 w 1286171"/>
              <a:gd name="connsiteY69" fmla="*/ 194115 h 639169"/>
              <a:gd name="connsiteX70" fmla="*/ 1087336 w 1286171"/>
              <a:gd name="connsiteY70" fmla="*/ 194110 h 639169"/>
              <a:gd name="connsiteX71" fmla="*/ 1087336 w 1286171"/>
              <a:gd name="connsiteY71" fmla="*/ 194115 h 639169"/>
              <a:gd name="connsiteX72" fmla="*/ 447972 w 1286171"/>
              <a:gd name="connsiteY72" fmla="*/ 185989 h 639169"/>
              <a:gd name="connsiteX73" fmla="*/ 447972 w 1286171"/>
              <a:gd name="connsiteY73" fmla="*/ 185984 h 639169"/>
              <a:gd name="connsiteX74" fmla="*/ 447972 w 1286171"/>
              <a:gd name="connsiteY74" fmla="*/ 185989 h 639169"/>
              <a:gd name="connsiteX75" fmla="*/ 1049786 w 1286171"/>
              <a:gd name="connsiteY75" fmla="*/ 162618 h 639169"/>
              <a:gd name="connsiteX76" fmla="*/ 1049786 w 1286171"/>
              <a:gd name="connsiteY76" fmla="*/ 162623 h 639169"/>
              <a:gd name="connsiteX77" fmla="*/ 1049786 w 1286171"/>
              <a:gd name="connsiteY77" fmla="*/ 162618 h 639169"/>
              <a:gd name="connsiteX78" fmla="*/ 281488 w 1286171"/>
              <a:gd name="connsiteY78" fmla="*/ 143709 h 639169"/>
              <a:gd name="connsiteX79" fmla="*/ 281488 w 1286171"/>
              <a:gd name="connsiteY79" fmla="*/ 143715 h 639169"/>
              <a:gd name="connsiteX80" fmla="*/ 281488 w 1286171"/>
              <a:gd name="connsiteY80" fmla="*/ 143709 h 639169"/>
              <a:gd name="connsiteX81" fmla="*/ 1000291 w 1286171"/>
              <a:gd name="connsiteY81" fmla="*/ 140471 h 639169"/>
              <a:gd name="connsiteX82" fmla="*/ 1000291 w 1286171"/>
              <a:gd name="connsiteY82" fmla="*/ 140476 h 639169"/>
              <a:gd name="connsiteX83" fmla="*/ 1000291 w 1286171"/>
              <a:gd name="connsiteY83" fmla="*/ 140471 h 639169"/>
              <a:gd name="connsiteX84" fmla="*/ 972918 w 1286171"/>
              <a:gd name="connsiteY84" fmla="*/ 134940 h 639169"/>
              <a:gd name="connsiteX85" fmla="*/ 972918 w 1286171"/>
              <a:gd name="connsiteY85" fmla="*/ 134934 h 639169"/>
              <a:gd name="connsiteX86" fmla="*/ 972918 w 1286171"/>
              <a:gd name="connsiteY86" fmla="*/ 134940 h 639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86171" h="639169">
                <a:moveTo>
                  <a:pt x="964990" y="0"/>
                </a:moveTo>
                <a:cubicBezTo>
                  <a:pt x="1142454" y="0"/>
                  <a:pt x="1286172" y="142456"/>
                  <a:pt x="1286172" y="318506"/>
                </a:cubicBezTo>
                <a:lnTo>
                  <a:pt x="1286065" y="326735"/>
                </a:lnTo>
                <a:cubicBezTo>
                  <a:pt x="1281833" y="492309"/>
                  <a:pt x="1150329" y="626348"/>
                  <a:pt x="985078" y="636470"/>
                </a:cubicBezTo>
                <a:lnTo>
                  <a:pt x="985078" y="637224"/>
                </a:lnTo>
                <a:lnTo>
                  <a:pt x="964990" y="637224"/>
                </a:lnTo>
                <a:cubicBezTo>
                  <a:pt x="902319" y="637224"/>
                  <a:pt x="836432" y="600189"/>
                  <a:pt x="778688" y="555332"/>
                </a:cubicBezTo>
                <a:cubicBezTo>
                  <a:pt x="727478" y="515517"/>
                  <a:pt x="679913" y="467264"/>
                  <a:pt x="642738" y="425876"/>
                </a:cubicBezTo>
                <a:cubicBezTo>
                  <a:pt x="605670" y="467315"/>
                  <a:pt x="558211" y="515993"/>
                  <a:pt x="507109" y="556230"/>
                </a:cubicBezTo>
                <a:cubicBezTo>
                  <a:pt x="451401" y="600125"/>
                  <a:pt x="387924" y="636810"/>
                  <a:pt x="327073" y="639063"/>
                </a:cubicBezTo>
                <a:lnTo>
                  <a:pt x="321181" y="639169"/>
                </a:lnTo>
                <a:cubicBezTo>
                  <a:pt x="146502" y="639169"/>
                  <a:pt x="4499" y="500905"/>
                  <a:pt x="107" y="328780"/>
                </a:cubicBezTo>
                <a:lnTo>
                  <a:pt x="0" y="320560"/>
                </a:lnTo>
                <a:cubicBezTo>
                  <a:pt x="0" y="144627"/>
                  <a:pt x="143717" y="2055"/>
                  <a:pt x="321181" y="2055"/>
                </a:cubicBezTo>
                <a:lnTo>
                  <a:pt x="327073" y="2164"/>
                </a:lnTo>
                <a:cubicBezTo>
                  <a:pt x="387924" y="4378"/>
                  <a:pt x="451560" y="40473"/>
                  <a:pt x="507484" y="83917"/>
                </a:cubicBezTo>
                <a:cubicBezTo>
                  <a:pt x="558692" y="123714"/>
                  <a:pt x="606259" y="171944"/>
                  <a:pt x="643380" y="213314"/>
                </a:cubicBezTo>
                <a:cubicBezTo>
                  <a:pt x="680501" y="171874"/>
                  <a:pt x="728015" y="123205"/>
                  <a:pt x="779063" y="82962"/>
                </a:cubicBezTo>
                <a:cubicBezTo>
                  <a:pt x="836593" y="37644"/>
                  <a:pt x="902372" y="1"/>
                  <a:pt x="964990" y="0"/>
                </a:cubicBezTo>
                <a:close/>
                <a:moveTo>
                  <a:pt x="1145132" y="557856"/>
                </a:moveTo>
                <a:lnTo>
                  <a:pt x="1145132" y="557862"/>
                </a:lnTo>
                <a:lnTo>
                  <a:pt x="1145132" y="557856"/>
                </a:lnTo>
                <a:close/>
                <a:moveTo>
                  <a:pt x="1172719" y="534732"/>
                </a:moveTo>
                <a:cubicBezTo>
                  <a:pt x="1170951" y="536379"/>
                  <a:pt x="1169185" y="538005"/>
                  <a:pt x="1167416" y="539615"/>
                </a:cubicBezTo>
                <a:cubicBezTo>
                  <a:pt x="1169185" y="538005"/>
                  <a:pt x="1170951" y="536379"/>
                  <a:pt x="1172719" y="534732"/>
                </a:cubicBezTo>
                <a:close/>
                <a:moveTo>
                  <a:pt x="79866" y="499243"/>
                </a:moveTo>
                <a:lnTo>
                  <a:pt x="79866" y="499238"/>
                </a:lnTo>
                <a:lnTo>
                  <a:pt x="79866" y="499243"/>
                </a:lnTo>
                <a:close/>
                <a:moveTo>
                  <a:pt x="336983" y="155327"/>
                </a:moveTo>
                <a:cubicBezTo>
                  <a:pt x="245011" y="155328"/>
                  <a:pt x="170446" y="229309"/>
                  <a:pt x="170446" y="320560"/>
                </a:cubicBezTo>
                <a:lnTo>
                  <a:pt x="170500" y="324826"/>
                </a:lnTo>
                <a:cubicBezTo>
                  <a:pt x="172804" y="414102"/>
                  <a:pt x="246457" y="485778"/>
                  <a:pt x="336983" y="485778"/>
                </a:cubicBezTo>
                <a:lnTo>
                  <a:pt x="340786" y="485674"/>
                </a:lnTo>
                <a:cubicBezTo>
                  <a:pt x="360017" y="484608"/>
                  <a:pt x="382461" y="475581"/>
                  <a:pt x="406672" y="460160"/>
                </a:cubicBezTo>
                <a:cubicBezTo>
                  <a:pt x="432116" y="443941"/>
                  <a:pt x="457506" y="421967"/>
                  <a:pt x="480326" y="399423"/>
                </a:cubicBezTo>
                <a:cubicBezTo>
                  <a:pt x="511822" y="368259"/>
                  <a:pt x="537427" y="336961"/>
                  <a:pt x="550230" y="320560"/>
                </a:cubicBezTo>
                <a:cubicBezTo>
                  <a:pt x="546747" y="316119"/>
                  <a:pt x="542355" y="310575"/>
                  <a:pt x="537158" y="304252"/>
                </a:cubicBezTo>
                <a:cubicBezTo>
                  <a:pt x="523125" y="287236"/>
                  <a:pt x="503467" y="264623"/>
                  <a:pt x="480701" y="242087"/>
                </a:cubicBezTo>
                <a:cubicBezTo>
                  <a:pt x="457882" y="219475"/>
                  <a:pt x="432438" y="197398"/>
                  <a:pt x="406887" y="181096"/>
                </a:cubicBezTo>
                <a:cubicBezTo>
                  <a:pt x="382621" y="165596"/>
                  <a:pt x="360124" y="156512"/>
                  <a:pt x="340840" y="155436"/>
                </a:cubicBezTo>
                <a:lnTo>
                  <a:pt x="336983" y="155327"/>
                </a:lnTo>
                <a:close/>
                <a:moveTo>
                  <a:pt x="949189" y="153392"/>
                </a:moveTo>
                <a:cubicBezTo>
                  <a:pt x="929102" y="153392"/>
                  <a:pt x="905319" y="162575"/>
                  <a:pt x="879446" y="179041"/>
                </a:cubicBezTo>
                <a:cubicBezTo>
                  <a:pt x="854002" y="195276"/>
                  <a:pt x="828612" y="217272"/>
                  <a:pt x="805793" y="239830"/>
                </a:cubicBezTo>
                <a:cubicBezTo>
                  <a:pt x="783081" y="262311"/>
                  <a:pt x="763369" y="284899"/>
                  <a:pt x="749280" y="301952"/>
                </a:cubicBezTo>
                <a:cubicBezTo>
                  <a:pt x="743977" y="308428"/>
                  <a:pt x="739477" y="314092"/>
                  <a:pt x="735889" y="318615"/>
                </a:cubicBezTo>
                <a:cubicBezTo>
                  <a:pt x="748744" y="334984"/>
                  <a:pt x="774241" y="366201"/>
                  <a:pt x="805685" y="397316"/>
                </a:cubicBezTo>
                <a:cubicBezTo>
                  <a:pt x="828504" y="419889"/>
                  <a:pt x="853895" y="441913"/>
                  <a:pt x="879392" y="458168"/>
                </a:cubicBezTo>
                <a:cubicBezTo>
                  <a:pt x="905265" y="474652"/>
                  <a:pt x="929102" y="483843"/>
                  <a:pt x="949189" y="483843"/>
                </a:cubicBezTo>
                <a:lnTo>
                  <a:pt x="953474" y="483785"/>
                </a:lnTo>
                <a:cubicBezTo>
                  <a:pt x="1043464" y="481522"/>
                  <a:pt x="1115725" y="408439"/>
                  <a:pt x="1115725" y="318615"/>
                </a:cubicBezTo>
                <a:cubicBezTo>
                  <a:pt x="1115725" y="228790"/>
                  <a:pt x="1043464" y="155712"/>
                  <a:pt x="953474" y="153449"/>
                </a:cubicBezTo>
                <a:lnTo>
                  <a:pt x="949189" y="153392"/>
                </a:lnTo>
                <a:close/>
                <a:moveTo>
                  <a:pt x="412404" y="480111"/>
                </a:moveTo>
                <a:cubicBezTo>
                  <a:pt x="411065" y="480938"/>
                  <a:pt x="409726" y="481739"/>
                  <a:pt x="408333" y="482535"/>
                </a:cubicBezTo>
                <a:cubicBezTo>
                  <a:pt x="411386" y="480745"/>
                  <a:pt x="414493" y="478886"/>
                  <a:pt x="417546" y="476941"/>
                </a:cubicBezTo>
                <a:lnTo>
                  <a:pt x="412404" y="480111"/>
                </a:lnTo>
                <a:close/>
                <a:moveTo>
                  <a:pt x="700642" y="458250"/>
                </a:moveTo>
                <a:cubicBezTo>
                  <a:pt x="706803" y="464470"/>
                  <a:pt x="713070" y="470710"/>
                  <a:pt x="719497" y="476931"/>
                </a:cubicBezTo>
                <a:cubicBezTo>
                  <a:pt x="713070" y="470710"/>
                  <a:pt x="706803" y="464470"/>
                  <a:pt x="700642" y="458250"/>
                </a:cubicBezTo>
                <a:close/>
                <a:moveTo>
                  <a:pt x="32567" y="405842"/>
                </a:moveTo>
                <a:lnTo>
                  <a:pt x="32567" y="405847"/>
                </a:lnTo>
                <a:lnTo>
                  <a:pt x="32567" y="405842"/>
                </a:lnTo>
                <a:close/>
                <a:moveTo>
                  <a:pt x="534321" y="269958"/>
                </a:moveTo>
                <a:lnTo>
                  <a:pt x="534321" y="269962"/>
                </a:lnTo>
                <a:lnTo>
                  <a:pt x="534321" y="269958"/>
                </a:lnTo>
                <a:close/>
                <a:moveTo>
                  <a:pt x="486004" y="219307"/>
                </a:moveTo>
                <a:lnTo>
                  <a:pt x="486004" y="219303"/>
                </a:lnTo>
                <a:lnTo>
                  <a:pt x="486004" y="219307"/>
                </a:lnTo>
                <a:close/>
                <a:moveTo>
                  <a:pt x="1087336" y="194115"/>
                </a:moveTo>
                <a:lnTo>
                  <a:pt x="1087336" y="194110"/>
                </a:lnTo>
                <a:lnTo>
                  <a:pt x="1087336" y="194115"/>
                </a:lnTo>
                <a:close/>
                <a:moveTo>
                  <a:pt x="447972" y="185989"/>
                </a:moveTo>
                <a:lnTo>
                  <a:pt x="447972" y="185984"/>
                </a:lnTo>
                <a:lnTo>
                  <a:pt x="447972" y="185989"/>
                </a:lnTo>
                <a:close/>
                <a:moveTo>
                  <a:pt x="1049786" y="162618"/>
                </a:moveTo>
                <a:lnTo>
                  <a:pt x="1049786" y="162623"/>
                </a:lnTo>
                <a:lnTo>
                  <a:pt x="1049786" y="162618"/>
                </a:lnTo>
                <a:close/>
                <a:moveTo>
                  <a:pt x="281488" y="143709"/>
                </a:moveTo>
                <a:lnTo>
                  <a:pt x="281488" y="143715"/>
                </a:lnTo>
                <a:lnTo>
                  <a:pt x="281488" y="143709"/>
                </a:lnTo>
                <a:close/>
                <a:moveTo>
                  <a:pt x="1000291" y="140471"/>
                </a:moveTo>
                <a:lnTo>
                  <a:pt x="1000291" y="140476"/>
                </a:lnTo>
                <a:lnTo>
                  <a:pt x="1000291" y="140471"/>
                </a:lnTo>
                <a:close/>
                <a:moveTo>
                  <a:pt x="972918" y="134940"/>
                </a:moveTo>
                <a:lnTo>
                  <a:pt x="972918" y="134934"/>
                </a:lnTo>
                <a:lnTo>
                  <a:pt x="972918" y="13494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45" name="Полилиния 44">
            <a:extLst>
              <a:ext uri="{FF2B5EF4-FFF2-40B4-BE49-F238E27FC236}">
                <a16:creationId xmlns:a16="http://schemas.microsoft.com/office/drawing/2014/main" id="{65D007B7-2EC6-8DD0-5DE0-9A7C6F4BC4E6}"/>
              </a:ext>
            </a:extLst>
          </p:cNvPr>
          <p:cNvSpPr/>
          <p:nvPr userDrawn="1"/>
        </p:nvSpPr>
        <p:spPr>
          <a:xfrm rot="5400000">
            <a:off x="6416161" y="1214161"/>
            <a:ext cx="372722" cy="794227"/>
          </a:xfrm>
          <a:custGeom>
            <a:avLst/>
            <a:gdLst>
              <a:gd name="connsiteX0" fmla="*/ -86 w 291457"/>
              <a:gd name="connsiteY0" fmla="*/ -31 h 621061"/>
              <a:gd name="connsiteX1" fmla="*/ 291371 w 291457"/>
              <a:gd name="connsiteY1" fmla="*/ -31 h 621061"/>
              <a:gd name="connsiteX2" fmla="*/ 291371 w 291457"/>
              <a:gd name="connsiteY2" fmla="*/ 621030 h 621061"/>
              <a:gd name="connsiteX3" fmla="*/ -86 w 291457"/>
              <a:gd name="connsiteY3" fmla="*/ 621030 h 6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457" h="621061">
                <a:moveTo>
                  <a:pt x="-86" y="-31"/>
                </a:moveTo>
                <a:lnTo>
                  <a:pt x="291371" y="-31"/>
                </a:lnTo>
                <a:lnTo>
                  <a:pt x="291371" y="621030"/>
                </a:lnTo>
                <a:lnTo>
                  <a:pt x="-86" y="6210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46" name="Полилиния 45">
            <a:extLst>
              <a:ext uri="{FF2B5EF4-FFF2-40B4-BE49-F238E27FC236}">
                <a16:creationId xmlns:a16="http://schemas.microsoft.com/office/drawing/2014/main" id="{01637A07-C3CB-115D-07A5-84F103254223}"/>
              </a:ext>
            </a:extLst>
          </p:cNvPr>
          <p:cNvSpPr/>
          <p:nvPr userDrawn="1"/>
        </p:nvSpPr>
        <p:spPr>
          <a:xfrm rot="5400000">
            <a:off x="6416161" y="1666048"/>
            <a:ext cx="372722" cy="794227"/>
          </a:xfrm>
          <a:custGeom>
            <a:avLst/>
            <a:gdLst>
              <a:gd name="connsiteX0" fmla="*/ -86 w 291457"/>
              <a:gd name="connsiteY0" fmla="*/ -31 h 621061"/>
              <a:gd name="connsiteX1" fmla="*/ 291371 w 291457"/>
              <a:gd name="connsiteY1" fmla="*/ -31 h 621061"/>
              <a:gd name="connsiteX2" fmla="*/ 291371 w 291457"/>
              <a:gd name="connsiteY2" fmla="*/ 621030 h 621061"/>
              <a:gd name="connsiteX3" fmla="*/ -86 w 291457"/>
              <a:gd name="connsiteY3" fmla="*/ 621030 h 6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457" h="621061">
                <a:moveTo>
                  <a:pt x="-86" y="-31"/>
                </a:moveTo>
                <a:lnTo>
                  <a:pt x="291371" y="-31"/>
                </a:lnTo>
                <a:lnTo>
                  <a:pt x="291371" y="621030"/>
                </a:lnTo>
                <a:lnTo>
                  <a:pt x="-86" y="6210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47" name="Полилиния 46">
            <a:extLst>
              <a:ext uri="{FF2B5EF4-FFF2-40B4-BE49-F238E27FC236}">
                <a16:creationId xmlns:a16="http://schemas.microsoft.com/office/drawing/2014/main" id="{BE1EB756-A5E8-D426-BF57-70326BFCBF52}"/>
              </a:ext>
            </a:extLst>
          </p:cNvPr>
          <p:cNvSpPr/>
          <p:nvPr userDrawn="1"/>
        </p:nvSpPr>
        <p:spPr>
          <a:xfrm>
            <a:off x="7260970" y="1428526"/>
            <a:ext cx="1644786" cy="817384"/>
          </a:xfrm>
          <a:custGeom>
            <a:avLst/>
            <a:gdLst>
              <a:gd name="connsiteX0" fmla="*/ 964990 w 1286171"/>
              <a:gd name="connsiteY0" fmla="*/ 0 h 639169"/>
              <a:gd name="connsiteX1" fmla="*/ 1286172 w 1286171"/>
              <a:gd name="connsiteY1" fmla="*/ 318506 h 639169"/>
              <a:gd name="connsiteX2" fmla="*/ 1286065 w 1286171"/>
              <a:gd name="connsiteY2" fmla="*/ 326735 h 639169"/>
              <a:gd name="connsiteX3" fmla="*/ 985078 w 1286171"/>
              <a:gd name="connsiteY3" fmla="*/ 636470 h 639169"/>
              <a:gd name="connsiteX4" fmla="*/ 985078 w 1286171"/>
              <a:gd name="connsiteY4" fmla="*/ 637224 h 639169"/>
              <a:gd name="connsiteX5" fmla="*/ 964990 w 1286171"/>
              <a:gd name="connsiteY5" fmla="*/ 637224 h 639169"/>
              <a:gd name="connsiteX6" fmla="*/ 778688 w 1286171"/>
              <a:gd name="connsiteY6" fmla="*/ 555332 h 639169"/>
              <a:gd name="connsiteX7" fmla="*/ 642738 w 1286171"/>
              <a:gd name="connsiteY7" fmla="*/ 425876 h 639169"/>
              <a:gd name="connsiteX8" fmla="*/ 507109 w 1286171"/>
              <a:gd name="connsiteY8" fmla="*/ 556230 h 639169"/>
              <a:gd name="connsiteX9" fmla="*/ 327073 w 1286171"/>
              <a:gd name="connsiteY9" fmla="*/ 639063 h 639169"/>
              <a:gd name="connsiteX10" fmla="*/ 321181 w 1286171"/>
              <a:gd name="connsiteY10" fmla="*/ 639169 h 639169"/>
              <a:gd name="connsiteX11" fmla="*/ 107 w 1286171"/>
              <a:gd name="connsiteY11" fmla="*/ 328780 h 639169"/>
              <a:gd name="connsiteX12" fmla="*/ 0 w 1286171"/>
              <a:gd name="connsiteY12" fmla="*/ 320560 h 639169"/>
              <a:gd name="connsiteX13" fmla="*/ 321181 w 1286171"/>
              <a:gd name="connsiteY13" fmla="*/ 2055 h 639169"/>
              <a:gd name="connsiteX14" fmla="*/ 327073 w 1286171"/>
              <a:gd name="connsiteY14" fmla="*/ 2164 h 639169"/>
              <a:gd name="connsiteX15" fmla="*/ 507484 w 1286171"/>
              <a:gd name="connsiteY15" fmla="*/ 83917 h 639169"/>
              <a:gd name="connsiteX16" fmla="*/ 643380 w 1286171"/>
              <a:gd name="connsiteY16" fmla="*/ 213314 h 639169"/>
              <a:gd name="connsiteX17" fmla="*/ 779063 w 1286171"/>
              <a:gd name="connsiteY17" fmla="*/ 82962 h 639169"/>
              <a:gd name="connsiteX18" fmla="*/ 964990 w 1286171"/>
              <a:gd name="connsiteY18" fmla="*/ 0 h 639169"/>
              <a:gd name="connsiteX19" fmla="*/ 1145132 w 1286171"/>
              <a:gd name="connsiteY19" fmla="*/ 557856 h 639169"/>
              <a:gd name="connsiteX20" fmla="*/ 1145132 w 1286171"/>
              <a:gd name="connsiteY20" fmla="*/ 557862 h 639169"/>
              <a:gd name="connsiteX21" fmla="*/ 1145132 w 1286171"/>
              <a:gd name="connsiteY21" fmla="*/ 557856 h 639169"/>
              <a:gd name="connsiteX22" fmla="*/ 1172719 w 1286171"/>
              <a:gd name="connsiteY22" fmla="*/ 534732 h 639169"/>
              <a:gd name="connsiteX23" fmla="*/ 1167416 w 1286171"/>
              <a:gd name="connsiteY23" fmla="*/ 539615 h 639169"/>
              <a:gd name="connsiteX24" fmla="*/ 1172719 w 1286171"/>
              <a:gd name="connsiteY24" fmla="*/ 534732 h 639169"/>
              <a:gd name="connsiteX25" fmla="*/ 79866 w 1286171"/>
              <a:gd name="connsiteY25" fmla="*/ 499243 h 639169"/>
              <a:gd name="connsiteX26" fmla="*/ 79866 w 1286171"/>
              <a:gd name="connsiteY26" fmla="*/ 499238 h 639169"/>
              <a:gd name="connsiteX27" fmla="*/ 79866 w 1286171"/>
              <a:gd name="connsiteY27" fmla="*/ 499243 h 639169"/>
              <a:gd name="connsiteX28" fmla="*/ 336983 w 1286171"/>
              <a:gd name="connsiteY28" fmla="*/ 155327 h 639169"/>
              <a:gd name="connsiteX29" fmla="*/ 170446 w 1286171"/>
              <a:gd name="connsiteY29" fmla="*/ 320560 h 639169"/>
              <a:gd name="connsiteX30" fmla="*/ 170500 w 1286171"/>
              <a:gd name="connsiteY30" fmla="*/ 324826 h 639169"/>
              <a:gd name="connsiteX31" fmla="*/ 336983 w 1286171"/>
              <a:gd name="connsiteY31" fmla="*/ 485778 h 639169"/>
              <a:gd name="connsiteX32" fmla="*/ 340786 w 1286171"/>
              <a:gd name="connsiteY32" fmla="*/ 485674 h 639169"/>
              <a:gd name="connsiteX33" fmla="*/ 406672 w 1286171"/>
              <a:gd name="connsiteY33" fmla="*/ 460160 h 639169"/>
              <a:gd name="connsiteX34" fmla="*/ 480326 w 1286171"/>
              <a:gd name="connsiteY34" fmla="*/ 399423 h 639169"/>
              <a:gd name="connsiteX35" fmla="*/ 550230 w 1286171"/>
              <a:gd name="connsiteY35" fmla="*/ 320560 h 639169"/>
              <a:gd name="connsiteX36" fmla="*/ 537158 w 1286171"/>
              <a:gd name="connsiteY36" fmla="*/ 304252 h 639169"/>
              <a:gd name="connsiteX37" fmla="*/ 480701 w 1286171"/>
              <a:gd name="connsiteY37" fmla="*/ 242087 h 639169"/>
              <a:gd name="connsiteX38" fmla="*/ 406887 w 1286171"/>
              <a:gd name="connsiteY38" fmla="*/ 181096 h 639169"/>
              <a:gd name="connsiteX39" fmla="*/ 340840 w 1286171"/>
              <a:gd name="connsiteY39" fmla="*/ 155436 h 639169"/>
              <a:gd name="connsiteX40" fmla="*/ 336983 w 1286171"/>
              <a:gd name="connsiteY40" fmla="*/ 155327 h 639169"/>
              <a:gd name="connsiteX41" fmla="*/ 949189 w 1286171"/>
              <a:gd name="connsiteY41" fmla="*/ 153392 h 639169"/>
              <a:gd name="connsiteX42" fmla="*/ 879446 w 1286171"/>
              <a:gd name="connsiteY42" fmla="*/ 179041 h 639169"/>
              <a:gd name="connsiteX43" fmla="*/ 805793 w 1286171"/>
              <a:gd name="connsiteY43" fmla="*/ 239830 h 639169"/>
              <a:gd name="connsiteX44" fmla="*/ 749280 w 1286171"/>
              <a:gd name="connsiteY44" fmla="*/ 301952 h 639169"/>
              <a:gd name="connsiteX45" fmla="*/ 735889 w 1286171"/>
              <a:gd name="connsiteY45" fmla="*/ 318615 h 639169"/>
              <a:gd name="connsiteX46" fmla="*/ 805685 w 1286171"/>
              <a:gd name="connsiteY46" fmla="*/ 397316 h 639169"/>
              <a:gd name="connsiteX47" fmla="*/ 879392 w 1286171"/>
              <a:gd name="connsiteY47" fmla="*/ 458168 h 639169"/>
              <a:gd name="connsiteX48" fmla="*/ 949189 w 1286171"/>
              <a:gd name="connsiteY48" fmla="*/ 483843 h 639169"/>
              <a:gd name="connsiteX49" fmla="*/ 953474 w 1286171"/>
              <a:gd name="connsiteY49" fmla="*/ 483785 h 639169"/>
              <a:gd name="connsiteX50" fmla="*/ 1115725 w 1286171"/>
              <a:gd name="connsiteY50" fmla="*/ 318615 h 639169"/>
              <a:gd name="connsiteX51" fmla="*/ 953474 w 1286171"/>
              <a:gd name="connsiteY51" fmla="*/ 153449 h 639169"/>
              <a:gd name="connsiteX52" fmla="*/ 949189 w 1286171"/>
              <a:gd name="connsiteY52" fmla="*/ 153392 h 639169"/>
              <a:gd name="connsiteX53" fmla="*/ 412404 w 1286171"/>
              <a:gd name="connsiteY53" fmla="*/ 480111 h 639169"/>
              <a:gd name="connsiteX54" fmla="*/ 408333 w 1286171"/>
              <a:gd name="connsiteY54" fmla="*/ 482535 h 639169"/>
              <a:gd name="connsiteX55" fmla="*/ 417546 w 1286171"/>
              <a:gd name="connsiteY55" fmla="*/ 476941 h 639169"/>
              <a:gd name="connsiteX56" fmla="*/ 412404 w 1286171"/>
              <a:gd name="connsiteY56" fmla="*/ 480111 h 639169"/>
              <a:gd name="connsiteX57" fmla="*/ 700642 w 1286171"/>
              <a:gd name="connsiteY57" fmla="*/ 458250 h 639169"/>
              <a:gd name="connsiteX58" fmla="*/ 719497 w 1286171"/>
              <a:gd name="connsiteY58" fmla="*/ 476931 h 639169"/>
              <a:gd name="connsiteX59" fmla="*/ 700642 w 1286171"/>
              <a:gd name="connsiteY59" fmla="*/ 458250 h 639169"/>
              <a:gd name="connsiteX60" fmla="*/ 32567 w 1286171"/>
              <a:gd name="connsiteY60" fmla="*/ 405842 h 639169"/>
              <a:gd name="connsiteX61" fmla="*/ 32567 w 1286171"/>
              <a:gd name="connsiteY61" fmla="*/ 405847 h 639169"/>
              <a:gd name="connsiteX62" fmla="*/ 32567 w 1286171"/>
              <a:gd name="connsiteY62" fmla="*/ 405842 h 639169"/>
              <a:gd name="connsiteX63" fmla="*/ 534321 w 1286171"/>
              <a:gd name="connsiteY63" fmla="*/ 269958 h 639169"/>
              <a:gd name="connsiteX64" fmla="*/ 534321 w 1286171"/>
              <a:gd name="connsiteY64" fmla="*/ 269962 h 639169"/>
              <a:gd name="connsiteX65" fmla="*/ 534321 w 1286171"/>
              <a:gd name="connsiteY65" fmla="*/ 269958 h 639169"/>
              <a:gd name="connsiteX66" fmla="*/ 486004 w 1286171"/>
              <a:gd name="connsiteY66" fmla="*/ 219307 h 639169"/>
              <a:gd name="connsiteX67" fmla="*/ 486004 w 1286171"/>
              <a:gd name="connsiteY67" fmla="*/ 219303 h 639169"/>
              <a:gd name="connsiteX68" fmla="*/ 486004 w 1286171"/>
              <a:gd name="connsiteY68" fmla="*/ 219307 h 639169"/>
              <a:gd name="connsiteX69" fmla="*/ 1087336 w 1286171"/>
              <a:gd name="connsiteY69" fmla="*/ 194115 h 639169"/>
              <a:gd name="connsiteX70" fmla="*/ 1087336 w 1286171"/>
              <a:gd name="connsiteY70" fmla="*/ 194110 h 639169"/>
              <a:gd name="connsiteX71" fmla="*/ 1087336 w 1286171"/>
              <a:gd name="connsiteY71" fmla="*/ 194115 h 639169"/>
              <a:gd name="connsiteX72" fmla="*/ 447972 w 1286171"/>
              <a:gd name="connsiteY72" fmla="*/ 185989 h 639169"/>
              <a:gd name="connsiteX73" fmla="*/ 447972 w 1286171"/>
              <a:gd name="connsiteY73" fmla="*/ 185984 h 639169"/>
              <a:gd name="connsiteX74" fmla="*/ 447972 w 1286171"/>
              <a:gd name="connsiteY74" fmla="*/ 185989 h 639169"/>
              <a:gd name="connsiteX75" fmla="*/ 1049786 w 1286171"/>
              <a:gd name="connsiteY75" fmla="*/ 162618 h 639169"/>
              <a:gd name="connsiteX76" fmla="*/ 1049786 w 1286171"/>
              <a:gd name="connsiteY76" fmla="*/ 162623 h 639169"/>
              <a:gd name="connsiteX77" fmla="*/ 1049786 w 1286171"/>
              <a:gd name="connsiteY77" fmla="*/ 162618 h 639169"/>
              <a:gd name="connsiteX78" fmla="*/ 281488 w 1286171"/>
              <a:gd name="connsiteY78" fmla="*/ 143709 h 639169"/>
              <a:gd name="connsiteX79" fmla="*/ 281488 w 1286171"/>
              <a:gd name="connsiteY79" fmla="*/ 143715 h 639169"/>
              <a:gd name="connsiteX80" fmla="*/ 281488 w 1286171"/>
              <a:gd name="connsiteY80" fmla="*/ 143709 h 639169"/>
              <a:gd name="connsiteX81" fmla="*/ 1000291 w 1286171"/>
              <a:gd name="connsiteY81" fmla="*/ 140471 h 639169"/>
              <a:gd name="connsiteX82" fmla="*/ 1000291 w 1286171"/>
              <a:gd name="connsiteY82" fmla="*/ 140476 h 639169"/>
              <a:gd name="connsiteX83" fmla="*/ 1000291 w 1286171"/>
              <a:gd name="connsiteY83" fmla="*/ 140471 h 639169"/>
              <a:gd name="connsiteX84" fmla="*/ 972918 w 1286171"/>
              <a:gd name="connsiteY84" fmla="*/ 134940 h 639169"/>
              <a:gd name="connsiteX85" fmla="*/ 972918 w 1286171"/>
              <a:gd name="connsiteY85" fmla="*/ 134934 h 639169"/>
              <a:gd name="connsiteX86" fmla="*/ 972918 w 1286171"/>
              <a:gd name="connsiteY86" fmla="*/ 134940 h 639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86171" h="639169">
                <a:moveTo>
                  <a:pt x="964990" y="0"/>
                </a:moveTo>
                <a:cubicBezTo>
                  <a:pt x="1142454" y="0"/>
                  <a:pt x="1286172" y="142456"/>
                  <a:pt x="1286172" y="318506"/>
                </a:cubicBezTo>
                <a:lnTo>
                  <a:pt x="1286065" y="326735"/>
                </a:lnTo>
                <a:cubicBezTo>
                  <a:pt x="1281833" y="492309"/>
                  <a:pt x="1150329" y="626348"/>
                  <a:pt x="985078" y="636470"/>
                </a:cubicBezTo>
                <a:lnTo>
                  <a:pt x="985078" y="637224"/>
                </a:lnTo>
                <a:lnTo>
                  <a:pt x="964990" y="637224"/>
                </a:lnTo>
                <a:cubicBezTo>
                  <a:pt x="902319" y="637224"/>
                  <a:pt x="836432" y="600189"/>
                  <a:pt x="778688" y="555332"/>
                </a:cubicBezTo>
                <a:cubicBezTo>
                  <a:pt x="727478" y="515517"/>
                  <a:pt x="679913" y="467264"/>
                  <a:pt x="642738" y="425876"/>
                </a:cubicBezTo>
                <a:cubicBezTo>
                  <a:pt x="605670" y="467315"/>
                  <a:pt x="558211" y="515993"/>
                  <a:pt x="507109" y="556230"/>
                </a:cubicBezTo>
                <a:cubicBezTo>
                  <a:pt x="451401" y="600125"/>
                  <a:pt x="387924" y="636810"/>
                  <a:pt x="327073" y="639063"/>
                </a:cubicBezTo>
                <a:lnTo>
                  <a:pt x="321181" y="639169"/>
                </a:lnTo>
                <a:cubicBezTo>
                  <a:pt x="146502" y="639169"/>
                  <a:pt x="4499" y="500905"/>
                  <a:pt x="107" y="328780"/>
                </a:cubicBezTo>
                <a:lnTo>
                  <a:pt x="0" y="320560"/>
                </a:lnTo>
                <a:cubicBezTo>
                  <a:pt x="0" y="144627"/>
                  <a:pt x="143717" y="2055"/>
                  <a:pt x="321181" y="2055"/>
                </a:cubicBezTo>
                <a:lnTo>
                  <a:pt x="327073" y="2164"/>
                </a:lnTo>
                <a:cubicBezTo>
                  <a:pt x="387924" y="4378"/>
                  <a:pt x="451560" y="40473"/>
                  <a:pt x="507484" y="83917"/>
                </a:cubicBezTo>
                <a:cubicBezTo>
                  <a:pt x="558692" y="123714"/>
                  <a:pt x="606259" y="171944"/>
                  <a:pt x="643380" y="213314"/>
                </a:cubicBezTo>
                <a:cubicBezTo>
                  <a:pt x="680501" y="171874"/>
                  <a:pt x="728015" y="123205"/>
                  <a:pt x="779063" y="82962"/>
                </a:cubicBezTo>
                <a:cubicBezTo>
                  <a:pt x="836593" y="37644"/>
                  <a:pt x="902372" y="1"/>
                  <a:pt x="964990" y="0"/>
                </a:cubicBezTo>
                <a:close/>
                <a:moveTo>
                  <a:pt x="1145132" y="557856"/>
                </a:moveTo>
                <a:lnTo>
                  <a:pt x="1145132" y="557862"/>
                </a:lnTo>
                <a:lnTo>
                  <a:pt x="1145132" y="557856"/>
                </a:lnTo>
                <a:close/>
                <a:moveTo>
                  <a:pt x="1172719" y="534732"/>
                </a:moveTo>
                <a:cubicBezTo>
                  <a:pt x="1170951" y="536379"/>
                  <a:pt x="1169185" y="538005"/>
                  <a:pt x="1167416" y="539615"/>
                </a:cubicBezTo>
                <a:cubicBezTo>
                  <a:pt x="1169185" y="538005"/>
                  <a:pt x="1170951" y="536379"/>
                  <a:pt x="1172719" y="534732"/>
                </a:cubicBezTo>
                <a:close/>
                <a:moveTo>
                  <a:pt x="79866" y="499243"/>
                </a:moveTo>
                <a:lnTo>
                  <a:pt x="79866" y="499238"/>
                </a:lnTo>
                <a:lnTo>
                  <a:pt x="79866" y="499243"/>
                </a:lnTo>
                <a:close/>
                <a:moveTo>
                  <a:pt x="336983" y="155327"/>
                </a:moveTo>
                <a:cubicBezTo>
                  <a:pt x="245011" y="155328"/>
                  <a:pt x="170446" y="229309"/>
                  <a:pt x="170446" y="320560"/>
                </a:cubicBezTo>
                <a:lnTo>
                  <a:pt x="170500" y="324826"/>
                </a:lnTo>
                <a:cubicBezTo>
                  <a:pt x="172804" y="414102"/>
                  <a:pt x="246457" y="485778"/>
                  <a:pt x="336983" y="485778"/>
                </a:cubicBezTo>
                <a:lnTo>
                  <a:pt x="340786" y="485674"/>
                </a:lnTo>
                <a:cubicBezTo>
                  <a:pt x="360017" y="484608"/>
                  <a:pt x="382461" y="475581"/>
                  <a:pt x="406672" y="460160"/>
                </a:cubicBezTo>
                <a:cubicBezTo>
                  <a:pt x="432116" y="443941"/>
                  <a:pt x="457506" y="421967"/>
                  <a:pt x="480326" y="399423"/>
                </a:cubicBezTo>
                <a:cubicBezTo>
                  <a:pt x="511822" y="368259"/>
                  <a:pt x="537427" y="336961"/>
                  <a:pt x="550230" y="320560"/>
                </a:cubicBezTo>
                <a:cubicBezTo>
                  <a:pt x="546747" y="316119"/>
                  <a:pt x="542355" y="310575"/>
                  <a:pt x="537158" y="304252"/>
                </a:cubicBezTo>
                <a:cubicBezTo>
                  <a:pt x="523125" y="287236"/>
                  <a:pt x="503467" y="264623"/>
                  <a:pt x="480701" y="242087"/>
                </a:cubicBezTo>
                <a:cubicBezTo>
                  <a:pt x="457882" y="219475"/>
                  <a:pt x="432438" y="197398"/>
                  <a:pt x="406887" y="181096"/>
                </a:cubicBezTo>
                <a:cubicBezTo>
                  <a:pt x="382621" y="165596"/>
                  <a:pt x="360124" y="156512"/>
                  <a:pt x="340840" y="155436"/>
                </a:cubicBezTo>
                <a:lnTo>
                  <a:pt x="336983" y="155327"/>
                </a:lnTo>
                <a:close/>
                <a:moveTo>
                  <a:pt x="949189" y="153392"/>
                </a:moveTo>
                <a:cubicBezTo>
                  <a:pt x="929102" y="153392"/>
                  <a:pt x="905319" y="162575"/>
                  <a:pt x="879446" y="179041"/>
                </a:cubicBezTo>
                <a:cubicBezTo>
                  <a:pt x="854002" y="195276"/>
                  <a:pt x="828612" y="217272"/>
                  <a:pt x="805793" y="239830"/>
                </a:cubicBezTo>
                <a:cubicBezTo>
                  <a:pt x="783081" y="262311"/>
                  <a:pt x="763369" y="284899"/>
                  <a:pt x="749280" y="301952"/>
                </a:cubicBezTo>
                <a:cubicBezTo>
                  <a:pt x="743977" y="308428"/>
                  <a:pt x="739477" y="314092"/>
                  <a:pt x="735889" y="318615"/>
                </a:cubicBezTo>
                <a:cubicBezTo>
                  <a:pt x="748744" y="334984"/>
                  <a:pt x="774241" y="366201"/>
                  <a:pt x="805685" y="397316"/>
                </a:cubicBezTo>
                <a:cubicBezTo>
                  <a:pt x="828504" y="419889"/>
                  <a:pt x="853895" y="441913"/>
                  <a:pt x="879392" y="458168"/>
                </a:cubicBezTo>
                <a:cubicBezTo>
                  <a:pt x="905265" y="474652"/>
                  <a:pt x="929102" y="483843"/>
                  <a:pt x="949189" y="483843"/>
                </a:cubicBezTo>
                <a:lnTo>
                  <a:pt x="953474" y="483785"/>
                </a:lnTo>
                <a:cubicBezTo>
                  <a:pt x="1043464" y="481522"/>
                  <a:pt x="1115725" y="408439"/>
                  <a:pt x="1115725" y="318615"/>
                </a:cubicBezTo>
                <a:cubicBezTo>
                  <a:pt x="1115725" y="228790"/>
                  <a:pt x="1043464" y="155712"/>
                  <a:pt x="953474" y="153449"/>
                </a:cubicBezTo>
                <a:lnTo>
                  <a:pt x="949189" y="153392"/>
                </a:lnTo>
                <a:close/>
                <a:moveTo>
                  <a:pt x="412404" y="480111"/>
                </a:moveTo>
                <a:cubicBezTo>
                  <a:pt x="411065" y="480938"/>
                  <a:pt x="409726" y="481739"/>
                  <a:pt x="408333" y="482535"/>
                </a:cubicBezTo>
                <a:cubicBezTo>
                  <a:pt x="411386" y="480745"/>
                  <a:pt x="414493" y="478886"/>
                  <a:pt x="417546" y="476941"/>
                </a:cubicBezTo>
                <a:lnTo>
                  <a:pt x="412404" y="480111"/>
                </a:lnTo>
                <a:close/>
                <a:moveTo>
                  <a:pt x="700642" y="458250"/>
                </a:moveTo>
                <a:cubicBezTo>
                  <a:pt x="706803" y="464470"/>
                  <a:pt x="713070" y="470710"/>
                  <a:pt x="719497" y="476931"/>
                </a:cubicBezTo>
                <a:cubicBezTo>
                  <a:pt x="713070" y="470710"/>
                  <a:pt x="706803" y="464470"/>
                  <a:pt x="700642" y="458250"/>
                </a:cubicBezTo>
                <a:close/>
                <a:moveTo>
                  <a:pt x="32567" y="405842"/>
                </a:moveTo>
                <a:lnTo>
                  <a:pt x="32567" y="405847"/>
                </a:lnTo>
                <a:lnTo>
                  <a:pt x="32567" y="405842"/>
                </a:lnTo>
                <a:close/>
                <a:moveTo>
                  <a:pt x="534321" y="269958"/>
                </a:moveTo>
                <a:lnTo>
                  <a:pt x="534321" y="269962"/>
                </a:lnTo>
                <a:lnTo>
                  <a:pt x="534321" y="269958"/>
                </a:lnTo>
                <a:close/>
                <a:moveTo>
                  <a:pt x="486004" y="219307"/>
                </a:moveTo>
                <a:lnTo>
                  <a:pt x="486004" y="219303"/>
                </a:lnTo>
                <a:lnTo>
                  <a:pt x="486004" y="219307"/>
                </a:lnTo>
                <a:close/>
                <a:moveTo>
                  <a:pt x="1087336" y="194115"/>
                </a:moveTo>
                <a:lnTo>
                  <a:pt x="1087336" y="194110"/>
                </a:lnTo>
                <a:lnTo>
                  <a:pt x="1087336" y="194115"/>
                </a:lnTo>
                <a:close/>
                <a:moveTo>
                  <a:pt x="447972" y="185989"/>
                </a:moveTo>
                <a:lnTo>
                  <a:pt x="447972" y="185984"/>
                </a:lnTo>
                <a:lnTo>
                  <a:pt x="447972" y="185989"/>
                </a:lnTo>
                <a:close/>
                <a:moveTo>
                  <a:pt x="1049786" y="162618"/>
                </a:moveTo>
                <a:lnTo>
                  <a:pt x="1049786" y="162623"/>
                </a:lnTo>
                <a:lnTo>
                  <a:pt x="1049786" y="162618"/>
                </a:lnTo>
                <a:close/>
                <a:moveTo>
                  <a:pt x="281488" y="143709"/>
                </a:moveTo>
                <a:lnTo>
                  <a:pt x="281488" y="143715"/>
                </a:lnTo>
                <a:lnTo>
                  <a:pt x="281488" y="143709"/>
                </a:lnTo>
                <a:close/>
                <a:moveTo>
                  <a:pt x="1000291" y="140471"/>
                </a:moveTo>
                <a:lnTo>
                  <a:pt x="1000291" y="140476"/>
                </a:lnTo>
                <a:lnTo>
                  <a:pt x="1000291" y="140471"/>
                </a:lnTo>
                <a:close/>
                <a:moveTo>
                  <a:pt x="972918" y="134940"/>
                </a:moveTo>
                <a:lnTo>
                  <a:pt x="972918" y="134934"/>
                </a:lnTo>
                <a:lnTo>
                  <a:pt x="972918" y="13494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48" name="Полилиния 47">
            <a:extLst>
              <a:ext uri="{FF2B5EF4-FFF2-40B4-BE49-F238E27FC236}">
                <a16:creationId xmlns:a16="http://schemas.microsoft.com/office/drawing/2014/main" id="{B8A825C2-3235-C8A2-4E5C-A2CD7335CE41}"/>
              </a:ext>
            </a:extLst>
          </p:cNvPr>
          <p:cNvSpPr/>
          <p:nvPr userDrawn="1"/>
        </p:nvSpPr>
        <p:spPr>
          <a:xfrm>
            <a:off x="9274499" y="1429809"/>
            <a:ext cx="803453" cy="814816"/>
          </a:xfrm>
          <a:custGeom>
            <a:avLst/>
            <a:gdLst>
              <a:gd name="connsiteX0" fmla="*/ 313039 w 628275"/>
              <a:gd name="connsiteY0" fmla="*/ 565014 h 637161"/>
              <a:gd name="connsiteX1" fmla="*/ 628222 w 628275"/>
              <a:gd name="connsiteY1" fmla="*/ 350034 h 637161"/>
              <a:gd name="connsiteX2" fmla="*/ 628275 w 628275"/>
              <a:gd name="connsiteY2" fmla="*/ 350039 h 637161"/>
              <a:gd name="connsiteX3" fmla="*/ 628275 w 628275"/>
              <a:gd name="connsiteY3" fmla="*/ 637162 h 637161"/>
              <a:gd name="connsiteX4" fmla="*/ 296809 w 628275"/>
              <a:gd name="connsiteY4" fmla="*/ 637162 h 637161"/>
              <a:gd name="connsiteX5" fmla="*/ 296862 w 628275"/>
              <a:gd name="connsiteY5" fmla="*/ 637119 h 637161"/>
              <a:gd name="connsiteX6" fmla="*/ 0 w 628275"/>
              <a:gd name="connsiteY6" fmla="*/ 637119 h 637161"/>
              <a:gd name="connsiteX7" fmla="*/ 0 w 628275"/>
              <a:gd name="connsiteY7" fmla="*/ 0 h 637161"/>
              <a:gd name="connsiteX8" fmla="*/ 313039 w 628275"/>
              <a:gd name="connsiteY8" fmla="*/ 0 h 637161"/>
              <a:gd name="connsiteX9" fmla="*/ 313039 w 628275"/>
              <a:gd name="connsiteY9" fmla="*/ 565014 h 637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28275" h="637161">
                <a:moveTo>
                  <a:pt x="313039" y="565014"/>
                </a:moveTo>
                <a:cubicBezTo>
                  <a:pt x="357714" y="439982"/>
                  <a:pt x="481933" y="350036"/>
                  <a:pt x="628222" y="350034"/>
                </a:cubicBezTo>
                <a:cubicBezTo>
                  <a:pt x="628222" y="350034"/>
                  <a:pt x="628275" y="350038"/>
                  <a:pt x="628275" y="350039"/>
                </a:cubicBezTo>
                <a:lnTo>
                  <a:pt x="628275" y="637162"/>
                </a:lnTo>
                <a:lnTo>
                  <a:pt x="296809" y="637162"/>
                </a:lnTo>
                <a:cubicBezTo>
                  <a:pt x="296809" y="637146"/>
                  <a:pt x="296809" y="637135"/>
                  <a:pt x="296862" y="637119"/>
                </a:cubicBezTo>
                <a:lnTo>
                  <a:pt x="0" y="637119"/>
                </a:lnTo>
                <a:lnTo>
                  <a:pt x="0" y="0"/>
                </a:lnTo>
                <a:lnTo>
                  <a:pt x="313039" y="0"/>
                </a:lnTo>
                <a:lnTo>
                  <a:pt x="313039" y="5650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49" name="Полилиния 48">
            <a:extLst>
              <a:ext uri="{FF2B5EF4-FFF2-40B4-BE49-F238E27FC236}">
                <a16:creationId xmlns:a16="http://schemas.microsoft.com/office/drawing/2014/main" id="{AAA2E5FA-D2D1-6DE0-0FB2-50EEB9146011}"/>
              </a:ext>
            </a:extLst>
          </p:cNvPr>
          <p:cNvSpPr/>
          <p:nvPr userDrawn="1"/>
        </p:nvSpPr>
        <p:spPr>
          <a:xfrm>
            <a:off x="10336066" y="1429831"/>
            <a:ext cx="607398" cy="814775"/>
          </a:xfrm>
          <a:custGeom>
            <a:avLst/>
            <a:gdLst>
              <a:gd name="connsiteX0" fmla="*/ 0 w 474966"/>
              <a:gd name="connsiteY0" fmla="*/ 0 h 637129"/>
              <a:gd name="connsiteX1" fmla="*/ 474966 w 474966"/>
              <a:gd name="connsiteY1" fmla="*/ 0 h 637129"/>
              <a:gd name="connsiteX2" fmla="*/ 474966 w 474966"/>
              <a:gd name="connsiteY2" fmla="*/ 637129 h 637129"/>
              <a:gd name="connsiteX3" fmla="*/ 0 w 474966"/>
              <a:gd name="connsiteY3" fmla="*/ 637129 h 6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966" h="637129">
                <a:moveTo>
                  <a:pt x="0" y="0"/>
                </a:moveTo>
                <a:lnTo>
                  <a:pt x="474966" y="0"/>
                </a:lnTo>
                <a:lnTo>
                  <a:pt x="474966" y="637129"/>
                </a:lnTo>
                <a:lnTo>
                  <a:pt x="0" y="637129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50" name="Полилиния 49">
            <a:extLst>
              <a:ext uri="{FF2B5EF4-FFF2-40B4-BE49-F238E27FC236}">
                <a16:creationId xmlns:a16="http://schemas.microsoft.com/office/drawing/2014/main" id="{DF8FBF4F-20D4-2A87-C3DF-A623132EDCB0}"/>
              </a:ext>
            </a:extLst>
          </p:cNvPr>
          <p:cNvSpPr/>
          <p:nvPr userDrawn="1"/>
        </p:nvSpPr>
        <p:spPr>
          <a:xfrm>
            <a:off x="11201513" y="1429829"/>
            <a:ext cx="800712" cy="814777"/>
          </a:xfrm>
          <a:custGeom>
            <a:avLst/>
            <a:gdLst>
              <a:gd name="connsiteX0" fmla="*/ 626132 w 626132"/>
              <a:gd name="connsiteY0" fmla="*/ 637130 h 637130"/>
              <a:gd name="connsiteX1" fmla="*/ 0 w 626132"/>
              <a:gd name="connsiteY1" fmla="*/ 637130 h 637130"/>
              <a:gd name="connsiteX2" fmla="*/ 0 w 626132"/>
              <a:gd name="connsiteY2" fmla="*/ 0 h 637130"/>
              <a:gd name="connsiteX3" fmla="*/ 313093 w 626132"/>
              <a:gd name="connsiteY3" fmla="*/ 318573 h 637130"/>
              <a:gd name="connsiteX4" fmla="*/ 626132 w 626132"/>
              <a:gd name="connsiteY4" fmla="*/ 0 h 637130"/>
              <a:gd name="connsiteX5" fmla="*/ 626132 w 626132"/>
              <a:gd name="connsiteY5" fmla="*/ 637130 h 637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6132" h="637130">
                <a:moveTo>
                  <a:pt x="626132" y="637130"/>
                </a:moveTo>
                <a:lnTo>
                  <a:pt x="0" y="637130"/>
                </a:lnTo>
                <a:lnTo>
                  <a:pt x="0" y="0"/>
                </a:lnTo>
                <a:lnTo>
                  <a:pt x="313093" y="318573"/>
                </a:lnTo>
                <a:lnTo>
                  <a:pt x="626132" y="0"/>
                </a:lnTo>
                <a:lnTo>
                  <a:pt x="626132" y="6371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57" name="Полилиния 56">
            <a:extLst>
              <a:ext uri="{FF2B5EF4-FFF2-40B4-BE49-F238E27FC236}">
                <a16:creationId xmlns:a16="http://schemas.microsoft.com/office/drawing/2014/main" id="{ED7CDC0A-88AB-9150-78E9-8360286E9BCB}"/>
              </a:ext>
            </a:extLst>
          </p:cNvPr>
          <p:cNvSpPr/>
          <p:nvPr userDrawn="1"/>
        </p:nvSpPr>
        <p:spPr>
          <a:xfrm>
            <a:off x="6125307" y="2551363"/>
            <a:ext cx="821352" cy="821598"/>
          </a:xfrm>
          <a:custGeom>
            <a:avLst/>
            <a:gdLst>
              <a:gd name="connsiteX0" fmla="*/ 337367 w 642272"/>
              <a:gd name="connsiteY0" fmla="*/ 62958 h 642464"/>
              <a:gd name="connsiteX1" fmla="*/ 590680 w 642272"/>
              <a:gd name="connsiteY1" fmla="*/ 62958 h 642464"/>
              <a:gd name="connsiteX2" fmla="*/ 591698 w 642272"/>
              <a:gd name="connsiteY2" fmla="*/ 366139 h 642464"/>
              <a:gd name="connsiteX3" fmla="*/ 321137 w 642272"/>
              <a:gd name="connsiteY3" fmla="*/ 642464 h 642464"/>
              <a:gd name="connsiteX4" fmla="*/ 50575 w 642272"/>
              <a:gd name="connsiteY4" fmla="*/ 366150 h 642464"/>
              <a:gd name="connsiteX5" fmla="*/ 51592 w 642272"/>
              <a:gd name="connsiteY5" fmla="*/ 62958 h 642464"/>
              <a:gd name="connsiteX6" fmla="*/ 304906 w 642272"/>
              <a:gd name="connsiteY6" fmla="*/ 62958 h 642464"/>
              <a:gd name="connsiteX7" fmla="*/ 321137 w 642272"/>
              <a:gd name="connsiteY7" fmla="*/ 82441 h 642464"/>
              <a:gd name="connsiteX8" fmla="*/ 337367 w 642272"/>
              <a:gd name="connsiteY8" fmla="*/ 62958 h 642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2272" h="642464">
                <a:moveTo>
                  <a:pt x="337367" y="62958"/>
                </a:moveTo>
                <a:cubicBezTo>
                  <a:pt x="407163" y="-20975"/>
                  <a:pt x="520831" y="-20975"/>
                  <a:pt x="590680" y="62958"/>
                </a:cubicBezTo>
                <a:cubicBezTo>
                  <a:pt x="659084" y="145186"/>
                  <a:pt x="659513" y="275527"/>
                  <a:pt x="591698" y="366139"/>
                </a:cubicBezTo>
                <a:cubicBezTo>
                  <a:pt x="523883" y="456751"/>
                  <a:pt x="321137" y="642464"/>
                  <a:pt x="321137" y="642464"/>
                </a:cubicBezTo>
                <a:cubicBezTo>
                  <a:pt x="321137" y="642464"/>
                  <a:pt x="118389" y="456774"/>
                  <a:pt x="50575" y="366150"/>
                </a:cubicBezTo>
                <a:cubicBezTo>
                  <a:pt x="-17240" y="275526"/>
                  <a:pt x="-16811" y="145186"/>
                  <a:pt x="51592" y="62958"/>
                </a:cubicBezTo>
                <a:cubicBezTo>
                  <a:pt x="121443" y="-20986"/>
                  <a:pt x="235109" y="-20986"/>
                  <a:pt x="304906" y="62958"/>
                </a:cubicBezTo>
                <a:lnTo>
                  <a:pt x="321137" y="82441"/>
                </a:lnTo>
                <a:lnTo>
                  <a:pt x="337367" y="6295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58" name="Полилиния 57">
            <a:extLst>
              <a:ext uri="{FF2B5EF4-FFF2-40B4-BE49-F238E27FC236}">
                <a16:creationId xmlns:a16="http://schemas.microsoft.com/office/drawing/2014/main" id="{D1E8AAAD-C779-143D-828B-22B2113D0953}"/>
              </a:ext>
            </a:extLst>
          </p:cNvPr>
          <p:cNvSpPr/>
          <p:nvPr userDrawn="1"/>
        </p:nvSpPr>
        <p:spPr>
          <a:xfrm>
            <a:off x="7204763" y="2565055"/>
            <a:ext cx="774065" cy="794226"/>
          </a:xfrm>
          <a:custGeom>
            <a:avLst/>
            <a:gdLst>
              <a:gd name="connsiteX0" fmla="*/ 605295 w 605295"/>
              <a:gd name="connsiteY0" fmla="*/ 310530 h 621060"/>
              <a:gd name="connsiteX1" fmla="*/ 276562 w 605295"/>
              <a:gd name="connsiteY1" fmla="*/ 621061 h 621060"/>
              <a:gd name="connsiteX2" fmla="*/ 276562 w 605295"/>
              <a:gd name="connsiteY2" fmla="*/ 464752 h 621060"/>
              <a:gd name="connsiteX3" fmla="*/ 0 w 605295"/>
              <a:gd name="connsiteY3" fmla="*/ 464752 h 621060"/>
              <a:gd name="connsiteX4" fmla="*/ 0 w 605295"/>
              <a:gd name="connsiteY4" fmla="*/ 155296 h 621060"/>
              <a:gd name="connsiteX5" fmla="*/ 276562 w 605295"/>
              <a:gd name="connsiteY5" fmla="*/ 155296 h 621060"/>
              <a:gd name="connsiteX6" fmla="*/ 276562 w 605295"/>
              <a:gd name="connsiteY6" fmla="*/ 0 h 621060"/>
              <a:gd name="connsiteX7" fmla="*/ 605295 w 605295"/>
              <a:gd name="connsiteY7" fmla="*/ 310530 h 62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5295" h="621060">
                <a:moveTo>
                  <a:pt x="605295" y="310530"/>
                </a:moveTo>
                <a:lnTo>
                  <a:pt x="276562" y="621061"/>
                </a:lnTo>
                <a:lnTo>
                  <a:pt x="276562" y="464752"/>
                </a:lnTo>
                <a:lnTo>
                  <a:pt x="0" y="464752"/>
                </a:lnTo>
                <a:lnTo>
                  <a:pt x="0" y="155296"/>
                </a:lnTo>
                <a:lnTo>
                  <a:pt x="276562" y="155296"/>
                </a:lnTo>
                <a:lnTo>
                  <a:pt x="276562" y="0"/>
                </a:lnTo>
                <a:lnTo>
                  <a:pt x="605295" y="3105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59" name="Полилиния 58">
            <a:extLst>
              <a:ext uri="{FF2B5EF4-FFF2-40B4-BE49-F238E27FC236}">
                <a16:creationId xmlns:a16="http://schemas.microsoft.com/office/drawing/2014/main" id="{8FCE0B0E-5D5E-C054-F5DF-0C799D1D2ACD}"/>
              </a:ext>
            </a:extLst>
          </p:cNvPr>
          <p:cNvSpPr/>
          <p:nvPr userDrawn="1"/>
        </p:nvSpPr>
        <p:spPr>
          <a:xfrm>
            <a:off x="8236874" y="2552818"/>
            <a:ext cx="825373" cy="818700"/>
          </a:xfrm>
          <a:custGeom>
            <a:avLst/>
            <a:gdLst>
              <a:gd name="connsiteX0" fmla="*/ 322735 w 645416"/>
              <a:gd name="connsiteY0" fmla="*/ 0 h 640198"/>
              <a:gd name="connsiteX1" fmla="*/ 645416 w 645416"/>
              <a:gd name="connsiteY1" fmla="*/ 320099 h 640198"/>
              <a:gd name="connsiteX2" fmla="*/ 322735 w 645416"/>
              <a:gd name="connsiteY2" fmla="*/ 640199 h 640198"/>
              <a:gd name="connsiteX3" fmla="*/ 0 w 645416"/>
              <a:gd name="connsiteY3" fmla="*/ 320099 h 640198"/>
              <a:gd name="connsiteX4" fmla="*/ 322735 w 645416"/>
              <a:gd name="connsiteY4" fmla="*/ 0 h 640198"/>
              <a:gd name="connsiteX5" fmla="*/ 457775 w 645416"/>
              <a:gd name="connsiteY5" fmla="*/ 371132 h 640198"/>
              <a:gd name="connsiteX6" fmla="*/ 454024 w 645416"/>
              <a:gd name="connsiteY6" fmla="*/ 379777 h 640198"/>
              <a:gd name="connsiteX7" fmla="*/ 434526 w 645416"/>
              <a:gd name="connsiteY7" fmla="*/ 408426 h 640198"/>
              <a:gd name="connsiteX8" fmla="*/ 325948 w 645416"/>
              <a:gd name="connsiteY8" fmla="*/ 451583 h 640198"/>
              <a:gd name="connsiteX9" fmla="*/ 213031 w 645416"/>
              <a:gd name="connsiteY9" fmla="*/ 410439 h 640198"/>
              <a:gd name="connsiteX10" fmla="*/ 187801 w 645416"/>
              <a:gd name="connsiteY10" fmla="*/ 382636 h 640198"/>
              <a:gd name="connsiteX11" fmla="*/ 182284 w 645416"/>
              <a:gd name="connsiteY11" fmla="*/ 374184 h 640198"/>
              <a:gd name="connsiteX12" fmla="*/ 181213 w 645416"/>
              <a:gd name="connsiteY12" fmla="*/ 372321 h 640198"/>
              <a:gd name="connsiteX13" fmla="*/ 181213 w 645416"/>
              <a:gd name="connsiteY13" fmla="*/ 372295 h 640198"/>
              <a:gd name="connsiteX14" fmla="*/ 181213 w 645416"/>
              <a:gd name="connsiteY14" fmla="*/ 372362 h 640198"/>
              <a:gd name="connsiteX15" fmla="*/ 181266 w 645416"/>
              <a:gd name="connsiteY15" fmla="*/ 372393 h 640198"/>
              <a:gd name="connsiteX16" fmla="*/ 177142 w 645416"/>
              <a:gd name="connsiteY16" fmla="*/ 374889 h 640198"/>
              <a:gd name="connsiteX17" fmla="*/ 119934 w 645416"/>
              <a:gd name="connsiteY17" fmla="*/ 409500 h 640198"/>
              <a:gd name="connsiteX18" fmla="*/ 115863 w 645416"/>
              <a:gd name="connsiteY18" fmla="*/ 411996 h 640198"/>
              <a:gd name="connsiteX19" fmla="*/ 115863 w 645416"/>
              <a:gd name="connsiteY19" fmla="*/ 412042 h 640198"/>
              <a:gd name="connsiteX20" fmla="*/ 115916 w 645416"/>
              <a:gd name="connsiteY20" fmla="*/ 412131 h 640198"/>
              <a:gd name="connsiteX21" fmla="*/ 116023 w 645416"/>
              <a:gd name="connsiteY21" fmla="*/ 412333 h 640198"/>
              <a:gd name="connsiteX22" fmla="*/ 116292 w 645416"/>
              <a:gd name="connsiteY22" fmla="*/ 412857 h 640198"/>
              <a:gd name="connsiteX23" fmla="*/ 117094 w 645416"/>
              <a:gd name="connsiteY23" fmla="*/ 414326 h 640198"/>
              <a:gd name="connsiteX24" fmla="*/ 119666 w 645416"/>
              <a:gd name="connsiteY24" fmla="*/ 418829 h 640198"/>
              <a:gd name="connsiteX25" fmla="*/ 128986 w 645416"/>
              <a:gd name="connsiteY25" fmla="*/ 433110 h 640198"/>
              <a:gd name="connsiteX26" fmla="*/ 166268 w 645416"/>
              <a:gd name="connsiteY26" fmla="*/ 474295 h 640198"/>
              <a:gd name="connsiteX27" fmla="*/ 325948 w 645416"/>
              <a:gd name="connsiteY27" fmla="*/ 533493 h 640198"/>
              <a:gd name="connsiteX28" fmla="*/ 487610 w 645416"/>
              <a:gd name="connsiteY28" fmla="*/ 466065 h 640198"/>
              <a:gd name="connsiteX29" fmla="*/ 519749 w 645416"/>
              <a:gd name="connsiteY29" fmla="*/ 418690 h 640198"/>
              <a:gd name="connsiteX30" fmla="*/ 526874 w 645416"/>
              <a:gd name="connsiteY30" fmla="*/ 402282 h 640198"/>
              <a:gd name="connsiteX31" fmla="*/ 528696 w 645416"/>
              <a:gd name="connsiteY31" fmla="*/ 397057 h 640198"/>
              <a:gd name="connsiteX32" fmla="*/ 529284 w 645416"/>
              <a:gd name="connsiteY32" fmla="*/ 395334 h 640198"/>
              <a:gd name="connsiteX33" fmla="*/ 529445 w 645416"/>
              <a:gd name="connsiteY33" fmla="*/ 394706 h 640198"/>
              <a:gd name="connsiteX34" fmla="*/ 529552 w 645416"/>
              <a:gd name="connsiteY34" fmla="*/ 394457 h 640198"/>
              <a:gd name="connsiteX35" fmla="*/ 529552 w 645416"/>
              <a:gd name="connsiteY35" fmla="*/ 394348 h 640198"/>
              <a:gd name="connsiteX36" fmla="*/ 529552 w 645416"/>
              <a:gd name="connsiteY36" fmla="*/ 394296 h 640198"/>
              <a:gd name="connsiteX37" fmla="*/ 525160 w 645416"/>
              <a:gd name="connsiteY37" fmla="*/ 392729 h 640198"/>
              <a:gd name="connsiteX38" fmla="*/ 462809 w 645416"/>
              <a:gd name="connsiteY38" fmla="*/ 371184 h 640198"/>
              <a:gd name="connsiteX39" fmla="*/ 458363 w 645416"/>
              <a:gd name="connsiteY39" fmla="*/ 369617 h 640198"/>
              <a:gd name="connsiteX40" fmla="*/ 458363 w 645416"/>
              <a:gd name="connsiteY40" fmla="*/ 369576 h 640198"/>
              <a:gd name="connsiteX41" fmla="*/ 458417 w 645416"/>
              <a:gd name="connsiteY41" fmla="*/ 369493 h 640198"/>
              <a:gd name="connsiteX42" fmla="*/ 458417 w 645416"/>
              <a:gd name="connsiteY42" fmla="*/ 369363 h 640198"/>
              <a:gd name="connsiteX43" fmla="*/ 458417 w 645416"/>
              <a:gd name="connsiteY43" fmla="*/ 369337 h 640198"/>
              <a:gd name="connsiteX44" fmla="*/ 457775 w 645416"/>
              <a:gd name="connsiteY44" fmla="*/ 371132 h 640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45416" h="640198">
                <a:moveTo>
                  <a:pt x="322735" y="0"/>
                </a:moveTo>
                <a:cubicBezTo>
                  <a:pt x="500948" y="0"/>
                  <a:pt x="645416" y="143313"/>
                  <a:pt x="645416" y="320099"/>
                </a:cubicBezTo>
                <a:cubicBezTo>
                  <a:pt x="645416" y="496885"/>
                  <a:pt x="500948" y="640199"/>
                  <a:pt x="322735" y="640199"/>
                </a:cubicBezTo>
                <a:cubicBezTo>
                  <a:pt x="144521" y="640194"/>
                  <a:pt x="0" y="496884"/>
                  <a:pt x="0" y="320099"/>
                </a:cubicBezTo>
                <a:cubicBezTo>
                  <a:pt x="52" y="143313"/>
                  <a:pt x="144521" y="1"/>
                  <a:pt x="322735" y="0"/>
                </a:cubicBezTo>
                <a:close/>
                <a:moveTo>
                  <a:pt x="457775" y="371132"/>
                </a:moveTo>
                <a:cubicBezTo>
                  <a:pt x="457131" y="372973"/>
                  <a:pt x="455899" y="375984"/>
                  <a:pt x="454024" y="379777"/>
                </a:cubicBezTo>
                <a:cubicBezTo>
                  <a:pt x="450275" y="387406"/>
                  <a:pt x="444061" y="397891"/>
                  <a:pt x="434526" y="408426"/>
                </a:cubicBezTo>
                <a:cubicBezTo>
                  <a:pt x="416261" y="428663"/>
                  <a:pt x="383692" y="451583"/>
                  <a:pt x="325948" y="451583"/>
                </a:cubicBezTo>
                <a:cubicBezTo>
                  <a:pt x="272221" y="451583"/>
                  <a:pt x="235903" y="430606"/>
                  <a:pt x="213031" y="410439"/>
                </a:cubicBezTo>
                <a:cubicBezTo>
                  <a:pt x="201407" y="400201"/>
                  <a:pt x="193104" y="390025"/>
                  <a:pt x="187801" y="382636"/>
                </a:cubicBezTo>
                <a:cubicBezTo>
                  <a:pt x="185177" y="378959"/>
                  <a:pt x="183356" y="376020"/>
                  <a:pt x="182284" y="374184"/>
                </a:cubicBezTo>
                <a:cubicBezTo>
                  <a:pt x="181749" y="373268"/>
                  <a:pt x="181374" y="372630"/>
                  <a:pt x="181213" y="372321"/>
                </a:cubicBezTo>
                <a:lnTo>
                  <a:pt x="181213" y="372295"/>
                </a:lnTo>
                <a:cubicBezTo>
                  <a:pt x="181213" y="372314"/>
                  <a:pt x="181213" y="372340"/>
                  <a:pt x="181213" y="372362"/>
                </a:cubicBezTo>
                <a:cubicBezTo>
                  <a:pt x="181213" y="372373"/>
                  <a:pt x="181213" y="372388"/>
                  <a:pt x="181266" y="372393"/>
                </a:cubicBezTo>
                <a:cubicBezTo>
                  <a:pt x="181266" y="372402"/>
                  <a:pt x="181213" y="372443"/>
                  <a:pt x="177142" y="374889"/>
                </a:cubicBezTo>
                <a:lnTo>
                  <a:pt x="119934" y="409500"/>
                </a:lnTo>
                <a:cubicBezTo>
                  <a:pt x="116131" y="411816"/>
                  <a:pt x="115863" y="411977"/>
                  <a:pt x="115863" y="411996"/>
                </a:cubicBezTo>
                <a:cubicBezTo>
                  <a:pt x="115863" y="412003"/>
                  <a:pt x="115863" y="412029"/>
                  <a:pt x="115863" y="412042"/>
                </a:cubicBezTo>
                <a:cubicBezTo>
                  <a:pt x="115916" y="412070"/>
                  <a:pt x="115916" y="412100"/>
                  <a:pt x="115916" y="412131"/>
                </a:cubicBezTo>
                <a:cubicBezTo>
                  <a:pt x="115970" y="412192"/>
                  <a:pt x="116023" y="412260"/>
                  <a:pt x="116023" y="412333"/>
                </a:cubicBezTo>
                <a:cubicBezTo>
                  <a:pt x="116131" y="412482"/>
                  <a:pt x="116184" y="412660"/>
                  <a:pt x="116292" y="412857"/>
                </a:cubicBezTo>
                <a:cubicBezTo>
                  <a:pt x="116506" y="413253"/>
                  <a:pt x="116773" y="413745"/>
                  <a:pt x="117094" y="414326"/>
                </a:cubicBezTo>
                <a:cubicBezTo>
                  <a:pt x="117738" y="415486"/>
                  <a:pt x="118594" y="417004"/>
                  <a:pt x="119666" y="418829"/>
                </a:cubicBezTo>
                <a:cubicBezTo>
                  <a:pt x="121809" y="422480"/>
                  <a:pt x="124915" y="427383"/>
                  <a:pt x="128986" y="433110"/>
                </a:cubicBezTo>
                <a:cubicBezTo>
                  <a:pt x="137128" y="444535"/>
                  <a:pt x="149395" y="459449"/>
                  <a:pt x="166268" y="474295"/>
                </a:cubicBezTo>
                <a:cubicBezTo>
                  <a:pt x="200283" y="504297"/>
                  <a:pt x="252670" y="533493"/>
                  <a:pt x="325948" y="533493"/>
                </a:cubicBezTo>
                <a:cubicBezTo>
                  <a:pt x="404529" y="533493"/>
                  <a:pt x="455953" y="501117"/>
                  <a:pt x="487610" y="466065"/>
                </a:cubicBezTo>
                <a:cubicBezTo>
                  <a:pt x="503038" y="448957"/>
                  <a:pt x="513268" y="431794"/>
                  <a:pt x="519749" y="418690"/>
                </a:cubicBezTo>
                <a:cubicBezTo>
                  <a:pt x="522964" y="412118"/>
                  <a:pt x="525321" y="406489"/>
                  <a:pt x="526874" y="402282"/>
                </a:cubicBezTo>
                <a:cubicBezTo>
                  <a:pt x="527677" y="400176"/>
                  <a:pt x="528267" y="398412"/>
                  <a:pt x="528696" y="397057"/>
                </a:cubicBezTo>
                <a:cubicBezTo>
                  <a:pt x="528964" y="396381"/>
                  <a:pt x="529124" y="395803"/>
                  <a:pt x="529284" y="395334"/>
                </a:cubicBezTo>
                <a:cubicBezTo>
                  <a:pt x="529338" y="395099"/>
                  <a:pt x="529392" y="394887"/>
                  <a:pt x="529445" y="394706"/>
                </a:cubicBezTo>
                <a:cubicBezTo>
                  <a:pt x="529499" y="394617"/>
                  <a:pt x="529499" y="394533"/>
                  <a:pt x="529552" y="394457"/>
                </a:cubicBezTo>
                <a:cubicBezTo>
                  <a:pt x="529552" y="394420"/>
                  <a:pt x="529552" y="394382"/>
                  <a:pt x="529552" y="394348"/>
                </a:cubicBezTo>
                <a:cubicBezTo>
                  <a:pt x="529552" y="394331"/>
                  <a:pt x="529552" y="394305"/>
                  <a:pt x="529552" y="394296"/>
                </a:cubicBezTo>
                <a:cubicBezTo>
                  <a:pt x="529552" y="394280"/>
                  <a:pt x="529338" y="394191"/>
                  <a:pt x="525160" y="392729"/>
                </a:cubicBezTo>
                <a:lnTo>
                  <a:pt x="462809" y="371184"/>
                </a:lnTo>
                <a:cubicBezTo>
                  <a:pt x="458363" y="369639"/>
                  <a:pt x="458363" y="369628"/>
                  <a:pt x="458363" y="369617"/>
                </a:cubicBezTo>
                <a:cubicBezTo>
                  <a:pt x="458363" y="369609"/>
                  <a:pt x="458363" y="369589"/>
                  <a:pt x="458363" y="369576"/>
                </a:cubicBezTo>
                <a:cubicBezTo>
                  <a:pt x="458363" y="369548"/>
                  <a:pt x="458363" y="369517"/>
                  <a:pt x="458417" y="369493"/>
                </a:cubicBezTo>
                <a:cubicBezTo>
                  <a:pt x="458417" y="369445"/>
                  <a:pt x="458417" y="369399"/>
                  <a:pt x="458417" y="369363"/>
                </a:cubicBezTo>
                <a:lnTo>
                  <a:pt x="458417" y="369337"/>
                </a:lnTo>
                <a:cubicBezTo>
                  <a:pt x="458363" y="369602"/>
                  <a:pt x="458149" y="370218"/>
                  <a:pt x="457775" y="371132"/>
                </a:cubicBez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60" name="Полилиния 59">
            <a:extLst>
              <a:ext uri="{FF2B5EF4-FFF2-40B4-BE49-F238E27FC236}">
                <a16:creationId xmlns:a16="http://schemas.microsoft.com/office/drawing/2014/main" id="{BBF42A67-A4AF-C571-0E87-7B690FCF62F4}"/>
              </a:ext>
            </a:extLst>
          </p:cNvPr>
          <p:cNvSpPr/>
          <p:nvPr userDrawn="1"/>
        </p:nvSpPr>
        <p:spPr>
          <a:xfrm rot="5400000">
            <a:off x="9534311" y="2339111"/>
            <a:ext cx="372722" cy="794227"/>
          </a:xfrm>
          <a:custGeom>
            <a:avLst/>
            <a:gdLst>
              <a:gd name="connsiteX0" fmla="*/ -86 w 291457"/>
              <a:gd name="connsiteY0" fmla="*/ -31 h 621061"/>
              <a:gd name="connsiteX1" fmla="*/ 291371 w 291457"/>
              <a:gd name="connsiteY1" fmla="*/ -31 h 621061"/>
              <a:gd name="connsiteX2" fmla="*/ 291371 w 291457"/>
              <a:gd name="connsiteY2" fmla="*/ 621030 h 621061"/>
              <a:gd name="connsiteX3" fmla="*/ -86 w 291457"/>
              <a:gd name="connsiteY3" fmla="*/ 621030 h 6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457" h="621061">
                <a:moveTo>
                  <a:pt x="-86" y="-31"/>
                </a:moveTo>
                <a:lnTo>
                  <a:pt x="291371" y="-31"/>
                </a:lnTo>
                <a:lnTo>
                  <a:pt x="291371" y="621030"/>
                </a:lnTo>
                <a:lnTo>
                  <a:pt x="-86" y="6210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61" name="Полилиния 60">
            <a:extLst>
              <a:ext uri="{FF2B5EF4-FFF2-40B4-BE49-F238E27FC236}">
                <a16:creationId xmlns:a16="http://schemas.microsoft.com/office/drawing/2014/main" id="{18827D43-F7CC-842B-CE52-CE297463F98B}"/>
              </a:ext>
            </a:extLst>
          </p:cNvPr>
          <p:cNvSpPr/>
          <p:nvPr userDrawn="1"/>
        </p:nvSpPr>
        <p:spPr>
          <a:xfrm rot="5400000">
            <a:off x="9534311" y="2790999"/>
            <a:ext cx="372722" cy="794227"/>
          </a:xfrm>
          <a:custGeom>
            <a:avLst/>
            <a:gdLst>
              <a:gd name="connsiteX0" fmla="*/ -86 w 291457"/>
              <a:gd name="connsiteY0" fmla="*/ -31 h 621061"/>
              <a:gd name="connsiteX1" fmla="*/ 291371 w 291457"/>
              <a:gd name="connsiteY1" fmla="*/ -31 h 621061"/>
              <a:gd name="connsiteX2" fmla="*/ 291371 w 291457"/>
              <a:gd name="connsiteY2" fmla="*/ 621030 h 621061"/>
              <a:gd name="connsiteX3" fmla="*/ -86 w 291457"/>
              <a:gd name="connsiteY3" fmla="*/ 621030 h 6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457" h="621061">
                <a:moveTo>
                  <a:pt x="-86" y="-31"/>
                </a:moveTo>
                <a:lnTo>
                  <a:pt x="291371" y="-31"/>
                </a:lnTo>
                <a:lnTo>
                  <a:pt x="291371" y="621030"/>
                </a:lnTo>
                <a:lnTo>
                  <a:pt x="-86" y="6210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62" name="Полилиния 61">
            <a:extLst>
              <a:ext uri="{FF2B5EF4-FFF2-40B4-BE49-F238E27FC236}">
                <a16:creationId xmlns:a16="http://schemas.microsoft.com/office/drawing/2014/main" id="{AEA31EE0-2696-FF64-5357-40266C8385EE}"/>
              </a:ext>
            </a:extLst>
          </p:cNvPr>
          <p:cNvSpPr/>
          <p:nvPr userDrawn="1"/>
        </p:nvSpPr>
        <p:spPr>
          <a:xfrm>
            <a:off x="10379120" y="2553476"/>
            <a:ext cx="1644786" cy="817384"/>
          </a:xfrm>
          <a:custGeom>
            <a:avLst/>
            <a:gdLst>
              <a:gd name="connsiteX0" fmla="*/ 964990 w 1286171"/>
              <a:gd name="connsiteY0" fmla="*/ 0 h 639169"/>
              <a:gd name="connsiteX1" fmla="*/ 1286172 w 1286171"/>
              <a:gd name="connsiteY1" fmla="*/ 318506 h 639169"/>
              <a:gd name="connsiteX2" fmla="*/ 1286065 w 1286171"/>
              <a:gd name="connsiteY2" fmla="*/ 326735 h 639169"/>
              <a:gd name="connsiteX3" fmla="*/ 985078 w 1286171"/>
              <a:gd name="connsiteY3" fmla="*/ 636470 h 639169"/>
              <a:gd name="connsiteX4" fmla="*/ 985078 w 1286171"/>
              <a:gd name="connsiteY4" fmla="*/ 637224 h 639169"/>
              <a:gd name="connsiteX5" fmla="*/ 964990 w 1286171"/>
              <a:gd name="connsiteY5" fmla="*/ 637224 h 639169"/>
              <a:gd name="connsiteX6" fmla="*/ 778688 w 1286171"/>
              <a:gd name="connsiteY6" fmla="*/ 555332 h 639169"/>
              <a:gd name="connsiteX7" fmla="*/ 642738 w 1286171"/>
              <a:gd name="connsiteY7" fmla="*/ 425876 h 639169"/>
              <a:gd name="connsiteX8" fmla="*/ 507109 w 1286171"/>
              <a:gd name="connsiteY8" fmla="*/ 556230 h 639169"/>
              <a:gd name="connsiteX9" fmla="*/ 327073 w 1286171"/>
              <a:gd name="connsiteY9" fmla="*/ 639063 h 639169"/>
              <a:gd name="connsiteX10" fmla="*/ 321181 w 1286171"/>
              <a:gd name="connsiteY10" fmla="*/ 639169 h 639169"/>
              <a:gd name="connsiteX11" fmla="*/ 107 w 1286171"/>
              <a:gd name="connsiteY11" fmla="*/ 328780 h 639169"/>
              <a:gd name="connsiteX12" fmla="*/ 0 w 1286171"/>
              <a:gd name="connsiteY12" fmla="*/ 320560 h 639169"/>
              <a:gd name="connsiteX13" fmla="*/ 321181 w 1286171"/>
              <a:gd name="connsiteY13" fmla="*/ 2055 h 639169"/>
              <a:gd name="connsiteX14" fmla="*/ 327073 w 1286171"/>
              <a:gd name="connsiteY14" fmla="*/ 2164 h 639169"/>
              <a:gd name="connsiteX15" fmla="*/ 507484 w 1286171"/>
              <a:gd name="connsiteY15" fmla="*/ 83917 h 639169"/>
              <a:gd name="connsiteX16" fmla="*/ 643380 w 1286171"/>
              <a:gd name="connsiteY16" fmla="*/ 213314 h 639169"/>
              <a:gd name="connsiteX17" fmla="*/ 779063 w 1286171"/>
              <a:gd name="connsiteY17" fmla="*/ 82962 h 639169"/>
              <a:gd name="connsiteX18" fmla="*/ 964990 w 1286171"/>
              <a:gd name="connsiteY18" fmla="*/ 0 h 639169"/>
              <a:gd name="connsiteX19" fmla="*/ 1145132 w 1286171"/>
              <a:gd name="connsiteY19" fmla="*/ 557856 h 639169"/>
              <a:gd name="connsiteX20" fmla="*/ 1145132 w 1286171"/>
              <a:gd name="connsiteY20" fmla="*/ 557862 h 639169"/>
              <a:gd name="connsiteX21" fmla="*/ 1145132 w 1286171"/>
              <a:gd name="connsiteY21" fmla="*/ 557856 h 639169"/>
              <a:gd name="connsiteX22" fmla="*/ 1172719 w 1286171"/>
              <a:gd name="connsiteY22" fmla="*/ 534732 h 639169"/>
              <a:gd name="connsiteX23" fmla="*/ 1167416 w 1286171"/>
              <a:gd name="connsiteY23" fmla="*/ 539615 h 639169"/>
              <a:gd name="connsiteX24" fmla="*/ 1172719 w 1286171"/>
              <a:gd name="connsiteY24" fmla="*/ 534732 h 639169"/>
              <a:gd name="connsiteX25" fmla="*/ 79866 w 1286171"/>
              <a:gd name="connsiteY25" fmla="*/ 499243 h 639169"/>
              <a:gd name="connsiteX26" fmla="*/ 79866 w 1286171"/>
              <a:gd name="connsiteY26" fmla="*/ 499238 h 639169"/>
              <a:gd name="connsiteX27" fmla="*/ 79866 w 1286171"/>
              <a:gd name="connsiteY27" fmla="*/ 499243 h 639169"/>
              <a:gd name="connsiteX28" fmla="*/ 336983 w 1286171"/>
              <a:gd name="connsiteY28" fmla="*/ 155327 h 639169"/>
              <a:gd name="connsiteX29" fmla="*/ 170446 w 1286171"/>
              <a:gd name="connsiteY29" fmla="*/ 320560 h 639169"/>
              <a:gd name="connsiteX30" fmla="*/ 170500 w 1286171"/>
              <a:gd name="connsiteY30" fmla="*/ 324826 h 639169"/>
              <a:gd name="connsiteX31" fmla="*/ 336983 w 1286171"/>
              <a:gd name="connsiteY31" fmla="*/ 485778 h 639169"/>
              <a:gd name="connsiteX32" fmla="*/ 340786 w 1286171"/>
              <a:gd name="connsiteY32" fmla="*/ 485674 h 639169"/>
              <a:gd name="connsiteX33" fmla="*/ 406672 w 1286171"/>
              <a:gd name="connsiteY33" fmla="*/ 460160 h 639169"/>
              <a:gd name="connsiteX34" fmla="*/ 480326 w 1286171"/>
              <a:gd name="connsiteY34" fmla="*/ 399423 h 639169"/>
              <a:gd name="connsiteX35" fmla="*/ 550230 w 1286171"/>
              <a:gd name="connsiteY35" fmla="*/ 320560 h 639169"/>
              <a:gd name="connsiteX36" fmla="*/ 537158 w 1286171"/>
              <a:gd name="connsiteY36" fmla="*/ 304252 h 639169"/>
              <a:gd name="connsiteX37" fmla="*/ 480701 w 1286171"/>
              <a:gd name="connsiteY37" fmla="*/ 242087 h 639169"/>
              <a:gd name="connsiteX38" fmla="*/ 406887 w 1286171"/>
              <a:gd name="connsiteY38" fmla="*/ 181096 h 639169"/>
              <a:gd name="connsiteX39" fmla="*/ 340840 w 1286171"/>
              <a:gd name="connsiteY39" fmla="*/ 155436 h 639169"/>
              <a:gd name="connsiteX40" fmla="*/ 336983 w 1286171"/>
              <a:gd name="connsiteY40" fmla="*/ 155327 h 639169"/>
              <a:gd name="connsiteX41" fmla="*/ 949189 w 1286171"/>
              <a:gd name="connsiteY41" fmla="*/ 153392 h 639169"/>
              <a:gd name="connsiteX42" fmla="*/ 879446 w 1286171"/>
              <a:gd name="connsiteY42" fmla="*/ 179041 h 639169"/>
              <a:gd name="connsiteX43" fmla="*/ 805793 w 1286171"/>
              <a:gd name="connsiteY43" fmla="*/ 239830 h 639169"/>
              <a:gd name="connsiteX44" fmla="*/ 749280 w 1286171"/>
              <a:gd name="connsiteY44" fmla="*/ 301952 h 639169"/>
              <a:gd name="connsiteX45" fmla="*/ 735889 w 1286171"/>
              <a:gd name="connsiteY45" fmla="*/ 318615 h 639169"/>
              <a:gd name="connsiteX46" fmla="*/ 805685 w 1286171"/>
              <a:gd name="connsiteY46" fmla="*/ 397316 h 639169"/>
              <a:gd name="connsiteX47" fmla="*/ 879392 w 1286171"/>
              <a:gd name="connsiteY47" fmla="*/ 458168 h 639169"/>
              <a:gd name="connsiteX48" fmla="*/ 949189 w 1286171"/>
              <a:gd name="connsiteY48" fmla="*/ 483843 h 639169"/>
              <a:gd name="connsiteX49" fmla="*/ 953474 w 1286171"/>
              <a:gd name="connsiteY49" fmla="*/ 483785 h 639169"/>
              <a:gd name="connsiteX50" fmla="*/ 1115725 w 1286171"/>
              <a:gd name="connsiteY50" fmla="*/ 318615 h 639169"/>
              <a:gd name="connsiteX51" fmla="*/ 953474 w 1286171"/>
              <a:gd name="connsiteY51" fmla="*/ 153449 h 639169"/>
              <a:gd name="connsiteX52" fmla="*/ 949189 w 1286171"/>
              <a:gd name="connsiteY52" fmla="*/ 153392 h 639169"/>
              <a:gd name="connsiteX53" fmla="*/ 412404 w 1286171"/>
              <a:gd name="connsiteY53" fmla="*/ 480111 h 639169"/>
              <a:gd name="connsiteX54" fmla="*/ 408333 w 1286171"/>
              <a:gd name="connsiteY54" fmla="*/ 482535 h 639169"/>
              <a:gd name="connsiteX55" fmla="*/ 417546 w 1286171"/>
              <a:gd name="connsiteY55" fmla="*/ 476941 h 639169"/>
              <a:gd name="connsiteX56" fmla="*/ 412404 w 1286171"/>
              <a:gd name="connsiteY56" fmla="*/ 480111 h 639169"/>
              <a:gd name="connsiteX57" fmla="*/ 700642 w 1286171"/>
              <a:gd name="connsiteY57" fmla="*/ 458250 h 639169"/>
              <a:gd name="connsiteX58" fmla="*/ 719497 w 1286171"/>
              <a:gd name="connsiteY58" fmla="*/ 476931 h 639169"/>
              <a:gd name="connsiteX59" fmla="*/ 700642 w 1286171"/>
              <a:gd name="connsiteY59" fmla="*/ 458250 h 639169"/>
              <a:gd name="connsiteX60" fmla="*/ 32567 w 1286171"/>
              <a:gd name="connsiteY60" fmla="*/ 405842 h 639169"/>
              <a:gd name="connsiteX61" fmla="*/ 32567 w 1286171"/>
              <a:gd name="connsiteY61" fmla="*/ 405847 h 639169"/>
              <a:gd name="connsiteX62" fmla="*/ 32567 w 1286171"/>
              <a:gd name="connsiteY62" fmla="*/ 405842 h 639169"/>
              <a:gd name="connsiteX63" fmla="*/ 534321 w 1286171"/>
              <a:gd name="connsiteY63" fmla="*/ 269958 h 639169"/>
              <a:gd name="connsiteX64" fmla="*/ 534321 w 1286171"/>
              <a:gd name="connsiteY64" fmla="*/ 269962 h 639169"/>
              <a:gd name="connsiteX65" fmla="*/ 534321 w 1286171"/>
              <a:gd name="connsiteY65" fmla="*/ 269958 h 639169"/>
              <a:gd name="connsiteX66" fmla="*/ 486004 w 1286171"/>
              <a:gd name="connsiteY66" fmla="*/ 219307 h 639169"/>
              <a:gd name="connsiteX67" fmla="*/ 486004 w 1286171"/>
              <a:gd name="connsiteY67" fmla="*/ 219303 h 639169"/>
              <a:gd name="connsiteX68" fmla="*/ 486004 w 1286171"/>
              <a:gd name="connsiteY68" fmla="*/ 219307 h 639169"/>
              <a:gd name="connsiteX69" fmla="*/ 1087336 w 1286171"/>
              <a:gd name="connsiteY69" fmla="*/ 194115 h 639169"/>
              <a:gd name="connsiteX70" fmla="*/ 1087336 w 1286171"/>
              <a:gd name="connsiteY70" fmla="*/ 194110 h 639169"/>
              <a:gd name="connsiteX71" fmla="*/ 1087336 w 1286171"/>
              <a:gd name="connsiteY71" fmla="*/ 194115 h 639169"/>
              <a:gd name="connsiteX72" fmla="*/ 447972 w 1286171"/>
              <a:gd name="connsiteY72" fmla="*/ 185989 h 639169"/>
              <a:gd name="connsiteX73" fmla="*/ 447972 w 1286171"/>
              <a:gd name="connsiteY73" fmla="*/ 185984 h 639169"/>
              <a:gd name="connsiteX74" fmla="*/ 447972 w 1286171"/>
              <a:gd name="connsiteY74" fmla="*/ 185989 h 639169"/>
              <a:gd name="connsiteX75" fmla="*/ 1049786 w 1286171"/>
              <a:gd name="connsiteY75" fmla="*/ 162618 h 639169"/>
              <a:gd name="connsiteX76" fmla="*/ 1049786 w 1286171"/>
              <a:gd name="connsiteY76" fmla="*/ 162623 h 639169"/>
              <a:gd name="connsiteX77" fmla="*/ 1049786 w 1286171"/>
              <a:gd name="connsiteY77" fmla="*/ 162618 h 639169"/>
              <a:gd name="connsiteX78" fmla="*/ 281488 w 1286171"/>
              <a:gd name="connsiteY78" fmla="*/ 143709 h 639169"/>
              <a:gd name="connsiteX79" fmla="*/ 281488 w 1286171"/>
              <a:gd name="connsiteY79" fmla="*/ 143715 h 639169"/>
              <a:gd name="connsiteX80" fmla="*/ 281488 w 1286171"/>
              <a:gd name="connsiteY80" fmla="*/ 143709 h 639169"/>
              <a:gd name="connsiteX81" fmla="*/ 1000291 w 1286171"/>
              <a:gd name="connsiteY81" fmla="*/ 140471 h 639169"/>
              <a:gd name="connsiteX82" fmla="*/ 1000291 w 1286171"/>
              <a:gd name="connsiteY82" fmla="*/ 140476 h 639169"/>
              <a:gd name="connsiteX83" fmla="*/ 1000291 w 1286171"/>
              <a:gd name="connsiteY83" fmla="*/ 140471 h 639169"/>
              <a:gd name="connsiteX84" fmla="*/ 972918 w 1286171"/>
              <a:gd name="connsiteY84" fmla="*/ 134940 h 639169"/>
              <a:gd name="connsiteX85" fmla="*/ 972918 w 1286171"/>
              <a:gd name="connsiteY85" fmla="*/ 134934 h 639169"/>
              <a:gd name="connsiteX86" fmla="*/ 972918 w 1286171"/>
              <a:gd name="connsiteY86" fmla="*/ 134940 h 639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86171" h="639169">
                <a:moveTo>
                  <a:pt x="964990" y="0"/>
                </a:moveTo>
                <a:cubicBezTo>
                  <a:pt x="1142454" y="0"/>
                  <a:pt x="1286172" y="142456"/>
                  <a:pt x="1286172" y="318506"/>
                </a:cubicBezTo>
                <a:lnTo>
                  <a:pt x="1286065" y="326735"/>
                </a:lnTo>
                <a:cubicBezTo>
                  <a:pt x="1281833" y="492309"/>
                  <a:pt x="1150329" y="626348"/>
                  <a:pt x="985078" y="636470"/>
                </a:cubicBezTo>
                <a:lnTo>
                  <a:pt x="985078" y="637224"/>
                </a:lnTo>
                <a:lnTo>
                  <a:pt x="964990" y="637224"/>
                </a:lnTo>
                <a:cubicBezTo>
                  <a:pt x="902319" y="637224"/>
                  <a:pt x="836432" y="600189"/>
                  <a:pt x="778688" y="555332"/>
                </a:cubicBezTo>
                <a:cubicBezTo>
                  <a:pt x="727478" y="515517"/>
                  <a:pt x="679913" y="467264"/>
                  <a:pt x="642738" y="425876"/>
                </a:cubicBezTo>
                <a:cubicBezTo>
                  <a:pt x="605670" y="467315"/>
                  <a:pt x="558211" y="515993"/>
                  <a:pt x="507109" y="556230"/>
                </a:cubicBezTo>
                <a:cubicBezTo>
                  <a:pt x="451401" y="600125"/>
                  <a:pt x="387924" y="636810"/>
                  <a:pt x="327073" y="639063"/>
                </a:cubicBezTo>
                <a:lnTo>
                  <a:pt x="321181" y="639169"/>
                </a:lnTo>
                <a:cubicBezTo>
                  <a:pt x="146502" y="639169"/>
                  <a:pt x="4499" y="500905"/>
                  <a:pt x="107" y="328780"/>
                </a:cubicBezTo>
                <a:lnTo>
                  <a:pt x="0" y="320560"/>
                </a:lnTo>
                <a:cubicBezTo>
                  <a:pt x="0" y="144627"/>
                  <a:pt x="143717" y="2055"/>
                  <a:pt x="321181" y="2055"/>
                </a:cubicBezTo>
                <a:lnTo>
                  <a:pt x="327073" y="2164"/>
                </a:lnTo>
                <a:cubicBezTo>
                  <a:pt x="387924" y="4378"/>
                  <a:pt x="451560" y="40473"/>
                  <a:pt x="507484" y="83917"/>
                </a:cubicBezTo>
                <a:cubicBezTo>
                  <a:pt x="558692" y="123714"/>
                  <a:pt x="606259" y="171944"/>
                  <a:pt x="643380" y="213314"/>
                </a:cubicBezTo>
                <a:cubicBezTo>
                  <a:pt x="680501" y="171874"/>
                  <a:pt x="728015" y="123205"/>
                  <a:pt x="779063" y="82962"/>
                </a:cubicBezTo>
                <a:cubicBezTo>
                  <a:pt x="836593" y="37644"/>
                  <a:pt x="902372" y="1"/>
                  <a:pt x="964990" y="0"/>
                </a:cubicBezTo>
                <a:close/>
                <a:moveTo>
                  <a:pt x="1145132" y="557856"/>
                </a:moveTo>
                <a:lnTo>
                  <a:pt x="1145132" y="557862"/>
                </a:lnTo>
                <a:lnTo>
                  <a:pt x="1145132" y="557856"/>
                </a:lnTo>
                <a:close/>
                <a:moveTo>
                  <a:pt x="1172719" y="534732"/>
                </a:moveTo>
                <a:cubicBezTo>
                  <a:pt x="1170951" y="536379"/>
                  <a:pt x="1169185" y="538005"/>
                  <a:pt x="1167416" y="539615"/>
                </a:cubicBezTo>
                <a:cubicBezTo>
                  <a:pt x="1169185" y="538005"/>
                  <a:pt x="1170951" y="536379"/>
                  <a:pt x="1172719" y="534732"/>
                </a:cubicBezTo>
                <a:close/>
                <a:moveTo>
                  <a:pt x="79866" y="499243"/>
                </a:moveTo>
                <a:lnTo>
                  <a:pt x="79866" y="499238"/>
                </a:lnTo>
                <a:lnTo>
                  <a:pt x="79866" y="499243"/>
                </a:lnTo>
                <a:close/>
                <a:moveTo>
                  <a:pt x="336983" y="155327"/>
                </a:moveTo>
                <a:cubicBezTo>
                  <a:pt x="245011" y="155328"/>
                  <a:pt x="170446" y="229309"/>
                  <a:pt x="170446" y="320560"/>
                </a:cubicBezTo>
                <a:lnTo>
                  <a:pt x="170500" y="324826"/>
                </a:lnTo>
                <a:cubicBezTo>
                  <a:pt x="172804" y="414102"/>
                  <a:pt x="246457" y="485778"/>
                  <a:pt x="336983" y="485778"/>
                </a:cubicBezTo>
                <a:lnTo>
                  <a:pt x="340786" y="485674"/>
                </a:lnTo>
                <a:cubicBezTo>
                  <a:pt x="360017" y="484608"/>
                  <a:pt x="382461" y="475581"/>
                  <a:pt x="406672" y="460160"/>
                </a:cubicBezTo>
                <a:cubicBezTo>
                  <a:pt x="432116" y="443941"/>
                  <a:pt x="457506" y="421967"/>
                  <a:pt x="480326" y="399423"/>
                </a:cubicBezTo>
                <a:cubicBezTo>
                  <a:pt x="511822" y="368259"/>
                  <a:pt x="537427" y="336961"/>
                  <a:pt x="550230" y="320560"/>
                </a:cubicBezTo>
                <a:cubicBezTo>
                  <a:pt x="546747" y="316119"/>
                  <a:pt x="542355" y="310575"/>
                  <a:pt x="537158" y="304252"/>
                </a:cubicBezTo>
                <a:cubicBezTo>
                  <a:pt x="523125" y="287236"/>
                  <a:pt x="503467" y="264623"/>
                  <a:pt x="480701" y="242087"/>
                </a:cubicBezTo>
                <a:cubicBezTo>
                  <a:pt x="457882" y="219475"/>
                  <a:pt x="432438" y="197398"/>
                  <a:pt x="406887" y="181096"/>
                </a:cubicBezTo>
                <a:cubicBezTo>
                  <a:pt x="382621" y="165596"/>
                  <a:pt x="360124" y="156512"/>
                  <a:pt x="340840" y="155436"/>
                </a:cubicBezTo>
                <a:lnTo>
                  <a:pt x="336983" y="155327"/>
                </a:lnTo>
                <a:close/>
                <a:moveTo>
                  <a:pt x="949189" y="153392"/>
                </a:moveTo>
                <a:cubicBezTo>
                  <a:pt x="929102" y="153392"/>
                  <a:pt x="905319" y="162575"/>
                  <a:pt x="879446" y="179041"/>
                </a:cubicBezTo>
                <a:cubicBezTo>
                  <a:pt x="854002" y="195276"/>
                  <a:pt x="828612" y="217272"/>
                  <a:pt x="805793" y="239830"/>
                </a:cubicBezTo>
                <a:cubicBezTo>
                  <a:pt x="783081" y="262311"/>
                  <a:pt x="763369" y="284899"/>
                  <a:pt x="749280" y="301952"/>
                </a:cubicBezTo>
                <a:cubicBezTo>
                  <a:pt x="743977" y="308428"/>
                  <a:pt x="739477" y="314092"/>
                  <a:pt x="735889" y="318615"/>
                </a:cubicBezTo>
                <a:cubicBezTo>
                  <a:pt x="748744" y="334984"/>
                  <a:pt x="774241" y="366201"/>
                  <a:pt x="805685" y="397316"/>
                </a:cubicBezTo>
                <a:cubicBezTo>
                  <a:pt x="828504" y="419889"/>
                  <a:pt x="853895" y="441913"/>
                  <a:pt x="879392" y="458168"/>
                </a:cubicBezTo>
                <a:cubicBezTo>
                  <a:pt x="905265" y="474652"/>
                  <a:pt x="929102" y="483843"/>
                  <a:pt x="949189" y="483843"/>
                </a:cubicBezTo>
                <a:lnTo>
                  <a:pt x="953474" y="483785"/>
                </a:lnTo>
                <a:cubicBezTo>
                  <a:pt x="1043464" y="481522"/>
                  <a:pt x="1115725" y="408439"/>
                  <a:pt x="1115725" y="318615"/>
                </a:cubicBezTo>
                <a:cubicBezTo>
                  <a:pt x="1115725" y="228790"/>
                  <a:pt x="1043464" y="155712"/>
                  <a:pt x="953474" y="153449"/>
                </a:cubicBezTo>
                <a:lnTo>
                  <a:pt x="949189" y="153392"/>
                </a:lnTo>
                <a:close/>
                <a:moveTo>
                  <a:pt x="412404" y="480111"/>
                </a:moveTo>
                <a:cubicBezTo>
                  <a:pt x="411065" y="480938"/>
                  <a:pt x="409726" y="481739"/>
                  <a:pt x="408333" y="482535"/>
                </a:cubicBezTo>
                <a:cubicBezTo>
                  <a:pt x="411386" y="480745"/>
                  <a:pt x="414493" y="478886"/>
                  <a:pt x="417546" y="476941"/>
                </a:cubicBezTo>
                <a:lnTo>
                  <a:pt x="412404" y="480111"/>
                </a:lnTo>
                <a:close/>
                <a:moveTo>
                  <a:pt x="700642" y="458250"/>
                </a:moveTo>
                <a:cubicBezTo>
                  <a:pt x="706803" y="464470"/>
                  <a:pt x="713070" y="470710"/>
                  <a:pt x="719497" y="476931"/>
                </a:cubicBezTo>
                <a:cubicBezTo>
                  <a:pt x="713070" y="470710"/>
                  <a:pt x="706803" y="464470"/>
                  <a:pt x="700642" y="458250"/>
                </a:cubicBezTo>
                <a:close/>
                <a:moveTo>
                  <a:pt x="32567" y="405842"/>
                </a:moveTo>
                <a:lnTo>
                  <a:pt x="32567" y="405847"/>
                </a:lnTo>
                <a:lnTo>
                  <a:pt x="32567" y="405842"/>
                </a:lnTo>
                <a:close/>
                <a:moveTo>
                  <a:pt x="534321" y="269958"/>
                </a:moveTo>
                <a:lnTo>
                  <a:pt x="534321" y="269962"/>
                </a:lnTo>
                <a:lnTo>
                  <a:pt x="534321" y="269958"/>
                </a:lnTo>
                <a:close/>
                <a:moveTo>
                  <a:pt x="486004" y="219307"/>
                </a:moveTo>
                <a:lnTo>
                  <a:pt x="486004" y="219303"/>
                </a:lnTo>
                <a:lnTo>
                  <a:pt x="486004" y="219307"/>
                </a:lnTo>
                <a:close/>
                <a:moveTo>
                  <a:pt x="1087336" y="194115"/>
                </a:moveTo>
                <a:lnTo>
                  <a:pt x="1087336" y="194110"/>
                </a:lnTo>
                <a:lnTo>
                  <a:pt x="1087336" y="194115"/>
                </a:lnTo>
                <a:close/>
                <a:moveTo>
                  <a:pt x="447972" y="185989"/>
                </a:moveTo>
                <a:lnTo>
                  <a:pt x="447972" y="185984"/>
                </a:lnTo>
                <a:lnTo>
                  <a:pt x="447972" y="185989"/>
                </a:lnTo>
                <a:close/>
                <a:moveTo>
                  <a:pt x="1049786" y="162618"/>
                </a:moveTo>
                <a:lnTo>
                  <a:pt x="1049786" y="162623"/>
                </a:lnTo>
                <a:lnTo>
                  <a:pt x="1049786" y="162618"/>
                </a:lnTo>
                <a:close/>
                <a:moveTo>
                  <a:pt x="281488" y="143709"/>
                </a:moveTo>
                <a:lnTo>
                  <a:pt x="281488" y="143715"/>
                </a:lnTo>
                <a:lnTo>
                  <a:pt x="281488" y="143709"/>
                </a:lnTo>
                <a:close/>
                <a:moveTo>
                  <a:pt x="1000291" y="140471"/>
                </a:moveTo>
                <a:lnTo>
                  <a:pt x="1000291" y="140476"/>
                </a:lnTo>
                <a:lnTo>
                  <a:pt x="1000291" y="140471"/>
                </a:lnTo>
                <a:close/>
                <a:moveTo>
                  <a:pt x="972918" y="134940"/>
                </a:moveTo>
                <a:lnTo>
                  <a:pt x="972918" y="134934"/>
                </a:lnTo>
                <a:lnTo>
                  <a:pt x="972918" y="13494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69" name="Полилиния 68">
            <a:extLst>
              <a:ext uri="{FF2B5EF4-FFF2-40B4-BE49-F238E27FC236}">
                <a16:creationId xmlns:a16="http://schemas.microsoft.com/office/drawing/2014/main" id="{98539B6A-FAC6-ED68-EA9C-F2AE50E85AFA}"/>
              </a:ext>
            </a:extLst>
          </p:cNvPr>
          <p:cNvSpPr/>
          <p:nvPr userDrawn="1"/>
        </p:nvSpPr>
        <p:spPr>
          <a:xfrm rot="5400000">
            <a:off x="6416161" y="3390462"/>
            <a:ext cx="372722" cy="794227"/>
          </a:xfrm>
          <a:custGeom>
            <a:avLst/>
            <a:gdLst>
              <a:gd name="connsiteX0" fmla="*/ -86 w 291457"/>
              <a:gd name="connsiteY0" fmla="*/ -31 h 621061"/>
              <a:gd name="connsiteX1" fmla="*/ 291371 w 291457"/>
              <a:gd name="connsiteY1" fmla="*/ -31 h 621061"/>
              <a:gd name="connsiteX2" fmla="*/ 291371 w 291457"/>
              <a:gd name="connsiteY2" fmla="*/ 621030 h 621061"/>
              <a:gd name="connsiteX3" fmla="*/ -86 w 291457"/>
              <a:gd name="connsiteY3" fmla="*/ 621030 h 6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457" h="621061">
                <a:moveTo>
                  <a:pt x="-86" y="-31"/>
                </a:moveTo>
                <a:lnTo>
                  <a:pt x="291371" y="-31"/>
                </a:lnTo>
                <a:lnTo>
                  <a:pt x="291371" y="621030"/>
                </a:lnTo>
                <a:lnTo>
                  <a:pt x="-86" y="6210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70" name="Полилиния 69">
            <a:extLst>
              <a:ext uri="{FF2B5EF4-FFF2-40B4-BE49-F238E27FC236}">
                <a16:creationId xmlns:a16="http://schemas.microsoft.com/office/drawing/2014/main" id="{27A83EEE-6701-E5BE-4471-D6708AB28A14}"/>
              </a:ext>
            </a:extLst>
          </p:cNvPr>
          <p:cNvSpPr/>
          <p:nvPr userDrawn="1"/>
        </p:nvSpPr>
        <p:spPr>
          <a:xfrm rot="5400000">
            <a:off x="6416161" y="3842350"/>
            <a:ext cx="372722" cy="794227"/>
          </a:xfrm>
          <a:custGeom>
            <a:avLst/>
            <a:gdLst>
              <a:gd name="connsiteX0" fmla="*/ -86 w 291457"/>
              <a:gd name="connsiteY0" fmla="*/ -31 h 621061"/>
              <a:gd name="connsiteX1" fmla="*/ 291371 w 291457"/>
              <a:gd name="connsiteY1" fmla="*/ -31 h 621061"/>
              <a:gd name="connsiteX2" fmla="*/ 291371 w 291457"/>
              <a:gd name="connsiteY2" fmla="*/ 621030 h 621061"/>
              <a:gd name="connsiteX3" fmla="*/ -86 w 291457"/>
              <a:gd name="connsiteY3" fmla="*/ 621030 h 6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457" h="621061">
                <a:moveTo>
                  <a:pt x="-86" y="-31"/>
                </a:moveTo>
                <a:lnTo>
                  <a:pt x="291371" y="-31"/>
                </a:lnTo>
                <a:lnTo>
                  <a:pt x="291371" y="621030"/>
                </a:lnTo>
                <a:lnTo>
                  <a:pt x="-86" y="6210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71" name="Полилиния 70">
            <a:extLst>
              <a:ext uri="{FF2B5EF4-FFF2-40B4-BE49-F238E27FC236}">
                <a16:creationId xmlns:a16="http://schemas.microsoft.com/office/drawing/2014/main" id="{998F0B30-210B-A885-15A4-9B9A2CC80748}"/>
              </a:ext>
            </a:extLst>
          </p:cNvPr>
          <p:cNvSpPr/>
          <p:nvPr userDrawn="1"/>
        </p:nvSpPr>
        <p:spPr>
          <a:xfrm>
            <a:off x="7260970" y="3604828"/>
            <a:ext cx="1644786" cy="817384"/>
          </a:xfrm>
          <a:custGeom>
            <a:avLst/>
            <a:gdLst>
              <a:gd name="connsiteX0" fmla="*/ 964990 w 1286171"/>
              <a:gd name="connsiteY0" fmla="*/ 0 h 639169"/>
              <a:gd name="connsiteX1" fmla="*/ 1286172 w 1286171"/>
              <a:gd name="connsiteY1" fmla="*/ 318506 h 639169"/>
              <a:gd name="connsiteX2" fmla="*/ 1286065 w 1286171"/>
              <a:gd name="connsiteY2" fmla="*/ 326735 h 639169"/>
              <a:gd name="connsiteX3" fmla="*/ 985078 w 1286171"/>
              <a:gd name="connsiteY3" fmla="*/ 636470 h 639169"/>
              <a:gd name="connsiteX4" fmla="*/ 985078 w 1286171"/>
              <a:gd name="connsiteY4" fmla="*/ 637224 h 639169"/>
              <a:gd name="connsiteX5" fmla="*/ 964990 w 1286171"/>
              <a:gd name="connsiteY5" fmla="*/ 637224 h 639169"/>
              <a:gd name="connsiteX6" fmla="*/ 778688 w 1286171"/>
              <a:gd name="connsiteY6" fmla="*/ 555332 h 639169"/>
              <a:gd name="connsiteX7" fmla="*/ 642738 w 1286171"/>
              <a:gd name="connsiteY7" fmla="*/ 425876 h 639169"/>
              <a:gd name="connsiteX8" fmla="*/ 507109 w 1286171"/>
              <a:gd name="connsiteY8" fmla="*/ 556230 h 639169"/>
              <a:gd name="connsiteX9" fmla="*/ 327073 w 1286171"/>
              <a:gd name="connsiteY9" fmla="*/ 639063 h 639169"/>
              <a:gd name="connsiteX10" fmla="*/ 321181 w 1286171"/>
              <a:gd name="connsiteY10" fmla="*/ 639169 h 639169"/>
              <a:gd name="connsiteX11" fmla="*/ 107 w 1286171"/>
              <a:gd name="connsiteY11" fmla="*/ 328780 h 639169"/>
              <a:gd name="connsiteX12" fmla="*/ 0 w 1286171"/>
              <a:gd name="connsiteY12" fmla="*/ 320560 h 639169"/>
              <a:gd name="connsiteX13" fmla="*/ 321181 w 1286171"/>
              <a:gd name="connsiteY13" fmla="*/ 2055 h 639169"/>
              <a:gd name="connsiteX14" fmla="*/ 327073 w 1286171"/>
              <a:gd name="connsiteY14" fmla="*/ 2164 h 639169"/>
              <a:gd name="connsiteX15" fmla="*/ 507484 w 1286171"/>
              <a:gd name="connsiteY15" fmla="*/ 83917 h 639169"/>
              <a:gd name="connsiteX16" fmla="*/ 643380 w 1286171"/>
              <a:gd name="connsiteY16" fmla="*/ 213314 h 639169"/>
              <a:gd name="connsiteX17" fmla="*/ 779063 w 1286171"/>
              <a:gd name="connsiteY17" fmla="*/ 82962 h 639169"/>
              <a:gd name="connsiteX18" fmla="*/ 964990 w 1286171"/>
              <a:gd name="connsiteY18" fmla="*/ 0 h 639169"/>
              <a:gd name="connsiteX19" fmla="*/ 1145132 w 1286171"/>
              <a:gd name="connsiteY19" fmla="*/ 557856 h 639169"/>
              <a:gd name="connsiteX20" fmla="*/ 1145132 w 1286171"/>
              <a:gd name="connsiteY20" fmla="*/ 557862 h 639169"/>
              <a:gd name="connsiteX21" fmla="*/ 1145132 w 1286171"/>
              <a:gd name="connsiteY21" fmla="*/ 557856 h 639169"/>
              <a:gd name="connsiteX22" fmla="*/ 1172719 w 1286171"/>
              <a:gd name="connsiteY22" fmla="*/ 534732 h 639169"/>
              <a:gd name="connsiteX23" fmla="*/ 1167416 w 1286171"/>
              <a:gd name="connsiteY23" fmla="*/ 539615 h 639169"/>
              <a:gd name="connsiteX24" fmla="*/ 1172719 w 1286171"/>
              <a:gd name="connsiteY24" fmla="*/ 534732 h 639169"/>
              <a:gd name="connsiteX25" fmla="*/ 79866 w 1286171"/>
              <a:gd name="connsiteY25" fmla="*/ 499243 h 639169"/>
              <a:gd name="connsiteX26" fmla="*/ 79866 w 1286171"/>
              <a:gd name="connsiteY26" fmla="*/ 499238 h 639169"/>
              <a:gd name="connsiteX27" fmla="*/ 79866 w 1286171"/>
              <a:gd name="connsiteY27" fmla="*/ 499243 h 639169"/>
              <a:gd name="connsiteX28" fmla="*/ 336983 w 1286171"/>
              <a:gd name="connsiteY28" fmla="*/ 155327 h 639169"/>
              <a:gd name="connsiteX29" fmla="*/ 170446 w 1286171"/>
              <a:gd name="connsiteY29" fmla="*/ 320560 h 639169"/>
              <a:gd name="connsiteX30" fmla="*/ 170500 w 1286171"/>
              <a:gd name="connsiteY30" fmla="*/ 324826 h 639169"/>
              <a:gd name="connsiteX31" fmla="*/ 336983 w 1286171"/>
              <a:gd name="connsiteY31" fmla="*/ 485778 h 639169"/>
              <a:gd name="connsiteX32" fmla="*/ 340786 w 1286171"/>
              <a:gd name="connsiteY32" fmla="*/ 485674 h 639169"/>
              <a:gd name="connsiteX33" fmla="*/ 406672 w 1286171"/>
              <a:gd name="connsiteY33" fmla="*/ 460160 h 639169"/>
              <a:gd name="connsiteX34" fmla="*/ 480326 w 1286171"/>
              <a:gd name="connsiteY34" fmla="*/ 399423 h 639169"/>
              <a:gd name="connsiteX35" fmla="*/ 550230 w 1286171"/>
              <a:gd name="connsiteY35" fmla="*/ 320560 h 639169"/>
              <a:gd name="connsiteX36" fmla="*/ 537158 w 1286171"/>
              <a:gd name="connsiteY36" fmla="*/ 304252 h 639169"/>
              <a:gd name="connsiteX37" fmla="*/ 480701 w 1286171"/>
              <a:gd name="connsiteY37" fmla="*/ 242087 h 639169"/>
              <a:gd name="connsiteX38" fmla="*/ 406887 w 1286171"/>
              <a:gd name="connsiteY38" fmla="*/ 181096 h 639169"/>
              <a:gd name="connsiteX39" fmla="*/ 340840 w 1286171"/>
              <a:gd name="connsiteY39" fmla="*/ 155436 h 639169"/>
              <a:gd name="connsiteX40" fmla="*/ 336983 w 1286171"/>
              <a:gd name="connsiteY40" fmla="*/ 155327 h 639169"/>
              <a:gd name="connsiteX41" fmla="*/ 949189 w 1286171"/>
              <a:gd name="connsiteY41" fmla="*/ 153392 h 639169"/>
              <a:gd name="connsiteX42" fmla="*/ 879446 w 1286171"/>
              <a:gd name="connsiteY42" fmla="*/ 179041 h 639169"/>
              <a:gd name="connsiteX43" fmla="*/ 805793 w 1286171"/>
              <a:gd name="connsiteY43" fmla="*/ 239830 h 639169"/>
              <a:gd name="connsiteX44" fmla="*/ 749280 w 1286171"/>
              <a:gd name="connsiteY44" fmla="*/ 301952 h 639169"/>
              <a:gd name="connsiteX45" fmla="*/ 735889 w 1286171"/>
              <a:gd name="connsiteY45" fmla="*/ 318615 h 639169"/>
              <a:gd name="connsiteX46" fmla="*/ 805685 w 1286171"/>
              <a:gd name="connsiteY46" fmla="*/ 397316 h 639169"/>
              <a:gd name="connsiteX47" fmla="*/ 879392 w 1286171"/>
              <a:gd name="connsiteY47" fmla="*/ 458168 h 639169"/>
              <a:gd name="connsiteX48" fmla="*/ 949189 w 1286171"/>
              <a:gd name="connsiteY48" fmla="*/ 483843 h 639169"/>
              <a:gd name="connsiteX49" fmla="*/ 953474 w 1286171"/>
              <a:gd name="connsiteY49" fmla="*/ 483785 h 639169"/>
              <a:gd name="connsiteX50" fmla="*/ 1115725 w 1286171"/>
              <a:gd name="connsiteY50" fmla="*/ 318615 h 639169"/>
              <a:gd name="connsiteX51" fmla="*/ 953474 w 1286171"/>
              <a:gd name="connsiteY51" fmla="*/ 153449 h 639169"/>
              <a:gd name="connsiteX52" fmla="*/ 949189 w 1286171"/>
              <a:gd name="connsiteY52" fmla="*/ 153392 h 639169"/>
              <a:gd name="connsiteX53" fmla="*/ 412404 w 1286171"/>
              <a:gd name="connsiteY53" fmla="*/ 480111 h 639169"/>
              <a:gd name="connsiteX54" fmla="*/ 408333 w 1286171"/>
              <a:gd name="connsiteY54" fmla="*/ 482535 h 639169"/>
              <a:gd name="connsiteX55" fmla="*/ 417546 w 1286171"/>
              <a:gd name="connsiteY55" fmla="*/ 476941 h 639169"/>
              <a:gd name="connsiteX56" fmla="*/ 412404 w 1286171"/>
              <a:gd name="connsiteY56" fmla="*/ 480111 h 639169"/>
              <a:gd name="connsiteX57" fmla="*/ 700642 w 1286171"/>
              <a:gd name="connsiteY57" fmla="*/ 458250 h 639169"/>
              <a:gd name="connsiteX58" fmla="*/ 719497 w 1286171"/>
              <a:gd name="connsiteY58" fmla="*/ 476931 h 639169"/>
              <a:gd name="connsiteX59" fmla="*/ 700642 w 1286171"/>
              <a:gd name="connsiteY59" fmla="*/ 458250 h 639169"/>
              <a:gd name="connsiteX60" fmla="*/ 32567 w 1286171"/>
              <a:gd name="connsiteY60" fmla="*/ 405842 h 639169"/>
              <a:gd name="connsiteX61" fmla="*/ 32567 w 1286171"/>
              <a:gd name="connsiteY61" fmla="*/ 405847 h 639169"/>
              <a:gd name="connsiteX62" fmla="*/ 32567 w 1286171"/>
              <a:gd name="connsiteY62" fmla="*/ 405842 h 639169"/>
              <a:gd name="connsiteX63" fmla="*/ 534321 w 1286171"/>
              <a:gd name="connsiteY63" fmla="*/ 269958 h 639169"/>
              <a:gd name="connsiteX64" fmla="*/ 534321 w 1286171"/>
              <a:gd name="connsiteY64" fmla="*/ 269962 h 639169"/>
              <a:gd name="connsiteX65" fmla="*/ 534321 w 1286171"/>
              <a:gd name="connsiteY65" fmla="*/ 269958 h 639169"/>
              <a:gd name="connsiteX66" fmla="*/ 486004 w 1286171"/>
              <a:gd name="connsiteY66" fmla="*/ 219307 h 639169"/>
              <a:gd name="connsiteX67" fmla="*/ 486004 w 1286171"/>
              <a:gd name="connsiteY67" fmla="*/ 219303 h 639169"/>
              <a:gd name="connsiteX68" fmla="*/ 486004 w 1286171"/>
              <a:gd name="connsiteY68" fmla="*/ 219307 h 639169"/>
              <a:gd name="connsiteX69" fmla="*/ 1087336 w 1286171"/>
              <a:gd name="connsiteY69" fmla="*/ 194115 h 639169"/>
              <a:gd name="connsiteX70" fmla="*/ 1087336 w 1286171"/>
              <a:gd name="connsiteY70" fmla="*/ 194110 h 639169"/>
              <a:gd name="connsiteX71" fmla="*/ 1087336 w 1286171"/>
              <a:gd name="connsiteY71" fmla="*/ 194115 h 639169"/>
              <a:gd name="connsiteX72" fmla="*/ 447972 w 1286171"/>
              <a:gd name="connsiteY72" fmla="*/ 185989 h 639169"/>
              <a:gd name="connsiteX73" fmla="*/ 447972 w 1286171"/>
              <a:gd name="connsiteY73" fmla="*/ 185984 h 639169"/>
              <a:gd name="connsiteX74" fmla="*/ 447972 w 1286171"/>
              <a:gd name="connsiteY74" fmla="*/ 185989 h 639169"/>
              <a:gd name="connsiteX75" fmla="*/ 1049786 w 1286171"/>
              <a:gd name="connsiteY75" fmla="*/ 162618 h 639169"/>
              <a:gd name="connsiteX76" fmla="*/ 1049786 w 1286171"/>
              <a:gd name="connsiteY76" fmla="*/ 162623 h 639169"/>
              <a:gd name="connsiteX77" fmla="*/ 1049786 w 1286171"/>
              <a:gd name="connsiteY77" fmla="*/ 162618 h 639169"/>
              <a:gd name="connsiteX78" fmla="*/ 281488 w 1286171"/>
              <a:gd name="connsiteY78" fmla="*/ 143709 h 639169"/>
              <a:gd name="connsiteX79" fmla="*/ 281488 w 1286171"/>
              <a:gd name="connsiteY79" fmla="*/ 143715 h 639169"/>
              <a:gd name="connsiteX80" fmla="*/ 281488 w 1286171"/>
              <a:gd name="connsiteY80" fmla="*/ 143709 h 639169"/>
              <a:gd name="connsiteX81" fmla="*/ 1000291 w 1286171"/>
              <a:gd name="connsiteY81" fmla="*/ 140471 h 639169"/>
              <a:gd name="connsiteX82" fmla="*/ 1000291 w 1286171"/>
              <a:gd name="connsiteY82" fmla="*/ 140476 h 639169"/>
              <a:gd name="connsiteX83" fmla="*/ 1000291 w 1286171"/>
              <a:gd name="connsiteY83" fmla="*/ 140471 h 639169"/>
              <a:gd name="connsiteX84" fmla="*/ 972918 w 1286171"/>
              <a:gd name="connsiteY84" fmla="*/ 134940 h 639169"/>
              <a:gd name="connsiteX85" fmla="*/ 972918 w 1286171"/>
              <a:gd name="connsiteY85" fmla="*/ 134934 h 639169"/>
              <a:gd name="connsiteX86" fmla="*/ 972918 w 1286171"/>
              <a:gd name="connsiteY86" fmla="*/ 134940 h 639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86171" h="639169">
                <a:moveTo>
                  <a:pt x="964990" y="0"/>
                </a:moveTo>
                <a:cubicBezTo>
                  <a:pt x="1142454" y="0"/>
                  <a:pt x="1286172" y="142456"/>
                  <a:pt x="1286172" y="318506"/>
                </a:cubicBezTo>
                <a:lnTo>
                  <a:pt x="1286065" y="326735"/>
                </a:lnTo>
                <a:cubicBezTo>
                  <a:pt x="1281833" y="492309"/>
                  <a:pt x="1150329" y="626348"/>
                  <a:pt x="985078" y="636470"/>
                </a:cubicBezTo>
                <a:lnTo>
                  <a:pt x="985078" y="637224"/>
                </a:lnTo>
                <a:lnTo>
                  <a:pt x="964990" y="637224"/>
                </a:lnTo>
                <a:cubicBezTo>
                  <a:pt x="902319" y="637224"/>
                  <a:pt x="836432" y="600189"/>
                  <a:pt x="778688" y="555332"/>
                </a:cubicBezTo>
                <a:cubicBezTo>
                  <a:pt x="727478" y="515517"/>
                  <a:pt x="679913" y="467264"/>
                  <a:pt x="642738" y="425876"/>
                </a:cubicBezTo>
                <a:cubicBezTo>
                  <a:pt x="605670" y="467315"/>
                  <a:pt x="558211" y="515993"/>
                  <a:pt x="507109" y="556230"/>
                </a:cubicBezTo>
                <a:cubicBezTo>
                  <a:pt x="451401" y="600125"/>
                  <a:pt x="387924" y="636810"/>
                  <a:pt x="327073" y="639063"/>
                </a:cubicBezTo>
                <a:lnTo>
                  <a:pt x="321181" y="639169"/>
                </a:lnTo>
                <a:cubicBezTo>
                  <a:pt x="146502" y="639169"/>
                  <a:pt x="4499" y="500905"/>
                  <a:pt x="107" y="328780"/>
                </a:cubicBezTo>
                <a:lnTo>
                  <a:pt x="0" y="320560"/>
                </a:lnTo>
                <a:cubicBezTo>
                  <a:pt x="0" y="144627"/>
                  <a:pt x="143717" y="2055"/>
                  <a:pt x="321181" y="2055"/>
                </a:cubicBezTo>
                <a:lnTo>
                  <a:pt x="327073" y="2164"/>
                </a:lnTo>
                <a:cubicBezTo>
                  <a:pt x="387924" y="4378"/>
                  <a:pt x="451560" y="40473"/>
                  <a:pt x="507484" y="83917"/>
                </a:cubicBezTo>
                <a:cubicBezTo>
                  <a:pt x="558692" y="123714"/>
                  <a:pt x="606259" y="171944"/>
                  <a:pt x="643380" y="213314"/>
                </a:cubicBezTo>
                <a:cubicBezTo>
                  <a:pt x="680501" y="171874"/>
                  <a:pt x="728015" y="123205"/>
                  <a:pt x="779063" y="82962"/>
                </a:cubicBezTo>
                <a:cubicBezTo>
                  <a:pt x="836593" y="37644"/>
                  <a:pt x="902372" y="1"/>
                  <a:pt x="964990" y="0"/>
                </a:cubicBezTo>
                <a:close/>
                <a:moveTo>
                  <a:pt x="1145132" y="557856"/>
                </a:moveTo>
                <a:lnTo>
                  <a:pt x="1145132" y="557862"/>
                </a:lnTo>
                <a:lnTo>
                  <a:pt x="1145132" y="557856"/>
                </a:lnTo>
                <a:close/>
                <a:moveTo>
                  <a:pt x="1172719" y="534732"/>
                </a:moveTo>
                <a:cubicBezTo>
                  <a:pt x="1170951" y="536379"/>
                  <a:pt x="1169185" y="538005"/>
                  <a:pt x="1167416" y="539615"/>
                </a:cubicBezTo>
                <a:cubicBezTo>
                  <a:pt x="1169185" y="538005"/>
                  <a:pt x="1170951" y="536379"/>
                  <a:pt x="1172719" y="534732"/>
                </a:cubicBezTo>
                <a:close/>
                <a:moveTo>
                  <a:pt x="79866" y="499243"/>
                </a:moveTo>
                <a:lnTo>
                  <a:pt x="79866" y="499238"/>
                </a:lnTo>
                <a:lnTo>
                  <a:pt x="79866" y="499243"/>
                </a:lnTo>
                <a:close/>
                <a:moveTo>
                  <a:pt x="336983" y="155327"/>
                </a:moveTo>
                <a:cubicBezTo>
                  <a:pt x="245011" y="155328"/>
                  <a:pt x="170446" y="229309"/>
                  <a:pt x="170446" y="320560"/>
                </a:cubicBezTo>
                <a:lnTo>
                  <a:pt x="170500" y="324826"/>
                </a:lnTo>
                <a:cubicBezTo>
                  <a:pt x="172804" y="414102"/>
                  <a:pt x="246457" y="485778"/>
                  <a:pt x="336983" y="485778"/>
                </a:cubicBezTo>
                <a:lnTo>
                  <a:pt x="340786" y="485674"/>
                </a:lnTo>
                <a:cubicBezTo>
                  <a:pt x="360017" y="484608"/>
                  <a:pt x="382461" y="475581"/>
                  <a:pt x="406672" y="460160"/>
                </a:cubicBezTo>
                <a:cubicBezTo>
                  <a:pt x="432116" y="443941"/>
                  <a:pt x="457506" y="421967"/>
                  <a:pt x="480326" y="399423"/>
                </a:cubicBezTo>
                <a:cubicBezTo>
                  <a:pt x="511822" y="368259"/>
                  <a:pt x="537427" y="336961"/>
                  <a:pt x="550230" y="320560"/>
                </a:cubicBezTo>
                <a:cubicBezTo>
                  <a:pt x="546747" y="316119"/>
                  <a:pt x="542355" y="310575"/>
                  <a:pt x="537158" y="304252"/>
                </a:cubicBezTo>
                <a:cubicBezTo>
                  <a:pt x="523125" y="287236"/>
                  <a:pt x="503467" y="264623"/>
                  <a:pt x="480701" y="242087"/>
                </a:cubicBezTo>
                <a:cubicBezTo>
                  <a:pt x="457882" y="219475"/>
                  <a:pt x="432438" y="197398"/>
                  <a:pt x="406887" y="181096"/>
                </a:cubicBezTo>
                <a:cubicBezTo>
                  <a:pt x="382621" y="165596"/>
                  <a:pt x="360124" y="156512"/>
                  <a:pt x="340840" y="155436"/>
                </a:cubicBezTo>
                <a:lnTo>
                  <a:pt x="336983" y="155327"/>
                </a:lnTo>
                <a:close/>
                <a:moveTo>
                  <a:pt x="949189" y="153392"/>
                </a:moveTo>
                <a:cubicBezTo>
                  <a:pt x="929102" y="153392"/>
                  <a:pt x="905319" y="162575"/>
                  <a:pt x="879446" y="179041"/>
                </a:cubicBezTo>
                <a:cubicBezTo>
                  <a:pt x="854002" y="195276"/>
                  <a:pt x="828612" y="217272"/>
                  <a:pt x="805793" y="239830"/>
                </a:cubicBezTo>
                <a:cubicBezTo>
                  <a:pt x="783081" y="262311"/>
                  <a:pt x="763369" y="284899"/>
                  <a:pt x="749280" y="301952"/>
                </a:cubicBezTo>
                <a:cubicBezTo>
                  <a:pt x="743977" y="308428"/>
                  <a:pt x="739477" y="314092"/>
                  <a:pt x="735889" y="318615"/>
                </a:cubicBezTo>
                <a:cubicBezTo>
                  <a:pt x="748744" y="334984"/>
                  <a:pt x="774241" y="366201"/>
                  <a:pt x="805685" y="397316"/>
                </a:cubicBezTo>
                <a:cubicBezTo>
                  <a:pt x="828504" y="419889"/>
                  <a:pt x="853895" y="441913"/>
                  <a:pt x="879392" y="458168"/>
                </a:cubicBezTo>
                <a:cubicBezTo>
                  <a:pt x="905265" y="474652"/>
                  <a:pt x="929102" y="483843"/>
                  <a:pt x="949189" y="483843"/>
                </a:cubicBezTo>
                <a:lnTo>
                  <a:pt x="953474" y="483785"/>
                </a:lnTo>
                <a:cubicBezTo>
                  <a:pt x="1043464" y="481522"/>
                  <a:pt x="1115725" y="408439"/>
                  <a:pt x="1115725" y="318615"/>
                </a:cubicBezTo>
                <a:cubicBezTo>
                  <a:pt x="1115725" y="228790"/>
                  <a:pt x="1043464" y="155712"/>
                  <a:pt x="953474" y="153449"/>
                </a:cubicBezTo>
                <a:lnTo>
                  <a:pt x="949189" y="153392"/>
                </a:lnTo>
                <a:close/>
                <a:moveTo>
                  <a:pt x="412404" y="480111"/>
                </a:moveTo>
                <a:cubicBezTo>
                  <a:pt x="411065" y="480938"/>
                  <a:pt x="409726" y="481739"/>
                  <a:pt x="408333" y="482535"/>
                </a:cubicBezTo>
                <a:cubicBezTo>
                  <a:pt x="411386" y="480745"/>
                  <a:pt x="414493" y="478886"/>
                  <a:pt x="417546" y="476941"/>
                </a:cubicBezTo>
                <a:lnTo>
                  <a:pt x="412404" y="480111"/>
                </a:lnTo>
                <a:close/>
                <a:moveTo>
                  <a:pt x="700642" y="458250"/>
                </a:moveTo>
                <a:cubicBezTo>
                  <a:pt x="706803" y="464470"/>
                  <a:pt x="713070" y="470710"/>
                  <a:pt x="719497" y="476931"/>
                </a:cubicBezTo>
                <a:cubicBezTo>
                  <a:pt x="713070" y="470710"/>
                  <a:pt x="706803" y="464470"/>
                  <a:pt x="700642" y="458250"/>
                </a:cubicBezTo>
                <a:close/>
                <a:moveTo>
                  <a:pt x="32567" y="405842"/>
                </a:moveTo>
                <a:lnTo>
                  <a:pt x="32567" y="405847"/>
                </a:lnTo>
                <a:lnTo>
                  <a:pt x="32567" y="405842"/>
                </a:lnTo>
                <a:close/>
                <a:moveTo>
                  <a:pt x="534321" y="269958"/>
                </a:moveTo>
                <a:lnTo>
                  <a:pt x="534321" y="269962"/>
                </a:lnTo>
                <a:lnTo>
                  <a:pt x="534321" y="269958"/>
                </a:lnTo>
                <a:close/>
                <a:moveTo>
                  <a:pt x="486004" y="219307"/>
                </a:moveTo>
                <a:lnTo>
                  <a:pt x="486004" y="219303"/>
                </a:lnTo>
                <a:lnTo>
                  <a:pt x="486004" y="219307"/>
                </a:lnTo>
                <a:close/>
                <a:moveTo>
                  <a:pt x="1087336" y="194115"/>
                </a:moveTo>
                <a:lnTo>
                  <a:pt x="1087336" y="194110"/>
                </a:lnTo>
                <a:lnTo>
                  <a:pt x="1087336" y="194115"/>
                </a:lnTo>
                <a:close/>
                <a:moveTo>
                  <a:pt x="447972" y="185989"/>
                </a:moveTo>
                <a:lnTo>
                  <a:pt x="447972" y="185984"/>
                </a:lnTo>
                <a:lnTo>
                  <a:pt x="447972" y="185989"/>
                </a:lnTo>
                <a:close/>
                <a:moveTo>
                  <a:pt x="1049786" y="162618"/>
                </a:moveTo>
                <a:lnTo>
                  <a:pt x="1049786" y="162623"/>
                </a:lnTo>
                <a:lnTo>
                  <a:pt x="1049786" y="162618"/>
                </a:lnTo>
                <a:close/>
                <a:moveTo>
                  <a:pt x="281488" y="143709"/>
                </a:moveTo>
                <a:lnTo>
                  <a:pt x="281488" y="143715"/>
                </a:lnTo>
                <a:lnTo>
                  <a:pt x="281488" y="143709"/>
                </a:lnTo>
                <a:close/>
                <a:moveTo>
                  <a:pt x="1000291" y="140471"/>
                </a:moveTo>
                <a:lnTo>
                  <a:pt x="1000291" y="140476"/>
                </a:lnTo>
                <a:lnTo>
                  <a:pt x="1000291" y="140471"/>
                </a:lnTo>
                <a:close/>
                <a:moveTo>
                  <a:pt x="972918" y="134940"/>
                </a:moveTo>
                <a:lnTo>
                  <a:pt x="972918" y="134934"/>
                </a:lnTo>
                <a:lnTo>
                  <a:pt x="972918" y="13494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72" name="Полилиния 71">
            <a:extLst>
              <a:ext uri="{FF2B5EF4-FFF2-40B4-BE49-F238E27FC236}">
                <a16:creationId xmlns:a16="http://schemas.microsoft.com/office/drawing/2014/main" id="{108740CC-3FD2-F420-F0CC-A88E00F590EF}"/>
              </a:ext>
            </a:extLst>
          </p:cNvPr>
          <p:cNvSpPr/>
          <p:nvPr userDrawn="1"/>
        </p:nvSpPr>
        <p:spPr>
          <a:xfrm>
            <a:off x="9274499" y="3606110"/>
            <a:ext cx="803453" cy="814816"/>
          </a:xfrm>
          <a:custGeom>
            <a:avLst/>
            <a:gdLst>
              <a:gd name="connsiteX0" fmla="*/ 313039 w 628275"/>
              <a:gd name="connsiteY0" fmla="*/ 565014 h 637161"/>
              <a:gd name="connsiteX1" fmla="*/ 628222 w 628275"/>
              <a:gd name="connsiteY1" fmla="*/ 350034 h 637161"/>
              <a:gd name="connsiteX2" fmla="*/ 628275 w 628275"/>
              <a:gd name="connsiteY2" fmla="*/ 350039 h 637161"/>
              <a:gd name="connsiteX3" fmla="*/ 628275 w 628275"/>
              <a:gd name="connsiteY3" fmla="*/ 637162 h 637161"/>
              <a:gd name="connsiteX4" fmla="*/ 296809 w 628275"/>
              <a:gd name="connsiteY4" fmla="*/ 637162 h 637161"/>
              <a:gd name="connsiteX5" fmla="*/ 296862 w 628275"/>
              <a:gd name="connsiteY5" fmla="*/ 637119 h 637161"/>
              <a:gd name="connsiteX6" fmla="*/ 0 w 628275"/>
              <a:gd name="connsiteY6" fmla="*/ 637119 h 637161"/>
              <a:gd name="connsiteX7" fmla="*/ 0 w 628275"/>
              <a:gd name="connsiteY7" fmla="*/ 0 h 637161"/>
              <a:gd name="connsiteX8" fmla="*/ 313039 w 628275"/>
              <a:gd name="connsiteY8" fmla="*/ 0 h 637161"/>
              <a:gd name="connsiteX9" fmla="*/ 313039 w 628275"/>
              <a:gd name="connsiteY9" fmla="*/ 565014 h 637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28275" h="637161">
                <a:moveTo>
                  <a:pt x="313039" y="565014"/>
                </a:moveTo>
                <a:cubicBezTo>
                  <a:pt x="357714" y="439982"/>
                  <a:pt x="481933" y="350036"/>
                  <a:pt x="628222" y="350034"/>
                </a:cubicBezTo>
                <a:cubicBezTo>
                  <a:pt x="628222" y="350034"/>
                  <a:pt x="628275" y="350038"/>
                  <a:pt x="628275" y="350039"/>
                </a:cubicBezTo>
                <a:lnTo>
                  <a:pt x="628275" y="637162"/>
                </a:lnTo>
                <a:lnTo>
                  <a:pt x="296809" y="637162"/>
                </a:lnTo>
                <a:cubicBezTo>
                  <a:pt x="296809" y="637146"/>
                  <a:pt x="296809" y="637135"/>
                  <a:pt x="296862" y="637119"/>
                </a:cubicBezTo>
                <a:lnTo>
                  <a:pt x="0" y="637119"/>
                </a:lnTo>
                <a:lnTo>
                  <a:pt x="0" y="0"/>
                </a:lnTo>
                <a:lnTo>
                  <a:pt x="313039" y="0"/>
                </a:lnTo>
                <a:lnTo>
                  <a:pt x="313039" y="5650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73" name="Полилиния 72">
            <a:extLst>
              <a:ext uri="{FF2B5EF4-FFF2-40B4-BE49-F238E27FC236}">
                <a16:creationId xmlns:a16="http://schemas.microsoft.com/office/drawing/2014/main" id="{1D1FE4B8-F38E-510B-1D7A-26CD8CF9750D}"/>
              </a:ext>
            </a:extLst>
          </p:cNvPr>
          <p:cNvSpPr/>
          <p:nvPr userDrawn="1"/>
        </p:nvSpPr>
        <p:spPr>
          <a:xfrm>
            <a:off x="10336066" y="3606132"/>
            <a:ext cx="607398" cy="814775"/>
          </a:xfrm>
          <a:custGeom>
            <a:avLst/>
            <a:gdLst>
              <a:gd name="connsiteX0" fmla="*/ 0 w 474966"/>
              <a:gd name="connsiteY0" fmla="*/ 0 h 637129"/>
              <a:gd name="connsiteX1" fmla="*/ 474966 w 474966"/>
              <a:gd name="connsiteY1" fmla="*/ 0 h 637129"/>
              <a:gd name="connsiteX2" fmla="*/ 474966 w 474966"/>
              <a:gd name="connsiteY2" fmla="*/ 637129 h 637129"/>
              <a:gd name="connsiteX3" fmla="*/ 0 w 474966"/>
              <a:gd name="connsiteY3" fmla="*/ 637129 h 6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966" h="637129">
                <a:moveTo>
                  <a:pt x="0" y="0"/>
                </a:moveTo>
                <a:lnTo>
                  <a:pt x="474966" y="0"/>
                </a:lnTo>
                <a:lnTo>
                  <a:pt x="474966" y="637129"/>
                </a:lnTo>
                <a:lnTo>
                  <a:pt x="0" y="637129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74" name="Полилиния 73">
            <a:extLst>
              <a:ext uri="{FF2B5EF4-FFF2-40B4-BE49-F238E27FC236}">
                <a16:creationId xmlns:a16="http://schemas.microsoft.com/office/drawing/2014/main" id="{80B8C87D-5992-1461-154B-33369FDE3496}"/>
              </a:ext>
            </a:extLst>
          </p:cNvPr>
          <p:cNvSpPr/>
          <p:nvPr userDrawn="1"/>
        </p:nvSpPr>
        <p:spPr>
          <a:xfrm>
            <a:off x="11201513" y="3606131"/>
            <a:ext cx="800712" cy="814777"/>
          </a:xfrm>
          <a:custGeom>
            <a:avLst/>
            <a:gdLst>
              <a:gd name="connsiteX0" fmla="*/ 626132 w 626132"/>
              <a:gd name="connsiteY0" fmla="*/ 637130 h 637130"/>
              <a:gd name="connsiteX1" fmla="*/ 0 w 626132"/>
              <a:gd name="connsiteY1" fmla="*/ 637130 h 637130"/>
              <a:gd name="connsiteX2" fmla="*/ 0 w 626132"/>
              <a:gd name="connsiteY2" fmla="*/ 0 h 637130"/>
              <a:gd name="connsiteX3" fmla="*/ 313093 w 626132"/>
              <a:gd name="connsiteY3" fmla="*/ 318573 h 637130"/>
              <a:gd name="connsiteX4" fmla="*/ 626132 w 626132"/>
              <a:gd name="connsiteY4" fmla="*/ 0 h 637130"/>
              <a:gd name="connsiteX5" fmla="*/ 626132 w 626132"/>
              <a:gd name="connsiteY5" fmla="*/ 637130 h 637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6132" h="637130">
                <a:moveTo>
                  <a:pt x="626132" y="637130"/>
                </a:moveTo>
                <a:lnTo>
                  <a:pt x="0" y="637130"/>
                </a:lnTo>
                <a:lnTo>
                  <a:pt x="0" y="0"/>
                </a:lnTo>
                <a:lnTo>
                  <a:pt x="313093" y="318573"/>
                </a:lnTo>
                <a:lnTo>
                  <a:pt x="626132" y="0"/>
                </a:lnTo>
                <a:lnTo>
                  <a:pt x="626132" y="6371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81" name="Полилиния 80">
            <a:extLst>
              <a:ext uri="{FF2B5EF4-FFF2-40B4-BE49-F238E27FC236}">
                <a16:creationId xmlns:a16="http://schemas.microsoft.com/office/drawing/2014/main" id="{63AD56DB-1133-5816-70C7-4D8288DF2CE3}"/>
              </a:ext>
            </a:extLst>
          </p:cNvPr>
          <p:cNvSpPr/>
          <p:nvPr userDrawn="1"/>
        </p:nvSpPr>
        <p:spPr>
          <a:xfrm>
            <a:off x="6059329" y="4618365"/>
            <a:ext cx="821352" cy="821598"/>
          </a:xfrm>
          <a:custGeom>
            <a:avLst/>
            <a:gdLst>
              <a:gd name="connsiteX0" fmla="*/ 337367 w 642272"/>
              <a:gd name="connsiteY0" fmla="*/ 62958 h 642464"/>
              <a:gd name="connsiteX1" fmla="*/ 590680 w 642272"/>
              <a:gd name="connsiteY1" fmla="*/ 62958 h 642464"/>
              <a:gd name="connsiteX2" fmla="*/ 591698 w 642272"/>
              <a:gd name="connsiteY2" fmla="*/ 366139 h 642464"/>
              <a:gd name="connsiteX3" fmla="*/ 321137 w 642272"/>
              <a:gd name="connsiteY3" fmla="*/ 642464 h 642464"/>
              <a:gd name="connsiteX4" fmla="*/ 50575 w 642272"/>
              <a:gd name="connsiteY4" fmla="*/ 366150 h 642464"/>
              <a:gd name="connsiteX5" fmla="*/ 51592 w 642272"/>
              <a:gd name="connsiteY5" fmla="*/ 62958 h 642464"/>
              <a:gd name="connsiteX6" fmla="*/ 304906 w 642272"/>
              <a:gd name="connsiteY6" fmla="*/ 62958 h 642464"/>
              <a:gd name="connsiteX7" fmla="*/ 321137 w 642272"/>
              <a:gd name="connsiteY7" fmla="*/ 82441 h 642464"/>
              <a:gd name="connsiteX8" fmla="*/ 337367 w 642272"/>
              <a:gd name="connsiteY8" fmla="*/ 62958 h 642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2272" h="642464">
                <a:moveTo>
                  <a:pt x="337367" y="62958"/>
                </a:moveTo>
                <a:cubicBezTo>
                  <a:pt x="407163" y="-20975"/>
                  <a:pt x="520831" y="-20975"/>
                  <a:pt x="590680" y="62958"/>
                </a:cubicBezTo>
                <a:cubicBezTo>
                  <a:pt x="659084" y="145186"/>
                  <a:pt x="659513" y="275527"/>
                  <a:pt x="591698" y="366139"/>
                </a:cubicBezTo>
                <a:cubicBezTo>
                  <a:pt x="523883" y="456751"/>
                  <a:pt x="321137" y="642464"/>
                  <a:pt x="321137" y="642464"/>
                </a:cubicBezTo>
                <a:cubicBezTo>
                  <a:pt x="321137" y="642464"/>
                  <a:pt x="118389" y="456774"/>
                  <a:pt x="50575" y="366150"/>
                </a:cubicBezTo>
                <a:cubicBezTo>
                  <a:pt x="-17240" y="275526"/>
                  <a:pt x="-16811" y="145186"/>
                  <a:pt x="51592" y="62958"/>
                </a:cubicBezTo>
                <a:cubicBezTo>
                  <a:pt x="121443" y="-20986"/>
                  <a:pt x="235109" y="-20986"/>
                  <a:pt x="304906" y="62958"/>
                </a:cubicBezTo>
                <a:lnTo>
                  <a:pt x="321137" y="82441"/>
                </a:lnTo>
                <a:lnTo>
                  <a:pt x="337367" y="62958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82" name="Полилиния 81">
            <a:extLst>
              <a:ext uri="{FF2B5EF4-FFF2-40B4-BE49-F238E27FC236}">
                <a16:creationId xmlns:a16="http://schemas.microsoft.com/office/drawing/2014/main" id="{234167F8-112D-922E-DDFF-0E7EE38CD87D}"/>
              </a:ext>
            </a:extLst>
          </p:cNvPr>
          <p:cNvSpPr/>
          <p:nvPr userDrawn="1"/>
        </p:nvSpPr>
        <p:spPr>
          <a:xfrm>
            <a:off x="7138785" y="4632057"/>
            <a:ext cx="774065" cy="794226"/>
          </a:xfrm>
          <a:custGeom>
            <a:avLst/>
            <a:gdLst>
              <a:gd name="connsiteX0" fmla="*/ 605295 w 605295"/>
              <a:gd name="connsiteY0" fmla="*/ 310530 h 621060"/>
              <a:gd name="connsiteX1" fmla="*/ 276562 w 605295"/>
              <a:gd name="connsiteY1" fmla="*/ 621061 h 621060"/>
              <a:gd name="connsiteX2" fmla="*/ 276562 w 605295"/>
              <a:gd name="connsiteY2" fmla="*/ 464752 h 621060"/>
              <a:gd name="connsiteX3" fmla="*/ 0 w 605295"/>
              <a:gd name="connsiteY3" fmla="*/ 464752 h 621060"/>
              <a:gd name="connsiteX4" fmla="*/ 0 w 605295"/>
              <a:gd name="connsiteY4" fmla="*/ 155296 h 621060"/>
              <a:gd name="connsiteX5" fmla="*/ 276562 w 605295"/>
              <a:gd name="connsiteY5" fmla="*/ 155296 h 621060"/>
              <a:gd name="connsiteX6" fmla="*/ 276562 w 605295"/>
              <a:gd name="connsiteY6" fmla="*/ 0 h 621060"/>
              <a:gd name="connsiteX7" fmla="*/ 605295 w 605295"/>
              <a:gd name="connsiteY7" fmla="*/ 310530 h 62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5295" h="621060">
                <a:moveTo>
                  <a:pt x="605295" y="310530"/>
                </a:moveTo>
                <a:lnTo>
                  <a:pt x="276562" y="621061"/>
                </a:lnTo>
                <a:lnTo>
                  <a:pt x="276562" y="464752"/>
                </a:lnTo>
                <a:lnTo>
                  <a:pt x="0" y="464752"/>
                </a:lnTo>
                <a:lnTo>
                  <a:pt x="0" y="155296"/>
                </a:lnTo>
                <a:lnTo>
                  <a:pt x="276562" y="155296"/>
                </a:lnTo>
                <a:lnTo>
                  <a:pt x="276562" y="0"/>
                </a:lnTo>
                <a:lnTo>
                  <a:pt x="605295" y="3105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83" name="Полилиния 82">
            <a:extLst>
              <a:ext uri="{FF2B5EF4-FFF2-40B4-BE49-F238E27FC236}">
                <a16:creationId xmlns:a16="http://schemas.microsoft.com/office/drawing/2014/main" id="{5F70E7A4-9B0D-7FC0-F165-C3F11FEA4AAD}"/>
              </a:ext>
            </a:extLst>
          </p:cNvPr>
          <p:cNvSpPr/>
          <p:nvPr userDrawn="1"/>
        </p:nvSpPr>
        <p:spPr>
          <a:xfrm>
            <a:off x="8170896" y="4619820"/>
            <a:ext cx="825373" cy="818700"/>
          </a:xfrm>
          <a:custGeom>
            <a:avLst/>
            <a:gdLst>
              <a:gd name="connsiteX0" fmla="*/ 322735 w 645416"/>
              <a:gd name="connsiteY0" fmla="*/ 0 h 640198"/>
              <a:gd name="connsiteX1" fmla="*/ 645416 w 645416"/>
              <a:gd name="connsiteY1" fmla="*/ 320099 h 640198"/>
              <a:gd name="connsiteX2" fmla="*/ 322735 w 645416"/>
              <a:gd name="connsiteY2" fmla="*/ 640199 h 640198"/>
              <a:gd name="connsiteX3" fmla="*/ 0 w 645416"/>
              <a:gd name="connsiteY3" fmla="*/ 320099 h 640198"/>
              <a:gd name="connsiteX4" fmla="*/ 322735 w 645416"/>
              <a:gd name="connsiteY4" fmla="*/ 0 h 640198"/>
              <a:gd name="connsiteX5" fmla="*/ 457775 w 645416"/>
              <a:gd name="connsiteY5" fmla="*/ 371132 h 640198"/>
              <a:gd name="connsiteX6" fmla="*/ 454024 w 645416"/>
              <a:gd name="connsiteY6" fmla="*/ 379777 h 640198"/>
              <a:gd name="connsiteX7" fmla="*/ 434526 w 645416"/>
              <a:gd name="connsiteY7" fmla="*/ 408426 h 640198"/>
              <a:gd name="connsiteX8" fmla="*/ 325948 w 645416"/>
              <a:gd name="connsiteY8" fmla="*/ 451583 h 640198"/>
              <a:gd name="connsiteX9" fmla="*/ 213031 w 645416"/>
              <a:gd name="connsiteY9" fmla="*/ 410439 h 640198"/>
              <a:gd name="connsiteX10" fmla="*/ 187801 w 645416"/>
              <a:gd name="connsiteY10" fmla="*/ 382636 h 640198"/>
              <a:gd name="connsiteX11" fmla="*/ 182284 w 645416"/>
              <a:gd name="connsiteY11" fmla="*/ 374184 h 640198"/>
              <a:gd name="connsiteX12" fmla="*/ 181213 w 645416"/>
              <a:gd name="connsiteY12" fmla="*/ 372321 h 640198"/>
              <a:gd name="connsiteX13" fmla="*/ 181213 w 645416"/>
              <a:gd name="connsiteY13" fmla="*/ 372295 h 640198"/>
              <a:gd name="connsiteX14" fmla="*/ 181213 w 645416"/>
              <a:gd name="connsiteY14" fmla="*/ 372362 h 640198"/>
              <a:gd name="connsiteX15" fmla="*/ 181266 w 645416"/>
              <a:gd name="connsiteY15" fmla="*/ 372393 h 640198"/>
              <a:gd name="connsiteX16" fmla="*/ 177142 w 645416"/>
              <a:gd name="connsiteY16" fmla="*/ 374889 h 640198"/>
              <a:gd name="connsiteX17" fmla="*/ 119934 w 645416"/>
              <a:gd name="connsiteY17" fmla="*/ 409500 h 640198"/>
              <a:gd name="connsiteX18" fmla="*/ 115863 w 645416"/>
              <a:gd name="connsiteY18" fmla="*/ 411996 h 640198"/>
              <a:gd name="connsiteX19" fmla="*/ 115863 w 645416"/>
              <a:gd name="connsiteY19" fmla="*/ 412042 h 640198"/>
              <a:gd name="connsiteX20" fmla="*/ 115916 w 645416"/>
              <a:gd name="connsiteY20" fmla="*/ 412131 h 640198"/>
              <a:gd name="connsiteX21" fmla="*/ 116023 w 645416"/>
              <a:gd name="connsiteY21" fmla="*/ 412333 h 640198"/>
              <a:gd name="connsiteX22" fmla="*/ 116292 w 645416"/>
              <a:gd name="connsiteY22" fmla="*/ 412857 h 640198"/>
              <a:gd name="connsiteX23" fmla="*/ 117094 w 645416"/>
              <a:gd name="connsiteY23" fmla="*/ 414326 h 640198"/>
              <a:gd name="connsiteX24" fmla="*/ 119666 w 645416"/>
              <a:gd name="connsiteY24" fmla="*/ 418829 h 640198"/>
              <a:gd name="connsiteX25" fmla="*/ 128986 w 645416"/>
              <a:gd name="connsiteY25" fmla="*/ 433110 h 640198"/>
              <a:gd name="connsiteX26" fmla="*/ 166268 w 645416"/>
              <a:gd name="connsiteY26" fmla="*/ 474295 h 640198"/>
              <a:gd name="connsiteX27" fmla="*/ 325948 w 645416"/>
              <a:gd name="connsiteY27" fmla="*/ 533493 h 640198"/>
              <a:gd name="connsiteX28" fmla="*/ 487610 w 645416"/>
              <a:gd name="connsiteY28" fmla="*/ 466065 h 640198"/>
              <a:gd name="connsiteX29" fmla="*/ 519749 w 645416"/>
              <a:gd name="connsiteY29" fmla="*/ 418690 h 640198"/>
              <a:gd name="connsiteX30" fmla="*/ 526874 w 645416"/>
              <a:gd name="connsiteY30" fmla="*/ 402282 h 640198"/>
              <a:gd name="connsiteX31" fmla="*/ 528696 w 645416"/>
              <a:gd name="connsiteY31" fmla="*/ 397057 h 640198"/>
              <a:gd name="connsiteX32" fmla="*/ 529284 w 645416"/>
              <a:gd name="connsiteY32" fmla="*/ 395334 h 640198"/>
              <a:gd name="connsiteX33" fmla="*/ 529445 w 645416"/>
              <a:gd name="connsiteY33" fmla="*/ 394706 h 640198"/>
              <a:gd name="connsiteX34" fmla="*/ 529552 w 645416"/>
              <a:gd name="connsiteY34" fmla="*/ 394457 h 640198"/>
              <a:gd name="connsiteX35" fmla="*/ 529552 w 645416"/>
              <a:gd name="connsiteY35" fmla="*/ 394348 h 640198"/>
              <a:gd name="connsiteX36" fmla="*/ 529552 w 645416"/>
              <a:gd name="connsiteY36" fmla="*/ 394296 h 640198"/>
              <a:gd name="connsiteX37" fmla="*/ 525160 w 645416"/>
              <a:gd name="connsiteY37" fmla="*/ 392729 h 640198"/>
              <a:gd name="connsiteX38" fmla="*/ 462809 w 645416"/>
              <a:gd name="connsiteY38" fmla="*/ 371184 h 640198"/>
              <a:gd name="connsiteX39" fmla="*/ 458363 w 645416"/>
              <a:gd name="connsiteY39" fmla="*/ 369617 h 640198"/>
              <a:gd name="connsiteX40" fmla="*/ 458363 w 645416"/>
              <a:gd name="connsiteY40" fmla="*/ 369576 h 640198"/>
              <a:gd name="connsiteX41" fmla="*/ 458417 w 645416"/>
              <a:gd name="connsiteY41" fmla="*/ 369493 h 640198"/>
              <a:gd name="connsiteX42" fmla="*/ 458417 w 645416"/>
              <a:gd name="connsiteY42" fmla="*/ 369363 h 640198"/>
              <a:gd name="connsiteX43" fmla="*/ 458417 w 645416"/>
              <a:gd name="connsiteY43" fmla="*/ 369337 h 640198"/>
              <a:gd name="connsiteX44" fmla="*/ 457775 w 645416"/>
              <a:gd name="connsiteY44" fmla="*/ 371132 h 640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45416" h="640198">
                <a:moveTo>
                  <a:pt x="322735" y="0"/>
                </a:moveTo>
                <a:cubicBezTo>
                  <a:pt x="500948" y="0"/>
                  <a:pt x="645416" y="143313"/>
                  <a:pt x="645416" y="320099"/>
                </a:cubicBezTo>
                <a:cubicBezTo>
                  <a:pt x="645416" y="496885"/>
                  <a:pt x="500948" y="640199"/>
                  <a:pt x="322735" y="640199"/>
                </a:cubicBezTo>
                <a:cubicBezTo>
                  <a:pt x="144521" y="640194"/>
                  <a:pt x="0" y="496884"/>
                  <a:pt x="0" y="320099"/>
                </a:cubicBezTo>
                <a:cubicBezTo>
                  <a:pt x="52" y="143313"/>
                  <a:pt x="144521" y="1"/>
                  <a:pt x="322735" y="0"/>
                </a:cubicBezTo>
                <a:close/>
                <a:moveTo>
                  <a:pt x="457775" y="371132"/>
                </a:moveTo>
                <a:cubicBezTo>
                  <a:pt x="457131" y="372973"/>
                  <a:pt x="455899" y="375984"/>
                  <a:pt x="454024" y="379777"/>
                </a:cubicBezTo>
                <a:cubicBezTo>
                  <a:pt x="450275" y="387406"/>
                  <a:pt x="444061" y="397891"/>
                  <a:pt x="434526" y="408426"/>
                </a:cubicBezTo>
                <a:cubicBezTo>
                  <a:pt x="416261" y="428663"/>
                  <a:pt x="383692" y="451583"/>
                  <a:pt x="325948" y="451583"/>
                </a:cubicBezTo>
                <a:cubicBezTo>
                  <a:pt x="272221" y="451583"/>
                  <a:pt x="235903" y="430606"/>
                  <a:pt x="213031" y="410439"/>
                </a:cubicBezTo>
                <a:cubicBezTo>
                  <a:pt x="201407" y="400201"/>
                  <a:pt x="193104" y="390025"/>
                  <a:pt x="187801" y="382636"/>
                </a:cubicBezTo>
                <a:cubicBezTo>
                  <a:pt x="185177" y="378959"/>
                  <a:pt x="183356" y="376020"/>
                  <a:pt x="182284" y="374184"/>
                </a:cubicBezTo>
                <a:cubicBezTo>
                  <a:pt x="181749" y="373268"/>
                  <a:pt x="181374" y="372630"/>
                  <a:pt x="181213" y="372321"/>
                </a:cubicBezTo>
                <a:lnTo>
                  <a:pt x="181213" y="372295"/>
                </a:lnTo>
                <a:cubicBezTo>
                  <a:pt x="181213" y="372314"/>
                  <a:pt x="181213" y="372340"/>
                  <a:pt x="181213" y="372362"/>
                </a:cubicBezTo>
                <a:cubicBezTo>
                  <a:pt x="181213" y="372373"/>
                  <a:pt x="181213" y="372388"/>
                  <a:pt x="181266" y="372393"/>
                </a:cubicBezTo>
                <a:cubicBezTo>
                  <a:pt x="181266" y="372402"/>
                  <a:pt x="181213" y="372443"/>
                  <a:pt x="177142" y="374889"/>
                </a:cubicBezTo>
                <a:lnTo>
                  <a:pt x="119934" y="409500"/>
                </a:lnTo>
                <a:cubicBezTo>
                  <a:pt x="116131" y="411816"/>
                  <a:pt x="115863" y="411977"/>
                  <a:pt x="115863" y="411996"/>
                </a:cubicBezTo>
                <a:cubicBezTo>
                  <a:pt x="115863" y="412003"/>
                  <a:pt x="115863" y="412029"/>
                  <a:pt x="115863" y="412042"/>
                </a:cubicBezTo>
                <a:cubicBezTo>
                  <a:pt x="115916" y="412070"/>
                  <a:pt x="115916" y="412100"/>
                  <a:pt x="115916" y="412131"/>
                </a:cubicBezTo>
                <a:cubicBezTo>
                  <a:pt x="115970" y="412192"/>
                  <a:pt x="116023" y="412260"/>
                  <a:pt x="116023" y="412333"/>
                </a:cubicBezTo>
                <a:cubicBezTo>
                  <a:pt x="116131" y="412482"/>
                  <a:pt x="116184" y="412660"/>
                  <a:pt x="116292" y="412857"/>
                </a:cubicBezTo>
                <a:cubicBezTo>
                  <a:pt x="116506" y="413253"/>
                  <a:pt x="116773" y="413745"/>
                  <a:pt x="117094" y="414326"/>
                </a:cubicBezTo>
                <a:cubicBezTo>
                  <a:pt x="117738" y="415486"/>
                  <a:pt x="118594" y="417004"/>
                  <a:pt x="119666" y="418829"/>
                </a:cubicBezTo>
                <a:cubicBezTo>
                  <a:pt x="121809" y="422480"/>
                  <a:pt x="124915" y="427383"/>
                  <a:pt x="128986" y="433110"/>
                </a:cubicBezTo>
                <a:cubicBezTo>
                  <a:pt x="137128" y="444535"/>
                  <a:pt x="149395" y="459449"/>
                  <a:pt x="166268" y="474295"/>
                </a:cubicBezTo>
                <a:cubicBezTo>
                  <a:pt x="200283" y="504297"/>
                  <a:pt x="252670" y="533493"/>
                  <a:pt x="325948" y="533493"/>
                </a:cubicBezTo>
                <a:cubicBezTo>
                  <a:pt x="404529" y="533493"/>
                  <a:pt x="455953" y="501117"/>
                  <a:pt x="487610" y="466065"/>
                </a:cubicBezTo>
                <a:cubicBezTo>
                  <a:pt x="503038" y="448957"/>
                  <a:pt x="513268" y="431794"/>
                  <a:pt x="519749" y="418690"/>
                </a:cubicBezTo>
                <a:cubicBezTo>
                  <a:pt x="522964" y="412118"/>
                  <a:pt x="525321" y="406489"/>
                  <a:pt x="526874" y="402282"/>
                </a:cubicBezTo>
                <a:cubicBezTo>
                  <a:pt x="527677" y="400176"/>
                  <a:pt x="528267" y="398412"/>
                  <a:pt x="528696" y="397057"/>
                </a:cubicBezTo>
                <a:cubicBezTo>
                  <a:pt x="528964" y="396381"/>
                  <a:pt x="529124" y="395803"/>
                  <a:pt x="529284" y="395334"/>
                </a:cubicBezTo>
                <a:cubicBezTo>
                  <a:pt x="529338" y="395099"/>
                  <a:pt x="529392" y="394887"/>
                  <a:pt x="529445" y="394706"/>
                </a:cubicBezTo>
                <a:cubicBezTo>
                  <a:pt x="529499" y="394617"/>
                  <a:pt x="529499" y="394533"/>
                  <a:pt x="529552" y="394457"/>
                </a:cubicBezTo>
                <a:cubicBezTo>
                  <a:pt x="529552" y="394420"/>
                  <a:pt x="529552" y="394382"/>
                  <a:pt x="529552" y="394348"/>
                </a:cubicBezTo>
                <a:cubicBezTo>
                  <a:pt x="529552" y="394331"/>
                  <a:pt x="529552" y="394305"/>
                  <a:pt x="529552" y="394296"/>
                </a:cubicBezTo>
                <a:cubicBezTo>
                  <a:pt x="529552" y="394280"/>
                  <a:pt x="529338" y="394191"/>
                  <a:pt x="525160" y="392729"/>
                </a:cubicBezTo>
                <a:lnTo>
                  <a:pt x="462809" y="371184"/>
                </a:lnTo>
                <a:cubicBezTo>
                  <a:pt x="458363" y="369639"/>
                  <a:pt x="458363" y="369628"/>
                  <a:pt x="458363" y="369617"/>
                </a:cubicBezTo>
                <a:cubicBezTo>
                  <a:pt x="458363" y="369609"/>
                  <a:pt x="458363" y="369589"/>
                  <a:pt x="458363" y="369576"/>
                </a:cubicBezTo>
                <a:cubicBezTo>
                  <a:pt x="458363" y="369548"/>
                  <a:pt x="458363" y="369517"/>
                  <a:pt x="458417" y="369493"/>
                </a:cubicBezTo>
                <a:cubicBezTo>
                  <a:pt x="458417" y="369445"/>
                  <a:pt x="458417" y="369399"/>
                  <a:pt x="458417" y="369363"/>
                </a:cubicBezTo>
                <a:lnTo>
                  <a:pt x="458417" y="369337"/>
                </a:lnTo>
                <a:cubicBezTo>
                  <a:pt x="458363" y="369602"/>
                  <a:pt x="458149" y="370218"/>
                  <a:pt x="457775" y="371132"/>
                </a:cubicBez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84" name="Полилиния 83">
            <a:extLst>
              <a:ext uri="{FF2B5EF4-FFF2-40B4-BE49-F238E27FC236}">
                <a16:creationId xmlns:a16="http://schemas.microsoft.com/office/drawing/2014/main" id="{CBA0A953-9D66-C9DF-E869-39B7CF15C8EE}"/>
              </a:ext>
            </a:extLst>
          </p:cNvPr>
          <p:cNvSpPr/>
          <p:nvPr userDrawn="1"/>
        </p:nvSpPr>
        <p:spPr>
          <a:xfrm rot="5400000">
            <a:off x="9468333" y="4406113"/>
            <a:ext cx="372722" cy="794227"/>
          </a:xfrm>
          <a:custGeom>
            <a:avLst/>
            <a:gdLst>
              <a:gd name="connsiteX0" fmla="*/ -86 w 291457"/>
              <a:gd name="connsiteY0" fmla="*/ -31 h 621061"/>
              <a:gd name="connsiteX1" fmla="*/ 291371 w 291457"/>
              <a:gd name="connsiteY1" fmla="*/ -31 h 621061"/>
              <a:gd name="connsiteX2" fmla="*/ 291371 w 291457"/>
              <a:gd name="connsiteY2" fmla="*/ 621030 h 621061"/>
              <a:gd name="connsiteX3" fmla="*/ -86 w 291457"/>
              <a:gd name="connsiteY3" fmla="*/ 621030 h 6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457" h="621061">
                <a:moveTo>
                  <a:pt x="-86" y="-31"/>
                </a:moveTo>
                <a:lnTo>
                  <a:pt x="291371" y="-31"/>
                </a:lnTo>
                <a:lnTo>
                  <a:pt x="291371" y="621030"/>
                </a:lnTo>
                <a:lnTo>
                  <a:pt x="-86" y="6210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85" name="Полилиния 84">
            <a:extLst>
              <a:ext uri="{FF2B5EF4-FFF2-40B4-BE49-F238E27FC236}">
                <a16:creationId xmlns:a16="http://schemas.microsoft.com/office/drawing/2014/main" id="{2F8A2BFF-8199-C49F-32C2-F02A0F36E5D7}"/>
              </a:ext>
            </a:extLst>
          </p:cNvPr>
          <p:cNvSpPr/>
          <p:nvPr userDrawn="1"/>
        </p:nvSpPr>
        <p:spPr>
          <a:xfrm rot="5400000">
            <a:off x="9468333" y="4858001"/>
            <a:ext cx="372722" cy="794227"/>
          </a:xfrm>
          <a:custGeom>
            <a:avLst/>
            <a:gdLst>
              <a:gd name="connsiteX0" fmla="*/ -86 w 291457"/>
              <a:gd name="connsiteY0" fmla="*/ -31 h 621061"/>
              <a:gd name="connsiteX1" fmla="*/ 291371 w 291457"/>
              <a:gd name="connsiteY1" fmla="*/ -31 h 621061"/>
              <a:gd name="connsiteX2" fmla="*/ 291371 w 291457"/>
              <a:gd name="connsiteY2" fmla="*/ 621030 h 621061"/>
              <a:gd name="connsiteX3" fmla="*/ -86 w 291457"/>
              <a:gd name="connsiteY3" fmla="*/ 621030 h 6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457" h="621061">
                <a:moveTo>
                  <a:pt x="-86" y="-31"/>
                </a:moveTo>
                <a:lnTo>
                  <a:pt x="291371" y="-31"/>
                </a:lnTo>
                <a:lnTo>
                  <a:pt x="291371" y="621030"/>
                </a:lnTo>
                <a:lnTo>
                  <a:pt x="-86" y="6210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86" name="Полилиния 85">
            <a:extLst>
              <a:ext uri="{FF2B5EF4-FFF2-40B4-BE49-F238E27FC236}">
                <a16:creationId xmlns:a16="http://schemas.microsoft.com/office/drawing/2014/main" id="{AE035941-6B4D-88F6-6604-BAD90612AA7D}"/>
              </a:ext>
            </a:extLst>
          </p:cNvPr>
          <p:cNvSpPr/>
          <p:nvPr userDrawn="1"/>
        </p:nvSpPr>
        <p:spPr>
          <a:xfrm>
            <a:off x="10313141" y="4620479"/>
            <a:ext cx="1644786" cy="817384"/>
          </a:xfrm>
          <a:custGeom>
            <a:avLst/>
            <a:gdLst>
              <a:gd name="connsiteX0" fmla="*/ 964990 w 1286171"/>
              <a:gd name="connsiteY0" fmla="*/ 0 h 639169"/>
              <a:gd name="connsiteX1" fmla="*/ 1286172 w 1286171"/>
              <a:gd name="connsiteY1" fmla="*/ 318506 h 639169"/>
              <a:gd name="connsiteX2" fmla="*/ 1286065 w 1286171"/>
              <a:gd name="connsiteY2" fmla="*/ 326735 h 639169"/>
              <a:gd name="connsiteX3" fmla="*/ 985078 w 1286171"/>
              <a:gd name="connsiteY3" fmla="*/ 636470 h 639169"/>
              <a:gd name="connsiteX4" fmla="*/ 985078 w 1286171"/>
              <a:gd name="connsiteY4" fmla="*/ 637224 h 639169"/>
              <a:gd name="connsiteX5" fmla="*/ 964990 w 1286171"/>
              <a:gd name="connsiteY5" fmla="*/ 637224 h 639169"/>
              <a:gd name="connsiteX6" fmla="*/ 778688 w 1286171"/>
              <a:gd name="connsiteY6" fmla="*/ 555332 h 639169"/>
              <a:gd name="connsiteX7" fmla="*/ 642738 w 1286171"/>
              <a:gd name="connsiteY7" fmla="*/ 425876 h 639169"/>
              <a:gd name="connsiteX8" fmla="*/ 507109 w 1286171"/>
              <a:gd name="connsiteY8" fmla="*/ 556230 h 639169"/>
              <a:gd name="connsiteX9" fmla="*/ 327073 w 1286171"/>
              <a:gd name="connsiteY9" fmla="*/ 639063 h 639169"/>
              <a:gd name="connsiteX10" fmla="*/ 321181 w 1286171"/>
              <a:gd name="connsiteY10" fmla="*/ 639169 h 639169"/>
              <a:gd name="connsiteX11" fmla="*/ 107 w 1286171"/>
              <a:gd name="connsiteY11" fmla="*/ 328780 h 639169"/>
              <a:gd name="connsiteX12" fmla="*/ 0 w 1286171"/>
              <a:gd name="connsiteY12" fmla="*/ 320560 h 639169"/>
              <a:gd name="connsiteX13" fmla="*/ 321181 w 1286171"/>
              <a:gd name="connsiteY13" fmla="*/ 2055 h 639169"/>
              <a:gd name="connsiteX14" fmla="*/ 327073 w 1286171"/>
              <a:gd name="connsiteY14" fmla="*/ 2164 h 639169"/>
              <a:gd name="connsiteX15" fmla="*/ 507484 w 1286171"/>
              <a:gd name="connsiteY15" fmla="*/ 83917 h 639169"/>
              <a:gd name="connsiteX16" fmla="*/ 643380 w 1286171"/>
              <a:gd name="connsiteY16" fmla="*/ 213314 h 639169"/>
              <a:gd name="connsiteX17" fmla="*/ 779063 w 1286171"/>
              <a:gd name="connsiteY17" fmla="*/ 82962 h 639169"/>
              <a:gd name="connsiteX18" fmla="*/ 964990 w 1286171"/>
              <a:gd name="connsiteY18" fmla="*/ 0 h 639169"/>
              <a:gd name="connsiteX19" fmla="*/ 1145132 w 1286171"/>
              <a:gd name="connsiteY19" fmla="*/ 557856 h 639169"/>
              <a:gd name="connsiteX20" fmla="*/ 1145132 w 1286171"/>
              <a:gd name="connsiteY20" fmla="*/ 557862 h 639169"/>
              <a:gd name="connsiteX21" fmla="*/ 1145132 w 1286171"/>
              <a:gd name="connsiteY21" fmla="*/ 557856 h 639169"/>
              <a:gd name="connsiteX22" fmla="*/ 1172719 w 1286171"/>
              <a:gd name="connsiteY22" fmla="*/ 534732 h 639169"/>
              <a:gd name="connsiteX23" fmla="*/ 1167416 w 1286171"/>
              <a:gd name="connsiteY23" fmla="*/ 539615 h 639169"/>
              <a:gd name="connsiteX24" fmla="*/ 1172719 w 1286171"/>
              <a:gd name="connsiteY24" fmla="*/ 534732 h 639169"/>
              <a:gd name="connsiteX25" fmla="*/ 79866 w 1286171"/>
              <a:gd name="connsiteY25" fmla="*/ 499243 h 639169"/>
              <a:gd name="connsiteX26" fmla="*/ 79866 w 1286171"/>
              <a:gd name="connsiteY26" fmla="*/ 499238 h 639169"/>
              <a:gd name="connsiteX27" fmla="*/ 79866 w 1286171"/>
              <a:gd name="connsiteY27" fmla="*/ 499243 h 639169"/>
              <a:gd name="connsiteX28" fmla="*/ 336983 w 1286171"/>
              <a:gd name="connsiteY28" fmla="*/ 155327 h 639169"/>
              <a:gd name="connsiteX29" fmla="*/ 170446 w 1286171"/>
              <a:gd name="connsiteY29" fmla="*/ 320560 h 639169"/>
              <a:gd name="connsiteX30" fmla="*/ 170500 w 1286171"/>
              <a:gd name="connsiteY30" fmla="*/ 324826 h 639169"/>
              <a:gd name="connsiteX31" fmla="*/ 336983 w 1286171"/>
              <a:gd name="connsiteY31" fmla="*/ 485778 h 639169"/>
              <a:gd name="connsiteX32" fmla="*/ 340786 w 1286171"/>
              <a:gd name="connsiteY32" fmla="*/ 485674 h 639169"/>
              <a:gd name="connsiteX33" fmla="*/ 406672 w 1286171"/>
              <a:gd name="connsiteY33" fmla="*/ 460160 h 639169"/>
              <a:gd name="connsiteX34" fmla="*/ 480326 w 1286171"/>
              <a:gd name="connsiteY34" fmla="*/ 399423 h 639169"/>
              <a:gd name="connsiteX35" fmla="*/ 550230 w 1286171"/>
              <a:gd name="connsiteY35" fmla="*/ 320560 h 639169"/>
              <a:gd name="connsiteX36" fmla="*/ 537158 w 1286171"/>
              <a:gd name="connsiteY36" fmla="*/ 304252 h 639169"/>
              <a:gd name="connsiteX37" fmla="*/ 480701 w 1286171"/>
              <a:gd name="connsiteY37" fmla="*/ 242087 h 639169"/>
              <a:gd name="connsiteX38" fmla="*/ 406887 w 1286171"/>
              <a:gd name="connsiteY38" fmla="*/ 181096 h 639169"/>
              <a:gd name="connsiteX39" fmla="*/ 340840 w 1286171"/>
              <a:gd name="connsiteY39" fmla="*/ 155436 h 639169"/>
              <a:gd name="connsiteX40" fmla="*/ 336983 w 1286171"/>
              <a:gd name="connsiteY40" fmla="*/ 155327 h 639169"/>
              <a:gd name="connsiteX41" fmla="*/ 949189 w 1286171"/>
              <a:gd name="connsiteY41" fmla="*/ 153392 h 639169"/>
              <a:gd name="connsiteX42" fmla="*/ 879446 w 1286171"/>
              <a:gd name="connsiteY42" fmla="*/ 179041 h 639169"/>
              <a:gd name="connsiteX43" fmla="*/ 805793 w 1286171"/>
              <a:gd name="connsiteY43" fmla="*/ 239830 h 639169"/>
              <a:gd name="connsiteX44" fmla="*/ 749280 w 1286171"/>
              <a:gd name="connsiteY44" fmla="*/ 301952 h 639169"/>
              <a:gd name="connsiteX45" fmla="*/ 735889 w 1286171"/>
              <a:gd name="connsiteY45" fmla="*/ 318615 h 639169"/>
              <a:gd name="connsiteX46" fmla="*/ 805685 w 1286171"/>
              <a:gd name="connsiteY46" fmla="*/ 397316 h 639169"/>
              <a:gd name="connsiteX47" fmla="*/ 879392 w 1286171"/>
              <a:gd name="connsiteY47" fmla="*/ 458168 h 639169"/>
              <a:gd name="connsiteX48" fmla="*/ 949189 w 1286171"/>
              <a:gd name="connsiteY48" fmla="*/ 483843 h 639169"/>
              <a:gd name="connsiteX49" fmla="*/ 953474 w 1286171"/>
              <a:gd name="connsiteY49" fmla="*/ 483785 h 639169"/>
              <a:gd name="connsiteX50" fmla="*/ 1115725 w 1286171"/>
              <a:gd name="connsiteY50" fmla="*/ 318615 h 639169"/>
              <a:gd name="connsiteX51" fmla="*/ 953474 w 1286171"/>
              <a:gd name="connsiteY51" fmla="*/ 153449 h 639169"/>
              <a:gd name="connsiteX52" fmla="*/ 949189 w 1286171"/>
              <a:gd name="connsiteY52" fmla="*/ 153392 h 639169"/>
              <a:gd name="connsiteX53" fmla="*/ 412404 w 1286171"/>
              <a:gd name="connsiteY53" fmla="*/ 480111 h 639169"/>
              <a:gd name="connsiteX54" fmla="*/ 408333 w 1286171"/>
              <a:gd name="connsiteY54" fmla="*/ 482535 h 639169"/>
              <a:gd name="connsiteX55" fmla="*/ 417546 w 1286171"/>
              <a:gd name="connsiteY55" fmla="*/ 476941 h 639169"/>
              <a:gd name="connsiteX56" fmla="*/ 412404 w 1286171"/>
              <a:gd name="connsiteY56" fmla="*/ 480111 h 639169"/>
              <a:gd name="connsiteX57" fmla="*/ 700642 w 1286171"/>
              <a:gd name="connsiteY57" fmla="*/ 458250 h 639169"/>
              <a:gd name="connsiteX58" fmla="*/ 719497 w 1286171"/>
              <a:gd name="connsiteY58" fmla="*/ 476931 h 639169"/>
              <a:gd name="connsiteX59" fmla="*/ 700642 w 1286171"/>
              <a:gd name="connsiteY59" fmla="*/ 458250 h 639169"/>
              <a:gd name="connsiteX60" fmla="*/ 32567 w 1286171"/>
              <a:gd name="connsiteY60" fmla="*/ 405842 h 639169"/>
              <a:gd name="connsiteX61" fmla="*/ 32567 w 1286171"/>
              <a:gd name="connsiteY61" fmla="*/ 405847 h 639169"/>
              <a:gd name="connsiteX62" fmla="*/ 32567 w 1286171"/>
              <a:gd name="connsiteY62" fmla="*/ 405842 h 639169"/>
              <a:gd name="connsiteX63" fmla="*/ 534321 w 1286171"/>
              <a:gd name="connsiteY63" fmla="*/ 269958 h 639169"/>
              <a:gd name="connsiteX64" fmla="*/ 534321 w 1286171"/>
              <a:gd name="connsiteY64" fmla="*/ 269962 h 639169"/>
              <a:gd name="connsiteX65" fmla="*/ 534321 w 1286171"/>
              <a:gd name="connsiteY65" fmla="*/ 269958 h 639169"/>
              <a:gd name="connsiteX66" fmla="*/ 486004 w 1286171"/>
              <a:gd name="connsiteY66" fmla="*/ 219307 h 639169"/>
              <a:gd name="connsiteX67" fmla="*/ 486004 w 1286171"/>
              <a:gd name="connsiteY67" fmla="*/ 219303 h 639169"/>
              <a:gd name="connsiteX68" fmla="*/ 486004 w 1286171"/>
              <a:gd name="connsiteY68" fmla="*/ 219307 h 639169"/>
              <a:gd name="connsiteX69" fmla="*/ 1087336 w 1286171"/>
              <a:gd name="connsiteY69" fmla="*/ 194115 h 639169"/>
              <a:gd name="connsiteX70" fmla="*/ 1087336 w 1286171"/>
              <a:gd name="connsiteY70" fmla="*/ 194110 h 639169"/>
              <a:gd name="connsiteX71" fmla="*/ 1087336 w 1286171"/>
              <a:gd name="connsiteY71" fmla="*/ 194115 h 639169"/>
              <a:gd name="connsiteX72" fmla="*/ 447972 w 1286171"/>
              <a:gd name="connsiteY72" fmla="*/ 185989 h 639169"/>
              <a:gd name="connsiteX73" fmla="*/ 447972 w 1286171"/>
              <a:gd name="connsiteY73" fmla="*/ 185984 h 639169"/>
              <a:gd name="connsiteX74" fmla="*/ 447972 w 1286171"/>
              <a:gd name="connsiteY74" fmla="*/ 185989 h 639169"/>
              <a:gd name="connsiteX75" fmla="*/ 1049786 w 1286171"/>
              <a:gd name="connsiteY75" fmla="*/ 162618 h 639169"/>
              <a:gd name="connsiteX76" fmla="*/ 1049786 w 1286171"/>
              <a:gd name="connsiteY76" fmla="*/ 162623 h 639169"/>
              <a:gd name="connsiteX77" fmla="*/ 1049786 w 1286171"/>
              <a:gd name="connsiteY77" fmla="*/ 162618 h 639169"/>
              <a:gd name="connsiteX78" fmla="*/ 281488 w 1286171"/>
              <a:gd name="connsiteY78" fmla="*/ 143709 h 639169"/>
              <a:gd name="connsiteX79" fmla="*/ 281488 w 1286171"/>
              <a:gd name="connsiteY79" fmla="*/ 143715 h 639169"/>
              <a:gd name="connsiteX80" fmla="*/ 281488 w 1286171"/>
              <a:gd name="connsiteY80" fmla="*/ 143709 h 639169"/>
              <a:gd name="connsiteX81" fmla="*/ 1000291 w 1286171"/>
              <a:gd name="connsiteY81" fmla="*/ 140471 h 639169"/>
              <a:gd name="connsiteX82" fmla="*/ 1000291 w 1286171"/>
              <a:gd name="connsiteY82" fmla="*/ 140476 h 639169"/>
              <a:gd name="connsiteX83" fmla="*/ 1000291 w 1286171"/>
              <a:gd name="connsiteY83" fmla="*/ 140471 h 639169"/>
              <a:gd name="connsiteX84" fmla="*/ 972918 w 1286171"/>
              <a:gd name="connsiteY84" fmla="*/ 134940 h 639169"/>
              <a:gd name="connsiteX85" fmla="*/ 972918 w 1286171"/>
              <a:gd name="connsiteY85" fmla="*/ 134934 h 639169"/>
              <a:gd name="connsiteX86" fmla="*/ 972918 w 1286171"/>
              <a:gd name="connsiteY86" fmla="*/ 134940 h 639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86171" h="639169">
                <a:moveTo>
                  <a:pt x="964990" y="0"/>
                </a:moveTo>
                <a:cubicBezTo>
                  <a:pt x="1142454" y="0"/>
                  <a:pt x="1286172" y="142456"/>
                  <a:pt x="1286172" y="318506"/>
                </a:cubicBezTo>
                <a:lnTo>
                  <a:pt x="1286065" y="326735"/>
                </a:lnTo>
                <a:cubicBezTo>
                  <a:pt x="1281833" y="492309"/>
                  <a:pt x="1150329" y="626348"/>
                  <a:pt x="985078" y="636470"/>
                </a:cubicBezTo>
                <a:lnTo>
                  <a:pt x="985078" y="637224"/>
                </a:lnTo>
                <a:lnTo>
                  <a:pt x="964990" y="637224"/>
                </a:lnTo>
                <a:cubicBezTo>
                  <a:pt x="902319" y="637224"/>
                  <a:pt x="836432" y="600189"/>
                  <a:pt x="778688" y="555332"/>
                </a:cubicBezTo>
                <a:cubicBezTo>
                  <a:pt x="727478" y="515517"/>
                  <a:pt x="679913" y="467264"/>
                  <a:pt x="642738" y="425876"/>
                </a:cubicBezTo>
                <a:cubicBezTo>
                  <a:pt x="605670" y="467315"/>
                  <a:pt x="558211" y="515993"/>
                  <a:pt x="507109" y="556230"/>
                </a:cubicBezTo>
                <a:cubicBezTo>
                  <a:pt x="451401" y="600125"/>
                  <a:pt x="387924" y="636810"/>
                  <a:pt x="327073" y="639063"/>
                </a:cubicBezTo>
                <a:lnTo>
                  <a:pt x="321181" y="639169"/>
                </a:lnTo>
                <a:cubicBezTo>
                  <a:pt x="146502" y="639169"/>
                  <a:pt x="4499" y="500905"/>
                  <a:pt x="107" y="328780"/>
                </a:cubicBezTo>
                <a:lnTo>
                  <a:pt x="0" y="320560"/>
                </a:lnTo>
                <a:cubicBezTo>
                  <a:pt x="0" y="144627"/>
                  <a:pt x="143717" y="2055"/>
                  <a:pt x="321181" y="2055"/>
                </a:cubicBezTo>
                <a:lnTo>
                  <a:pt x="327073" y="2164"/>
                </a:lnTo>
                <a:cubicBezTo>
                  <a:pt x="387924" y="4378"/>
                  <a:pt x="451560" y="40473"/>
                  <a:pt x="507484" y="83917"/>
                </a:cubicBezTo>
                <a:cubicBezTo>
                  <a:pt x="558692" y="123714"/>
                  <a:pt x="606259" y="171944"/>
                  <a:pt x="643380" y="213314"/>
                </a:cubicBezTo>
                <a:cubicBezTo>
                  <a:pt x="680501" y="171874"/>
                  <a:pt x="728015" y="123205"/>
                  <a:pt x="779063" y="82962"/>
                </a:cubicBezTo>
                <a:cubicBezTo>
                  <a:pt x="836593" y="37644"/>
                  <a:pt x="902372" y="1"/>
                  <a:pt x="964990" y="0"/>
                </a:cubicBezTo>
                <a:close/>
                <a:moveTo>
                  <a:pt x="1145132" y="557856"/>
                </a:moveTo>
                <a:lnTo>
                  <a:pt x="1145132" y="557862"/>
                </a:lnTo>
                <a:lnTo>
                  <a:pt x="1145132" y="557856"/>
                </a:lnTo>
                <a:close/>
                <a:moveTo>
                  <a:pt x="1172719" y="534732"/>
                </a:moveTo>
                <a:cubicBezTo>
                  <a:pt x="1170951" y="536379"/>
                  <a:pt x="1169185" y="538005"/>
                  <a:pt x="1167416" y="539615"/>
                </a:cubicBezTo>
                <a:cubicBezTo>
                  <a:pt x="1169185" y="538005"/>
                  <a:pt x="1170951" y="536379"/>
                  <a:pt x="1172719" y="534732"/>
                </a:cubicBezTo>
                <a:close/>
                <a:moveTo>
                  <a:pt x="79866" y="499243"/>
                </a:moveTo>
                <a:lnTo>
                  <a:pt x="79866" y="499238"/>
                </a:lnTo>
                <a:lnTo>
                  <a:pt x="79866" y="499243"/>
                </a:lnTo>
                <a:close/>
                <a:moveTo>
                  <a:pt x="336983" y="155327"/>
                </a:moveTo>
                <a:cubicBezTo>
                  <a:pt x="245011" y="155328"/>
                  <a:pt x="170446" y="229309"/>
                  <a:pt x="170446" y="320560"/>
                </a:cubicBezTo>
                <a:lnTo>
                  <a:pt x="170500" y="324826"/>
                </a:lnTo>
                <a:cubicBezTo>
                  <a:pt x="172804" y="414102"/>
                  <a:pt x="246457" y="485778"/>
                  <a:pt x="336983" y="485778"/>
                </a:cubicBezTo>
                <a:lnTo>
                  <a:pt x="340786" y="485674"/>
                </a:lnTo>
                <a:cubicBezTo>
                  <a:pt x="360017" y="484608"/>
                  <a:pt x="382461" y="475581"/>
                  <a:pt x="406672" y="460160"/>
                </a:cubicBezTo>
                <a:cubicBezTo>
                  <a:pt x="432116" y="443941"/>
                  <a:pt x="457506" y="421967"/>
                  <a:pt x="480326" y="399423"/>
                </a:cubicBezTo>
                <a:cubicBezTo>
                  <a:pt x="511822" y="368259"/>
                  <a:pt x="537427" y="336961"/>
                  <a:pt x="550230" y="320560"/>
                </a:cubicBezTo>
                <a:cubicBezTo>
                  <a:pt x="546747" y="316119"/>
                  <a:pt x="542355" y="310575"/>
                  <a:pt x="537158" y="304252"/>
                </a:cubicBezTo>
                <a:cubicBezTo>
                  <a:pt x="523125" y="287236"/>
                  <a:pt x="503467" y="264623"/>
                  <a:pt x="480701" y="242087"/>
                </a:cubicBezTo>
                <a:cubicBezTo>
                  <a:pt x="457882" y="219475"/>
                  <a:pt x="432438" y="197398"/>
                  <a:pt x="406887" y="181096"/>
                </a:cubicBezTo>
                <a:cubicBezTo>
                  <a:pt x="382621" y="165596"/>
                  <a:pt x="360124" y="156512"/>
                  <a:pt x="340840" y="155436"/>
                </a:cubicBezTo>
                <a:lnTo>
                  <a:pt x="336983" y="155327"/>
                </a:lnTo>
                <a:close/>
                <a:moveTo>
                  <a:pt x="949189" y="153392"/>
                </a:moveTo>
                <a:cubicBezTo>
                  <a:pt x="929102" y="153392"/>
                  <a:pt x="905319" y="162575"/>
                  <a:pt x="879446" y="179041"/>
                </a:cubicBezTo>
                <a:cubicBezTo>
                  <a:pt x="854002" y="195276"/>
                  <a:pt x="828612" y="217272"/>
                  <a:pt x="805793" y="239830"/>
                </a:cubicBezTo>
                <a:cubicBezTo>
                  <a:pt x="783081" y="262311"/>
                  <a:pt x="763369" y="284899"/>
                  <a:pt x="749280" y="301952"/>
                </a:cubicBezTo>
                <a:cubicBezTo>
                  <a:pt x="743977" y="308428"/>
                  <a:pt x="739477" y="314092"/>
                  <a:pt x="735889" y="318615"/>
                </a:cubicBezTo>
                <a:cubicBezTo>
                  <a:pt x="748744" y="334984"/>
                  <a:pt x="774241" y="366201"/>
                  <a:pt x="805685" y="397316"/>
                </a:cubicBezTo>
                <a:cubicBezTo>
                  <a:pt x="828504" y="419889"/>
                  <a:pt x="853895" y="441913"/>
                  <a:pt x="879392" y="458168"/>
                </a:cubicBezTo>
                <a:cubicBezTo>
                  <a:pt x="905265" y="474652"/>
                  <a:pt x="929102" y="483843"/>
                  <a:pt x="949189" y="483843"/>
                </a:cubicBezTo>
                <a:lnTo>
                  <a:pt x="953474" y="483785"/>
                </a:lnTo>
                <a:cubicBezTo>
                  <a:pt x="1043464" y="481522"/>
                  <a:pt x="1115725" y="408439"/>
                  <a:pt x="1115725" y="318615"/>
                </a:cubicBezTo>
                <a:cubicBezTo>
                  <a:pt x="1115725" y="228790"/>
                  <a:pt x="1043464" y="155712"/>
                  <a:pt x="953474" y="153449"/>
                </a:cubicBezTo>
                <a:lnTo>
                  <a:pt x="949189" y="153392"/>
                </a:lnTo>
                <a:close/>
                <a:moveTo>
                  <a:pt x="412404" y="480111"/>
                </a:moveTo>
                <a:cubicBezTo>
                  <a:pt x="411065" y="480938"/>
                  <a:pt x="409726" y="481739"/>
                  <a:pt x="408333" y="482535"/>
                </a:cubicBezTo>
                <a:cubicBezTo>
                  <a:pt x="411386" y="480745"/>
                  <a:pt x="414493" y="478886"/>
                  <a:pt x="417546" y="476941"/>
                </a:cubicBezTo>
                <a:lnTo>
                  <a:pt x="412404" y="480111"/>
                </a:lnTo>
                <a:close/>
                <a:moveTo>
                  <a:pt x="700642" y="458250"/>
                </a:moveTo>
                <a:cubicBezTo>
                  <a:pt x="706803" y="464470"/>
                  <a:pt x="713070" y="470710"/>
                  <a:pt x="719497" y="476931"/>
                </a:cubicBezTo>
                <a:cubicBezTo>
                  <a:pt x="713070" y="470710"/>
                  <a:pt x="706803" y="464470"/>
                  <a:pt x="700642" y="458250"/>
                </a:cubicBezTo>
                <a:close/>
                <a:moveTo>
                  <a:pt x="32567" y="405842"/>
                </a:moveTo>
                <a:lnTo>
                  <a:pt x="32567" y="405847"/>
                </a:lnTo>
                <a:lnTo>
                  <a:pt x="32567" y="405842"/>
                </a:lnTo>
                <a:close/>
                <a:moveTo>
                  <a:pt x="534321" y="269958"/>
                </a:moveTo>
                <a:lnTo>
                  <a:pt x="534321" y="269962"/>
                </a:lnTo>
                <a:lnTo>
                  <a:pt x="534321" y="269958"/>
                </a:lnTo>
                <a:close/>
                <a:moveTo>
                  <a:pt x="486004" y="219307"/>
                </a:moveTo>
                <a:lnTo>
                  <a:pt x="486004" y="219303"/>
                </a:lnTo>
                <a:lnTo>
                  <a:pt x="486004" y="219307"/>
                </a:lnTo>
                <a:close/>
                <a:moveTo>
                  <a:pt x="1087336" y="194115"/>
                </a:moveTo>
                <a:lnTo>
                  <a:pt x="1087336" y="194110"/>
                </a:lnTo>
                <a:lnTo>
                  <a:pt x="1087336" y="194115"/>
                </a:lnTo>
                <a:close/>
                <a:moveTo>
                  <a:pt x="447972" y="185989"/>
                </a:moveTo>
                <a:lnTo>
                  <a:pt x="447972" y="185984"/>
                </a:lnTo>
                <a:lnTo>
                  <a:pt x="447972" y="185989"/>
                </a:lnTo>
                <a:close/>
                <a:moveTo>
                  <a:pt x="1049786" y="162618"/>
                </a:moveTo>
                <a:lnTo>
                  <a:pt x="1049786" y="162623"/>
                </a:lnTo>
                <a:lnTo>
                  <a:pt x="1049786" y="162618"/>
                </a:lnTo>
                <a:close/>
                <a:moveTo>
                  <a:pt x="281488" y="143709"/>
                </a:moveTo>
                <a:lnTo>
                  <a:pt x="281488" y="143715"/>
                </a:lnTo>
                <a:lnTo>
                  <a:pt x="281488" y="143709"/>
                </a:lnTo>
                <a:close/>
                <a:moveTo>
                  <a:pt x="1000291" y="140471"/>
                </a:moveTo>
                <a:lnTo>
                  <a:pt x="1000291" y="140476"/>
                </a:lnTo>
                <a:lnTo>
                  <a:pt x="1000291" y="140471"/>
                </a:lnTo>
                <a:close/>
                <a:moveTo>
                  <a:pt x="972918" y="134940"/>
                </a:moveTo>
                <a:lnTo>
                  <a:pt x="972918" y="134934"/>
                </a:lnTo>
                <a:lnTo>
                  <a:pt x="972918" y="13494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88" name="Полилиния 87">
            <a:extLst>
              <a:ext uri="{FF2B5EF4-FFF2-40B4-BE49-F238E27FC236}">
                <a16:creationId xmlns:a16="http://schemas.microsoft.com/office/drawing/2014/main" id="{EFEAF20A-7C93-A9E8-9BA1-25242F8739BE}"/>
              </a:ext>
            </a:extLst>
          </p:cNvPr>
          <p:cNvSpPr/>
          <p:nvPr userDrawn="1"/>
        </p:nvSpPr>
        <p:spPr>
          <a:xfrm rot="5400000">
            <a:off x="6416161" y="5532161"/>
            <a:ext cx="372722" cy="794227"/>
          </a:xfrm>
          <a:custGeom>
            <a:avLst/>
            <a:gdLst>
              <a:gd name="connsiteX0" fmla="*/ -86 w 291457"/>
              <a:gd name="connsiteY0" fmla="*/ -31 h 621061"/>
              <a:gd name="connsiteX1" fmla="*/ 291371 w 291457"/>
              <a:gd name="connsiteY1" fmla="*/ -31 h 621061"/>
              <a:gd name="connsiteX2" fmla="*/ 291371 w 291457"/>
              <a:gd name="connsiteY2" fmla="*/ 621030 h 621061"/>
              <a:gd name="connsiteX3" fmla="*/ -86 w 291457"/>
              <a:gd name="connsiteY3" fmla="*/ 621030 h 6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457" h="621061">
                <a:moveTo>
                  <a:pt x="-86" y="-31"/>
                </a:moveTo>
                <a:lnTo>
                  <a:pt x="291371" y="-31"/>
                </a:lnTo>
                <a:lnTo>
                  <a:pt x="291371" y="621030"/>
                </a:lnTo>
                <a:lnTo>
                  <a:pt x="-86" y="6210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89" name="Полилиния 88">
            <a:extLst>
              <a:ext uri="{FF2B5EF4-FFF2-40B4-BE49-F238E27FC236}">
                <a16:creationId xmlns:a16="http://schemas.microsoft.com/office/drawing/2014/main" id="{44051F98-B824-DA6E-B161-16534E2CDB60}"/>
              </a:ext>
            </a:extLst>
          </p:cNvPr>
          <p:cNvSpPr/>
          <p:nvPr userDrawn="1"/>
        </p:nvSpPr>
        <p:spPr>
          <a:xfrm rot="5400000">
            <a:off x="6416161" y="5984048"/>
            <a:ext cx="372722" cy="794227"/>
          </a:xfrm>
          <a:custGeom>
            <a:avLst/>
            <a:gdLst>
              <a:gd name="connsiteX0" fmla="*/ -86 w 291457"/>
              <a:gd name="connsiteY0" fmla="*/ -31 h 621061"/>
              <a:gd name="connsiteX1" fmla="*/ 291371 w 291457"/>
              <a:gd name="connsiteY1" fmla="*/ -31 h 621061"/>
              <a:gd name="connsiteX2" fmla="*/ 291371 w 291457"/>
              <a:gd name="connsiteY2" fmla="*/ 621030 h 621061"/>
              <a:gd name="connsiteX3" fmla="*/ -86 w 291457"/>
              <a:gd name="connsiteY3" fmla="*/ 621030 h 6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457" h="621061">
                <a:moveTo>
                  <a:pt x="-86" y="-31"/>
                </a:moveTo>
                <a:lnTo>
                  <a:pt x="291371" y="-31"/>
                </a:lnTo>
                <a:lnTo>
                  <a:pt x="291371" y="621030"/>
                </a:lnTo>
                <a:lnTo>
                  <a:pt x="-86" y="6210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0" name="Полилиния 89">
            <a:extLst>
              <a:ext uri="{FF2B5EF4-FFF2-40B4-BE49-F238E27FC236}">
                <a16:creationId xmlns:a16="http://schemas.microsoft.com/office/drawing/2014/main" id="{FE60269F-0694-6311-A4E1-B7B375BBBD2C}"/>
              </a:ext>
            </a:extLst>
          </p:cNvPr>
          <p:cNvSpPr/>
          <p:nvPr userDrawn="1"/>
        </p:nvSpPr>
        <p:spPr>
          <a:xfrm>
            <a:off x="7260970" y="5746526"/>
            <a:ext cx="1644786" cy="817384"/>
          </a:xfrm>
          <a:custGeom>
            <a:avLst/>
            <a:gdLst>
              <a:gd name="connsiteX0" fmla="*/ 964990 w 1286171"/>
              <a:gd name="connsiteY0" fmla="*/ 0 h 639169"/>
              <a:gd name="connsiteX1" fmla="*/ 1286172 w 1286171"/>
              <a:gd name="connsiteY1" fmla="*/ 318506 h 639169"/>
              <a:gd name="connsiteX2" fmla="*/ 1286065 w 1286171"/>
              <a:gd name="connsiteY2" fmla="*/ 326735 h 639169"/>
              <a:gd name="connsiteX3" fmla="*/ 985078 w 1286171"/>
              <a:gd name="connsiteY3" fmla="*/ 636470 h 639169"/>
              <a:gd name="connsiteX4" fmla="*/ 985078 w 1286171"/>
              <a:gd name="connsiteY4" fmla="*/ 637224 h 639169"/>
              <a:gd name="connsiteX5" fmla="*/ 964990 w 1286171"/>
              <a:gd name="connsiteY5" fmla="*/ 637224 h 639169"/>
              <a:gd name="connsiteX6" fmla="*/ 778688 w 1286171"/>
              <a:gd name="connsiteY6" fmla="*/ 555332 h 639169"/>
              <a:gd name="connsiteX7" fmla="*/ 642738 w 1286171"/>
              <a:gd name="connsiteY7" fmla="*/ 425876 h 639169"/>
              <a:gd name="connsiteX8" fmla="*/ 507109 w 1286171"/>
              <a:gd name="connsiteY8" fmla="*/ 556230 h 639169"/>
              <a:gd name="connsiteX9" fmla="*/ 327073 w 1286171"/>
              <a:gd name="connsiteY9" fmla="*/ 639063 h 639169"/>
              <a:gd name="connsiteX10" fmla="*/ 321181 w 1286171"/>
              <a:gd name="connsiteY10" fmla="*/ 639169 h 639169"/>
              <a:gd name="connsiteX11" fmla="*/ 107 w 1286171"/>
              <a:gd name="connsiteY11" fmla="*/ 328780 h 639169"/>
              <a:gd name="connsiteX12" fmla="*/ 0 w 1286171"/>
              <a:gd name="connsiteY12" fmla="*/ 320560 h 639169"/>
              <a:gd name="connsiteX13" fmla="*/ 321181 w 1286171"/>
              <a:gd name="connsiteY13" fmla="*/ 2055 h 639169"/>
              <a:gd name="connsiteX14" fmla="*/ 327073 w 1286171"/>
              <a:gd name="connsiteY14" fmla="*/ 2164 h 639169"/>
              <a:gd name="connsiteX15" fmla="*/ 507484 w 1286171"/>
              <a:gd name="connsiteY15" fmla="*/ 83917 h 639169"/>
              <a:gd name="connsiteX16" fmla="*/ 643380 w 1286171"/>
              <a:gd name="connsiteY16" fmla="*/ 213314 h 639169"/>
              <a:gd name="connsiteX17" fmla="*/ 779063 w 1286171"/>
              <a:gd name="connsiteY17" fmla="*/ 82962 h 639169"/>
              <a:gd name="connsiteX18" fmla="*/ 964990 w 1286171"/>
              <a:gd name="connsiteY18" fmla="*/ 0 h 639169"/>
              <a:gd name="connsiteX19" fmla="*/ 1145132 w 1286171"/>
              <a:gd name="connsiteY19" fmla="*/ 557856 h 639169"/>
              <a:gd name="connsiteX20" fmla="*/ 1145132 w 1286171"/>
              <a:gd name="connsiteY20" fmla="*/ 557862 h 639169"/>
              <a:gd name="connsiteX21" fmla="*/ 1145132 w 1286171"/>
              <a:gd name="connsiteY21" fmla="*/ 557856 h 639169"/>
              <a:gd name="connsiteX22" fmla="*/ 1172719 w 1286171"/>
              <a:gd name="connsiteY22" fmla="*/ 534732 h 639169"/>
              <a:gd name="connsiteX23" fmla="*/ 1167416 w 1286171"/>
              <a:gd name="connsiteY23" fmla="*/ 539615 h 639169"/>
              <a:gd name="connsiteX24" fmla="*/ 1172719 w 1286171"/>
              <a:gd name="connsiteY24" fmla="*/ 534732 h 639169"/>
              <a:gd name="connsiteX25" fmla="*/ 79866 w 1286171"/>
              <a:gd name="connsiteY25" fmla="*/ 499243 h 639169"/>
              <a:gd name="connsiteX26" fmla="*/ 79866 w 1286171"/>
              <a:gd name="connsiteY26" fmla="*/ 499238 h 639169"/>
              <a:gd name="connsiteX27" fmla="*/ 79866 w 1286171"/>
              <a:gd name="connsiteY27" fmla="*/ 499243 h 639169"/>
              <a:gd name="connsiteX28" fmla="*/ 336983 w 1286171"/>
              <a:gd name="connsiteY28" fmla="*/ 155327 h 639169"/>
              <a:gd name="connsiteX29" fmla="*/ 170446 w 1286171"/>
              <a:gd name="connsiteY29" fmla="*/ 320560 h 639169"/>
              <a:gd name="connsiteX30" fmla="*/ 170500 w 1286171"/>
              <a:gd name="connsiteY30" fmla="*/ 324826 h 639169"/>
              <a:gd name="connsiteX31" fmla="*/ 336983 w 1286171"/>
              <a:gd name="connsiteY31" fmla="*/ 485778 h 639169"/>
              <a:gd name="connsiteX32" fmla="*/ 340786 w 1286171"/>
              <a:gd name="connsiteY32" fmla="*/ 485674 h 639169"/>
              <a:gd name="connsiteX33" fmla="*/ 406672 w 1286171"/>
              <a:gd name="connsiteY33" fmla="*/ 460160 h 639169"/>
              <a:gd name="connsiteX34" fmla="*/ 480326 w 1286171"/>
              <a:gd name="connsiteY34" fmla="*/ 399423 h 639169"/>
              <a:gd name="connsiteX35" fmla="*/ 550230 w 1286171"/>
              <a:gd name="connsiteY35" fmla="*/ 320560 h 639169"/>
              <a:gd name="connsiteX36" fmla="*/ 537158 w 1286171"/>
              <a:gd name="connsiteY36" fmla="*/ 304252 h 639169"/>
              <a:gd name="connsiteX37" fmla="*/ 480701 w 1286171"/>
              <a:gd name="connsiteY37" fmla="*/ 242087 h 639169"/>
              <a:gd name="connsiteX38" fmla="*/ 406887 w 1286171"/>
              <a:gd name="connsiteY38" fmla="*/ 181096 h 639169"/>
              <a:gd name="connsiteX39" fmla="*/ 340840 w 1286171"/>
              <a:gd name="connsiteY39" fmla="*/ 155436 h 639169"/>
              <a:gd name="connsiteX40" fmla="*/ 336983 w 1286171"/>
              <a:gd name="connsiteY40" fmla="*/ 155327 h 639169"/>
              <a:gd name="connsiteX41" fmla="*/ 949189 w 1286171"/>
              <a:gd name="connsiteY41" fmla="*/ 153392 h 639169"/>
              <a:gd name="connsiteX42" fmla="*/ 879446 w 1286171"/>
              <a:gd name="connsiteY42" fmla="*/ 179041 h 639169"/>
              <a:gd name="connsiteX43" fmla="*/ 805793 w 1286171"/>
              <a:gd name="connsiteY43" fmla="*/ 239830 h 639169"/>
              <a:gd name="connsiteX44" fmla="*/ 749280 w 1286171"/>
              <a:gd name="connsiteY44" fmla="*/ 301952 h 639169"/>
              <a:gd name="connsiteX45" fmla="*/ 735889 w 1286171"/>
              <a:gd name="connsiteY45" fmla="*/ 318615 h 639169"/>
              <a:gd name="connsiteX46" fmla="*/ 805685 w 1286171"/>
              <a:gd name="connsiteY46" fmla="*/ 397316 h 639169"/>
              <a:gd name="connsiteX47" fmla="*/ 879392 w 1286171"/>
              <a:gd name="connsiteY47" fmla="*/ 458168 h 639169"/>
              <a:gd name="connsiteX48" fmla="*/ 949189 w 1286171"/>
              <a:gd name="connsiteY48" fmla="*/ 483843 h 639169"/>
              <a:gd name="connsiteX49" fmla="*/ 953474 w 1286171"/>
              <a:gd name="connsiteY49" fmla="*/ 483785 h 639169"/>
              <a:gd name="connsiteX50" fmla="*/ 1115725 w 1286171"/>
              <a:gd name="connsiteY50" fmla="*/ 318615 h 639169"/>
              <a:gd name="connsiteX51" fmla="*/ 953474 w 1286171"/>
              <a:gd name="connsiteY51" fmla="*/ 153449 h 639169"/>
              <a:gd name="connsiteX52" fmla="*/ 949189 w 1286171"/>
              <a:gd name="connsiteY52" fmla="*/ 153392 h 639169"/>
              <a:gd name="connsiteX53" fmla="*/ 412404 w 1286171"/>
              <a:gd name="connsiteY53" fmla="*/ 480111 h 639169"/>
              <a:gd name="connsiteX54" fmla="*/ 408333 w 1286171"/>
              <a:gd name="connsiteY54" fmla="*/ 482535 h 639169"/>
              <a:gd name="connsiteX55" fmla="*/ 417546 w 1286171"/>
              <a:gd name="connsiteY55" fmla="*/ 476941 h 639169"/>
              <a:gd name="connsiteX56" fmla="*/ 412404 w 1286171"/>
              <a:gd name="connsiteY56" fmla="*/ 480111 h 639169"/>
              <a:gd name="connsiteX57" fmla="*/ 700642 w 1286171"/>
              <a:gd name="connsiteY57" fmla="*/ 458250 h 639169"/>
              <a:gd name="connsiteX58" fmla="*/ 719497 w 1286171"/>
              <a:gd name="connsiteY58" fmla="*/ 476931 h 639169"/>
              <a:gd name="connsiteX59" fmla="*/ 700642 w 1286171"/>
              <a:gd name="connsiteY59" fmla="*/ 458250 h 639169"/>
              <a:gd name="connsiteX60" fmla="*/ 32567 w 1286171"/>
              <a:gd name="connsiteY60" fmla="*/ 405842 h 639169"/>
              <a:gd name="connsiteX61" fmla="*/ 32567 w 1286171"/>
              <a:gd name="connsiteY61" fmla="*/ 405847 h 639169"/>
              <a:gd name="connsiteX62" fmla="*/ 32567 w 1286171"/>
              <a:gd name="connsiteY62" fmla="*/ 405842 h 639169"/>
              <a:gd name="connsiteX63" fmla="*/ 534321 w 1286171"/>
              <a:gd name="connsiteY63" fmla="*/ 269958 h 639169"/>
              <a:gd name="connsiteX64" fmla="*/ 534321 w 1286171"/>
              <a:gd name="connsiteY64" fmla="*/ 269962 h 639169"/>
              <a:gd name="connsiteX65" fmla="*/ 534321 w 1286171"/>
              <a:gd name="connsiteY65" fmla="*/ 269958 h 639169"/>
              <a:gd name="connsiteX66" fmla="*/ 486004 w 1286171"/>
              <a:gd name="connsiteY66" fmla="*/ 219307 h 639169"/>
              <a:gd name="connsiteX67" fmla="*/ 486004 w 1286171"/>
              <a:gd name="connsiteY67" fmla="*/ 219303 h 639169"/>
              <a:gd name="connsiteX68" fmla="*/ 486004 w 1286171"/>
              <a:gd name="connsiteY68" fmla="*/ 219307 h 639169"/>
              <a:gd name="connsiteX69" fmla="*/ 1087336 w 1286171"/>
              <a:gd name="connsiteY69" fmla="*/ 194115 h 639169"/>
              <a:gd name="connsiteX70" fmla="*/ 1087336 w 1286171"/>
              <a:gd name="connsiteY70" fmla="*/ 194110 h 639169"/>
              <a:gd name="connsiteX71" fmla="*/ 1087336 w 1286171"/>
              <a:gd name="connsiteY71" fmla="*/ 194115 h 639169"/>
              <a:gd name="connsiteX72" fmla="*/ 447972 w 1286171"/>
              <a:gd name="connsiteY72" fmla="*/ 185989 h 639169"/>
              <a:gd name="connsiteX73" fmla="*/ 447972 w 1286171"/>
              <a:gd name="connsiteY73" fmla="*/ 185984 h 639169"/>
              <a:gd name="connsiteX74" fmla="*/ 447972 w 1286171"/>
              <a:gd name="connsiteY74" fmla="*/ 185989 h 639169"/>
              <a:gd name="connsiteX75" fmla="*/ 1049786 w 1286171"/>
              <a:gd name="connsiteY75" fmla="*/ 162618 h 639169"/>
              <a:gd name="connsiteX76" fmla="*/ 1049786 w 1286171"/>
              <a:gd name="connsiteY76" fmla="*/ 162623 h 639169"/>
              <a:gd name="connsiteX77" fmla="*/ 1049786 w 1286171"/>
              <a:gd name="connsiteY77" fmla="*/ 162618 h 639169"/>
              <a:gd name="connsiteX78" fmla="*/ 281488 w 1286171"/>
              <a:gd name="connsiteY78" fmla="*/ 143709 h 639169"/>
              <a:gd name="connsiteX79" fmla="*/ 281488 w 1286171"/>
              <a:gd name="connsiteY79" fmla="*/ 143715 h 639169"/>
              <a:gd name="connsiteX80" fmla="*/ 281488 w 1286171"/>
              <a:gd name="connsiteY80" fmla="*/ 143709 h 639169"/>
              <a:gd name="connsiteX81" fmla="*/ 1000291 w 1286171"/>
              <a:gd name="connsiteY81" fmla="*/ 140471 h 639169"/>
              <a:gd name="connsiteX82" fmla="*/ 1000291 w 1286171"/>
              <a:gd name="connsiteY82" fmla="*/ 140476 h 639169"/>
              <a:gd name="connsiteX83" fmla="*/ 1000291 w 1286171"/>
              <a:gd name="connsiteY83" fmla="*/ 140471 h 639169"/>
              <a:gd name="connsiteX84" fmla="*/ 972918 w 1286171"/>
              <a:gd name="connsiteY84" fmla="*/ 134940 h 639169"/>
              <a:gd name="connsiteX85" fmla="*/ 972918 w 1286171"/>
              <a:gd name="connsiteY85" fmla="*/ 134934 h 639169"/>
              <a:gd name="connsiteX86" fmla="*/ 972918 w 1286171"/>
              <a:gd name="connsiteY86" fmla="*/ 134940 h 639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86171" h="639169">
                <a:moveTo>
                  <a:pt x="964990" y="0"/>
                </a:moveTo>
                <a:cubicBezTo>
                  <a:pt x="1142454" y="0"/>
                  <a:pt x="1286172" y="142456"/>
                  <a:pt x="1286172" y="318506"/>
                </a:cubicBezTo>
                <a:lnTo>
                  <a:pt x="1286065" y="326735"/>
                </a:lnTo>
                <a:cubicBezTo>
                  <a:pt x="1281833" y="492309"/>
                  <a:pt x="1150329" y="626348"/>
                  <a:pt x="985078" y="636470"/>
                </a:cubicBezTo>
                <a:lnTo>
                  <a:pt x="985078" y="637224"/>
                </a:lnTo>
                <a:lnTo>
                  <a:pt x="964990" y="637224"/>
                </a:lnTo>
                <a:cubicBezTo>
                  <a:pt x="902319" y="637224"/>
                  <a:pt x="836432" y="600189"/>
                  <a:pt x="778688" y="555332"/>
                </a:cubicBezTo>
                <a:cubicBezTo>
                  <a:pt x="727478" y="515517"/>
                  <a:pt x="679913" y="467264"/>
                  <a:pt x="642738" y="425876"/>
                </a:cubicBezTo>
                <a:cubicBezTo>
                  <a:pt x="605670" y="467315"/>
                  <a:pt x="558211" y="515993"/>
                  <a:pt x="507109" y="556230"/>
                </a:cubicBezTo>
                <a:cubicBezTo>
                  <a:pt x="451401" y="600125"/>
                  <a:pt x="387924" y="636810"/>
                  <a:pt x="327073" y="639063"/>
                </a:cubicBezTo>
                <a:lnTo>
                  <a:pt x="321181" y="639169"/>
                </a:lnTo>
                <a:cubicBezTo>
                  <a:pt x="146502" y="639169"/>
                  <a:pt x="4499" y="500905"/>
                  <a:pt x="107" y="328780"/>
                </a:cubicBezTo>
                <a:lnTo>
                  <a:pt x="0" y="320560"/>
                </a:lnTo>
                <a:cubicBezTo>
                  <a:pt x="0" y="144627"/>
                  <a:pt x="143717" y="2055"/>
                  <a:pt x="321181" y="2055"/>
                </a:cubicBezTo>
                <a:lnTo>
                  <a:pt x="327073" y="2164"/>
                </a:lnTo>
                <a:cubicBezTo>
                  <a:pt x="387924" y="4378"/>
                  <a:pt x="451560" y="40473"/>
                  <a:pt x="507484" y="83917"/>
                </a:cubicBezTo>
                <a:cubicBezTo>
                  <a:pt x="558692" y="123714"/>
                  <a:pt x="606259" y="171944"/>
                  <a:pt x="643380" y="213314"/>
                </a:cubicBezTo>
                <a:cubicBezTo>
                  <a:pt x="680501" y="171874"/>
                  <a:pt x="728015" y="123205"/>
                  <a:pt x="779063" y="82962"/>
                </a:cubicBezTo>
                <a:cubicBezTo>
                  <a:pt x="836593" y="37644"/>
                  <a:pt x="902372" y="1"/>
                  <a:pt x="964990" y="0"/>
                </a:cubicBezTo>
                <a:close/>
                <a:moveTo>
                  <a:pt x="1145132" y="557856"/>
                </a:moveTo>
                <a:lnTo>
                  <a:pt x="1145132" y="557862"/>
                </a:lnTo>
                <a:lnTo>
                  <a:pt x="1145132" y="557856"/>
                </a:lnTo>
                <a:close/>
                <a:moveTo>
                  <a:pt x="1172719" y="534732"/>
                </a:moveTo>
                <a:cubicBezTo>
                  <a:pt x="1170951" y="536379"/>
                  <a:pt x="1169185" y="538005"/>
                  <a:pt x="1167416" y="539615"/>
                </a:cubicBezTo>
                <a:cubicBezTo>
                  <a:pt x="1169185" y="538005"/>
                  <a:pt x="1170951" y="536379"/>
                  <a:pt x="1172719" y="534732"/>
                </a:cubicBezTo>
                <a:close/>
                <a:moveTo>
                  <a:pt x="79866" y="499243"/>
                </a:moveTo>
                <a:lnTo>
                  <a:pt x="79866" y="499238"/>
                </a:lnTo>
                <a:lnTo>
                  <a:pt x="79866" y="499243"/>
                </a:lnTo>
                <a:close/>
                <a:moveTo>
                  <a:pt x="336983" y="155327"/>
                </a:moveTo>
                <a:cubicBezTo>
                  <a:pt x="245011" y="155328"/>
                  <a:pt x="170446" y="229309"/>
                  <a:pt x="170446" y="320560"/>
                </a:cubicBezTo>
                <a:lnTo>
                  <a:pt x="170500" y="324826"/>
                </a:lnTo>
                <a:cubicBezTo>
                  <a:pt x="172804" y="414102"/>
                  <a:pt x="246457" y="485778"/>
                  <a:pt x="336983" y="485778"/>
                </a:cubicBezTo>
                <a:lnTo>
                  <a:pt x="340786" y="485674"/>
                </a:lnTo>
                <a:cubicBezTo>
                  <a:pt x="360017" y="484608"/>
                  <a:pt x="382461" y="475581"/>
                  <a:pt x="406672" y="460160"/>
                </a:cubicBezTo>
                <a:cubicBezTo>
                  <a:pt x="432116" y="443941"/>
                  <a:pt x="457506" y="421967"/>
                  <a:pt x="480326" y="399423"/>
                </a:cubicBezTo>
                <a:cubicBezTo>
                  <a:pt x="511822" y="368259"/>
                  <a:pt x="537427" y="336961"/>
                  <a:pt x="550230" y="320560"/>
                </a:cubicBezTo>
                <a:cubicBezTo>
                  <a:pt x="546747" y="316119"/>
                  <a:pt x="542355" y="310575"/>
                  <a:pt x="537158" y="304252"/>
                </a:cubicBezTo>
                <a:cubicBezTo>
                  <a:pt x="523125" y="287236"/>
                  <a:pt x="503467" y="264623"/>
                  <a:pt x="480701" y="242087"/>
                </a:cubicBezTo>
                <a:cubicBezTo>
                  <a:pt x="457882" y="219475"/>
                  <a:pt x="432438" y="197398"/>
                  <a:pt x="406887" y="181096"/>
                </a:cubicBezTo>
                <a:cubicBezTo>
                  <a:pt x="382621" y="165596"/>
                  <a:pt x="360124" y="156512"/>
                  <a:pt x="340840" y="155436"/>
                </a:cubicBezTo>
                <a:lnTo>
                  <a:pt x="336983" y="155327"/>
                </a:lnTo>
                <a:close/>
                <a:moveTo>
                  <a:pt x="949189" y="153392"/>
                </a:moveTo>
                <a:cubicBezTo>
                  <a:pt x="929102" y="153392"/>
                  <a:pt x="905319" y="162575"/>
                  <a:pt x="879446" y="179041"/>
                </a:cubicBezTo>
                <a:cubicBezTo>
                  <a:pt x="854002" y="195276"/>
                  <a:pt x="828612" y="217272"/>
                  <a:pt x="805793" y="239830"/>
                </a:cubicBezTo>
                <a:cubicBezTo>
                  <a:pt x="783081" y="262311"/>
                  <a:pt x="763369" y="284899"/>
                  <a:pt x="749280" y="301952"/>
                </a:cubicBezTo>
                <a:cubicBezTo>
                  <a:pt x="743977" y="308428"/>
                  <a:pt x="739477" y="314092"/>
                  <a:pt x="735889" y="318615"/>
                </a:cubicBezTo>
                <a:cubicBezTo>
                  <a:pt x="748744" y="334984"/>
                  <a:pt x="774241" y="366201"/>
                  <a:pt x="805685" y="397316"/>
                </a:cubicBezTo>
                <a:cubicBezTo>
                  <a:pt x="828504" y="419889"/>
                  <a:pt x="853895" y="441913"/>
                  <a:pt x="879392" y="458168"/>
                </a:cubicBezTo>
                <a:cubicBezTo>
                  <a:pt x="905265" y="474652"/>
                  <a:pt x="929102" y="483843"/>
                  <a:pt x="949189" y="483843"/>
                </a:cubicBezTo>
                <a:lnTo>
                  <a:pt x="953474" y="483785"/>
                </a:lnTo>
                <a:cubicBezTo>
                  <a:pt x="1043464" y="481522"/>
                  <a:pt x="1115725" y="408439"/>
                  <a:pt x="1115725" y="318615"/>
                </a:cubicBezTo>
                <a:cubicBezTo>
                  <a:pt x="1115725" y="228790"/>
                  <a:pt x="1043464" y="155712"/>
                  <a:pt x="953474" y="153449"/>
                </a:cubicBezTo>
                <a:lnTo>
                  <a:pt x="949189" y="153392"/>
                </a:lnTo>
                <a:close/>
                <a:moveTo>
                  <a:pt x="412404" y="480111"/>
                </a:moveTo>
                <a:cubicBezTo>
                  <a:pt x="411065" y="480938"/>
                  <a:pt x="409726" y="481739"/>
                  <a:pt x="408333" y="482535"/>
                </a:cubicBezTo>
                <a:cubicBezTo>
                  <a:pt x="411386" y="480745"/>
                  <a:pt x="414493" y="478886"/>
                  <a:pt x="417546" y="476941"/>
                </a:cubicBezTo>
                <a:lnTo>
                  <a:pt x="412404" y="480111"/>
                </a:lnTo>
                <a:close/>
                <a:moveTo>
                  <a:pt x="700642" y="458250"/>
                </a:moveTo>
                <a:cubicBezTo>
                  <a:pt x="706803" y="464470"/>
                  <a:pt x="713070" y="470710"/>
                  <a:pt x="719497" y="476931"/>
                </a:cubicBezTo>
                <a:cubicBezTo>
                  <a:pt x="713070" y="470710"/>
                  <a:pt x="706803" y="464470"/>
                  <a:pt x="700642" y="458250"/>
                </a:cubicBezTo>
                <a:close/>
                <a:moveTo>
                  <a:pt x="32567" y="405842"/>
                </a:moveTo>
                <a:lnTo>
                  <a:pt x="32567" y="405847"/>
                </a:lnTo>
                <a:lnTo>
                  <a:pt x="32567" y="405842"/>
                </a:lnTo>
                <a:close/>
                <a:moveTo>
                  <a:pt x="534321" y="269958"/>
                </a:moveTo>
                <a:lnTo>
                  <a:pt x="534321" y="269962"/>
                </a:lnTo>
                <a:lnTo>
                  <a:pt x="534321" y="269958"/>
                </a:lnTo>
                <a:close/>
                <a:moveTo>
                  <a:pt x="486004" y="219307"/>
                </a:moveTo>
                <a:lnTo>
                  <a:pt x="486004" y="219303"/>
                </a:lnTo>
                <a:lnTo>
                  <a:pt x="486004" y="219307"/>
                </a:lnTo>
                <a:close/>
                <a:moveTo>
                  <a:pt x="1087336" y="194115"/>
                </a:moveTo>
                <a:lnTo>
                  <a:pt x="1087336" y="194110"/>
                </a:lnTo>
                <a:lnTo>
                  <a:pt x="1087336" y="194115"/>
                </a:lnTo>
                <a:close/>
                <a:moveTo>
                  <a:pt x="447972" y="185989"/>
                </a:moveTo>
                <a:lnTo>
                  <a:pt x="447972" y="185984"/>
                </a:lnTo>
                <a:lnTo>
                  <a:pt x="447972" y="185989"/>
                </a:lnTo>
                <a:close/>
                <a:moveTo>
                  <a:pt x="1049786" y="162618"/>
                </a:moveTo>
                <a:lnTo>
                  <a:pt x="1049786" y="162623"/>
                </a:lnTo>
                <a:lnTo>
                  <a:pt x="1049786" y="162618"/>
                </a:lnTo>
                <a:close/>
                <a:moveTo>
                  <a:pt x="281488" y="143709"/>
                </a:moveTo>
                <a:lnTo>
                  <a:pt x="281488" y="143715"/>
                </a:lnTo>
                <a:lnTo>
                  <a:pt x="281488" y="143709"/>
                </a:lnTo>
                <a:close/>
                <a:moveTo>
                  <a:pt x="1000291" y="140471"/>
                </a:moveTo>
                <a:lnTo>
                  <a:pt x="1000291" y="140476"/>
                </a:lnTo>
                <a:lnTo>
                  <a:pt x="1000291" y="140471"/>
                </a:lnTo>
                <a:close/>
                <a:moveTo>
                  <a:pt x="972918" y="134940"/>
                </a:moveTo>
                <a:lnTo>
                  <a:pt x="972918" y="134934"/>
                </a:lnTo>
                <a:lnTo>
                  <a:pt x="972918" y="13494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1" name="Полилиния 90">
            <a:extLst>
              <a:ext uri="{FF2B5EF4-FFF2-40B4-BE49-F238E27FC236}">
                <a16:creationId xmlns:a16="http://schemas.microsoft.com/office/drawing/2014/main" id="{CFDEE74C-4488-0A8E-20A2-6760919CF396}"/>
              </a:ext>
            </a:extLst>
          </p:cNvPr>
          <p:cNvSpPr/>
          <p:nvPr userDrawn="1"/>
        </p:nvSpPr>
        <p:spPr>
          <a:xfrm>
            <a:off x="9274499" y="5747809"/>
            <a:ext cx="803453" cy="814816"/>
          </a:xfrm>
          <a:custGeom>
            <a:avLst/>
            <a:gdLst>
              <a:gd name="connsiteX0" fmla="*/ 313039 w 628275"/>
              <a:gd name="connsiteY0" fmla="*/ 565014 h 637161"/>
              <a:gd name="connsiteX1" fmla="*/ 628222 w 628275"/>
              <a:gd name="connsiteY1" fmla="*/ 350034 h 637161"/>
              <a:gd name="connsiteX2" fmla="*/ 628275 w 628275"/>
              <a:gd name="connsiteY2" fmla="*/ 350039 h 637161"/>
              <a:gd name="connsiteX3" fmla="*/ 628275 w 628275"/>
              <a:gd name="connsiteY3" fmla="*/ 637162 h 637161"/>
              <a:gd name="connsiteX4" fmla="*/ 296809 w 628275"/>
              <a:gd name="connsiteY4" fmla="*/ 637162 h 637161"/>
              <a:gd name="connsiteX5" fmla="*/ 296862 w 628275"/>
              <a:gd name="connsiteY5" fmla="*/ 637119 h 637161"/>
              <a:gd name="connsiteX6" fmla="*/ 0 w 628275"/>
              <a:gd name="connsiteY6" fmla="*/ 637119 h 637161"/>
              <a:gd name="connsiteX7" fmla="*/ 0 w 628275"/>
              <a:gd name="connsiteY7" fmla="*/ 0 h 637161"/>
              <a:gd name="connsiteX8" fmla="*/ 313039 w 628275"/>
              <a:gd name="connsiteY8" fmla="*/ 0 h 637161"/>
              <a:gd name="connsiteX9" fmla="*/ 313039 w 628275"/>
              <a:gd name="connsiteY9" fmla="*/ 565014 h 637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28275" h="637161">
                <a:moveTo>
                  <a:pt x="313039" y="565014"/>
                </a:moveTo>
                <a:cubicBezTo>
                  <a:pt x="357714" y="439982"/>
                  <a:pt x="481933" y="350036"/>
                  <a:pt x="628222" y="350034"/>
                </a:cubicBezTo>
                <a:cubicBezTo>
                  <a:pt x="628222" y="350034"/>
                  <a:pt x="628275" y="350038"/>
                  <a:pt x="628275" y="350039"/>
                </a:cubicBezTo>
                <a:lnTo>
                  <a:pt x="628275" y="637162"/>
                </a:lnTo>
                <a:lnTo>
                  <a:pt x="296809" y="637162"/>
                </a:lnTo>
                <a:cubicBezTo>
                  <a:pt x="296809" y="637146"/>
                  <a:pt x="296809" y="637135"/>
                  <a:pt x="296862" y="637119"/>
                </a:cubicBezTo>
                <a:lnTo>
                  <a:pt x="0" y="637119"/>
                </a:lnTo>
                <a:lnTo>
                  <a:pt x="0" y="0"/>
                </a:lnTo>
                <a:lnTo>
                  <a:pt x="313039" y="0"/>
                </a:lnTo>
                <a:lnTo>
                  <a:pt x="313039" y="565014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2" name="Полилиния 91">
            <a:extLst>
              <a:ext uri="{FF2B5EF4-FFF2-40B4-BE49-F238E27FC236}">
                <a16:creationId xmlns:a16="http://schemas.microsoft.com/office/drawing/2014/main" id="{EFDF8DA6-AB7D-55B6-136B-3FE9E54B517E}"/>
              </a:ext>
            </a:extLst>
          </p:cNvPr>
          <p:cNvSpPr/>
          <p:nvPr userDrawn="1"/>
        </p:nvSpPr>
        <p:spPr>
          <a:xfrm>
            <a:off x="10336066" y="5747831"/>
            <a:ext cx="607398" cy="814775"/>
          </a:xfrm>
          <a:custGeom>
            <a:avLst/>
            <a:gdLst>
              <a:gd name="connsiteX0" fmla="*/ 0 w 474966"/>
              <a:gd name="connsiteY0" fmla="*/ 0 h 637129"/>
              <a:gd name="connsiteX1" fmla="*/ 474966 w 474966"/>
              <a:gd name="connsiteY1" fmla="*/ 0 h 637129"/>
              <a:gd name="connsiteX2" fmla="*/ 474966 w 474966"/>
              <a:gd name="connsiteY2" fmla="*/ 637129 h 637129"/>
              <a:gd name="connsiteX3" fmla="*/ 0 w 474966"/>
              <a:gd name="connsiteY3" fmla="*/ 637129 h 637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966" h="637129">
                <a:moveTo>
                  <a:pt x="0" y="0"/>
                </a:moveTo>
                <a:lnTo>
                  <a:pt x="474966" y="0"/>
                </a:lnTo>
                <a:lnTo>
                  <a:pt x="474966" y="637129"/>
                </a:lnTo>
                <a:lnTo>
                  <a:pt x="0" y="637129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3" name="Полилиния 92">
            <a:extLst>
              <a:ext uri="{FF2B5EF4-FFF2-40B4-BE49-F238E27FC236}">
                <a16:creationId xmlns:a16="http://schemas.microsoft.com/office/drawing/2014/main" id="{CAE54391-B254-6D7F-CFDE-C3D1C029AA52}"/>
              </a:ext>
            </a:extLst>
          </p:cNvPr>
          <p:cNvSpPr/>
          <p:nvPr userDrawn="1"/>
        </p:nvSpPr>
        <p:spPr>
          <a:xfrm>
            <a:off x="11201513" y="5747829"/>
            <a:ext cx="800712" cy="814777"/>
          </a:xfrm>
          <a:custGeom>
            <a:avLst/>
            <a:gdLst>
              <a:gd name="connsiteX0" fmla="*/ 626132 w 626132"/>
              <a:gd name="connsiteY0" fmla="*/ 637130 h 637130"/>
              <a:gd name="connsiteX1" fmla="*/ 0 w 626132"/>
              <a:gd name="connsiteY1" fmla="*/ 637130 h 637130"/>
              <a:gd name="connsiteX2" fmla="*/ 0 w 626132"/>
              <a:gd name="connsiteY2" fmla="*/ 0 h 637130"/>
              <a:gd name="connsiteX3" fmla="*/ 313093 w 626132"/>
              <a:gd name="connsiteY3" fmla="*/ 318573 h 637130"/>
              <a:gd name="connsiteX4" fmla="*/ 626132 w 626132"/>
              <a:gd name="connsiteY4" fmla="*/ 0 h 637130"/>
              <a:gd name="connsiteX5" fmla="*/ 626132 w 626132"/>
              <a:gd name="connsiteY5" fmla="*/ 637130 h 637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26132" h="637130">
                <a:moveTo>
                  <a:pt x="626132" y="637130"/>
                </a:moveTo>
                <a:lnTo>
                  <a:pt x="0" y="637130"/>
                </a:lnTo>
                <a:lnTo>
                  <a:pt x="0" y="0"/>
                </a:lnTo>
                <a:lnTo>
                  <a:pt x="313093" y="318573"/>
                </a:lnTo>
                <a:lnTo>
                  <a:pt x="626132" y="0"/>
                </a:lnTo>
                <a:lnTo>
                  <a:pt x="626132" y="6371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2" name="Номер слайда 5">
            <a:extLst>
              <a:ext uri="{FF2B5EF4-FFF2-40B4-BE49-F238E27FC236}">
                <a16:creationId xmlns:a16="http://schemas.microsoft.com/office/drawing/2014/main" id="{97FED8FB-2EB0-0EA4-FC4E-627BDE29ED9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1249845" y="6355076"/>
            <a:ext cx="625248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2AC3A6D-3ED1-904C-9FEB-043FB7B95EE7}" type="slidenum">
              <a:rPr lang="ru-RS" smtClean="0"/>
              <a:pPr/>
              <a:t>‹#›</a:t>
            </a:fld>
            <a:endParaRPr lang="ru-RS"/>
          </a:p>
        </p:txBody>
      </p:sp>
      <p:sp>
        <p:nvSpPr>
          <p:cNvPr id="4" name="Текст 47">
            <a:extLst>
              <a:ext uri="{FF2B5EF4-FFF2-40B4-BE49-F238E27FC236}">
                <a16:creationId xmlns:a16="http://schemas.microsoft.com/office/drawing/2014/main" id="{1BFB37B9-D655-8460-080C-8ECE8BB0EC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0670" y="2983550"/>
            <a:ext cx="5864638" cy="939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3400" b="1" i="0" spc="-100" baseline="0">
                <a:solidFill>
                  <a:srgbClr val="FF1B1A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ru-RU" dirty="0"/>
              <a:t>Заголовок слайда </a:t>
            </a:r>
          </a:p>
          <a:p>
            <a:pPr lvl="0"/>
            <a:r>
              <a:rPr lang="ru-RU" dirty="0"/>
              <a:t>в одну или две строки</a:t>
            </a:r>
            <a:endParaRPr lang="ru-RS" dirty="0"/>
          </a:p>
        </p:txBody>
      </p:sp>
      <p:sp>
        <p:nvSpPr>
          <p:cNvPr id="5" name="Текст 49">
            <a:extLst>
              <a:ext uri="{FF2B5EF4-FFF2-40B4-BE49-F238E27FC236}">
                <a16:creationId xmlns:a16="http://schemas.microsoft.com/office/drawing/2014/main" id="{3045662F-B4C9-05B0-C43D-FD906561C4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9087" y="3973138"/>
            <a:ext cx="5836913" cy="544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2000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ru-RS" dirty="0"/>
              <a:t>Подзаголовок в одну или несколько строчек</a:t>
            </a:r>
          </a:p>
        </p:txBody>
      </p:sp>
    </p:spTree>
    <p:extLst>
      <p:ext uri="{BB962C8B-B14F-4D97-AF65-F5344CB8AC3E}">
        <p14:creationId xmlns:p14="http://schemas.microsoft.com/office/powerpoint/2010/main" val="3924533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956">
          <p15:clr>
            <a:srgbClr val="FBAE40"/>
          </p15:clr>
        </p15:guide>
        <p15:guide id="2" pos="234">
          <p15:clr>
            <a:srgbClr val="FBAE40"/>
          </p15:clr>
        </p15:guide>
        <p15:guide id="3" pos="7446">
          <p15:clr>
            <a:srgbClr val="FBAE40"/>
          </p15:clr>
        </p15:guide>
        <p15:guide id="4" orient="horz" pos="25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Заголовок + два столбца текста"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Скругленный прямоугольник 2">
            <a:extLst>
              <a:ext uri="{FF2B5EF4-FFF2-40B4-BE49-F238E27FC236}">
                <a16:creationId xmlns:a16="http://schemas.microsoft.com/office/drawing/2014/main" id="{C5B05954-ADE9-F8D2-1402-05D4228D5BA5}"/>
              </a:ext>
            </a:extLst>
          </p:cNvPr>
          <p:cNvSpPr/>
          <p:nvPr userDrawn="1"/>
        </p:nvSpPr>
        <p:spPr>
          <a:xfrm>
            <a:off x="6308567" y="3333024"/>
            <a:ext cx="5244414" cy="2599001"/>
          </a:xfrm>
          <a:prstGeom prst="roundRect">
            <a:avLst>
              <a:gd name="adj" fmla="val 7362"/>
            </a:avLst>
          </a:prstGeom>
          <a:noFill/>
          <a:ln>
            <a:solidFill>
              <a:srgbClr val="FFF65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S"/>
          </a:p>
        </p:txBody>
      </p:sp>
      <p:sp>
        <p:nvSpPr>
          <p:cNvPr id="61" name="Текст 49">
            <a:extLst>
              <a:ext uri="{FF2B5EF4-FFF2-40B4-BE49-F238E27FC236}">
                <a16:creationId xmlns:a16="http://schemas.microsoft.com/office/drawing/2014/main" id="{1D2880EB-15B0-6ED5-B0D6-E4F2B715C76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57701" y="4286841"/>
            <a:ext cx="4592264" cy="1288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ru-RU" dirty="0">
                <a:effectLst/>
              </a:rPr>
              <a:t>Таким образом новая модель организационной деятельности требуют определения и уточнения позиций, занимаемых участниками в отношении поставленных задач. Повседневная практика показывает, что назидание не дает результат.</a:t>
            </a:r>
            <a:endParaRPr lang="ru-RS" dirty="0"/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22F2CC53-9CF8-8C15-2005-CBAF4DD74E40}"/>
              </a:ext>
            </a:extLst>
          </p:cNvPr>
          <p:cNvSpPr/>
          <p:nvPr userDrawn="1"/>
        </p:nvSpPr>
        <p:spPr>
          <a:xfrm>
            <a:off x="11149965" y="5505377"/>
            <a:ext cx="670560" cy="670560"/>
          </a:xfrm>
          <a:prstGeom prst="ellipse">
            <a:avLst/>
          </a:prstGeom>
          <a:solidFill>
            <a:srgbClr val="121212"/>
          </a:solidFill>
          <a:ln>
            <a:solidFill>
              <a:srgbClr val="FFF65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S"/>
          </a:p>
        </p:txBody>
      </p:sp>
      <p:sp>
        <p:nvSpPr>
          <p:cNvPr id="15" name="Текст 49">
            <a:extLst>
              <a:ext uri="{FF2B5EF4-FFF2-40B4-BE49-F238E27FC236}">
                <a16:creationId xmlns:a16="http://schemas.microsoft.com/office/drawing/2014/main" id="{3C098731-4900-EEAE-A0DE-7E1FA6D1EB6D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6557701" y="3638643"/>
            <a:ext cx="4592264" cy="599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1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lang="ru-RU" dirty="0">
                <a:effectLst/>
              </a:rPr>
              <a:t>Это будет подзаголовок в одну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-RU" dirty="0">
                <a:effectLst/>
              </a:rPr>
              <a:t>Или две строчки</a:t>
            </a:r>
            <a:endParaRPr lang="ru-RS" dirty="0"/>
          </a:p>
        </p:txBody>
      </p:sp>
      <p:sp>
        <p:nvSpPr>
          <p:cNvPr id="16" name="Скругленный прямоугольник 15">
            <a:extLst>
              <a:ext uri="{FF2B5EF4-FFF2-40B4-BE49-F238E27FC236}">
                <a16:creationId xmlns:a16="http://schemas.microsoft.com/office/drawing/2014/main" id="{DAE58351-2F18-2F8E-D3C4-7B2FAC9DB44B}"/>
              </a:ext>
            </a:extLst>
          </p:cNvPr>
          <p:cNvSpPr/>
          <p:nvPr userDrawn="1"/>
        </p:nvSpPr>
        <p:spPr>
          <a:xfrm>
            <a:off x="381561" y="3333024"/>
            <a:ext cx="5244414" cy="2599001"/>
          </a:xfrm>
          <a:prstGeom prst="roundRect">
            <a:avLst>
              <a:gd name="adj" fmla="val 7362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S"/>
          </a:p>
        </p:txBody>
      </p:sp>
      <p:sp>
        <p:nvSpPr>
          <p:cNvPr id="36" name="Текст 49">
            <a:extLst>
              <a:ext uri="{FF2B5EF4-FFF2-40B4-BE49-F238E27FC236}">
                <a16:creationId xmlns:a16="http://schemas.microsoft.com/office/drawing/2014/main" id="{29BEC1B6-2A87-9C1E-11E1-B024A88DC4AF}"/>
              </a:ext>
            </a:extLst>
          </p:cNvPr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630695" y="4286841"/>
            <a:ext cx="4592264" cy="1288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14000"/>
              </a:lnSpc>
              <a:spcBef>
                <a:spcPts val="0"/>
              </a:spcBef>
              <a:buNone/>
            </a:pPr>
            <a:r>
              <a:rPr lang="ru-RU" dirty="0">
                <a:effectLst/>
              </a:rPr>
              <a:t>Таким образом новая модель организационной деятельности требуют определения и уточнения позиций, занимаемых участниками в отношении поставленных задач. Повседневная практика показывает, что назидание не дает результат.</a:t>
            </a:r>
            <a:endParaRPr lang="ru-RS" dirty="0"/>
          </a:p>
        </p:txBody>
      </p:sp>
      <p:sp>
        <p:nvSpPr>
          <p:cNvPr id="38" name="Овал 37">
            <a:extLst>
              <a:ext uri="{FF2B5EF4-FFF2-40B4-BE49-F238E27FC236}">
                <a16:creationId xmlns:a16="http://schemas.microsoft.com/office/drawing/2014/main" id="{F8C1A5A9-18AC-47F2-B9FF-458324400456}"/>
              </a:ext>
            </a:extLst>
          </p:cNvPr>
          <p:cNvSpPr/>
          <p:nvPr userDrawn="1"/>
        </p:nvSpPr>
        <p:spPr>
          <a:xfrm>
            <a:off x="5222959" y="5505377"/>
            <a:ext cx="670560" cy="670560"/>
          </a:xfrm>
          <a:prstGeom prst="ellipse">
            <a:avLst/>
          </a:prstGeom>
          <a:solidFill>
            <a:srgbClr val="12121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S"/>
          </a:p>
        </p:txBody>
      </p:sp>
      <p:sp>
        <p:nvSpPr>
          <p:cNvPr id="40" name="Текст 49">
            <a:extLst>
              <a:ext uri="{FF2B5EF4-FFF2-40B4-BE49-F238E27FC236}">
                <a16:creationId xmlns:a16="http://schemas.microsoft.com/office/drawing/2014/main" id="{09EDF421-4786-F27F-D421-4F6F76E3D7FA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630695" y="3638643"/>
            <a:ext cx="4592264" cy="5991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1800" b="1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spcBef>
                <a:spcPts val="0"/>
              </a:spcBef>
              <a:buNone/>
            </a:pPr>
            <a:r>
              <a:rPr lang="ru-RU" dirty="0">
                <a:effectLst/>
              </a:rPr>
              <a:t>Это будет подзаголовок в одну </a:t>
            </a:r>
          </a:p>
          <a:p>
            <a:pPr marL="0" lvl="0" indent="0">
              <a:spcBef>
                <a:spcPts val="0"/>
              </a:spcBef>
              <a:buNone/>
            </a:pPr>
            <a:r>
              <a:rPr lang="ru-RU" dirty="0">
                <a:effectLst/>
              </a:rPr>
              <a:t>Или две строчки</a:t>
            </a:r>
            <a:endParaRPr lang="ru-R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A24377A-3A62-E490-EA1E-ABDEAA77012D}"/>
              </a:ext>
            </a:extLst>
          </p:cNvPr>
          <p:cNvSpPr txBox="1"/>
          <p:nvPr userDrawn="1"/>
        </p:nvSpPr>
        <p:spPr>
          <a:xfrm>
            <a:off x="9839017" y="315696"/>
            <a:ext cx="1274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chemeClr val="bg1"/>
                </a:solidFill>
                <a:effectLst/>
              </a:rPr>
              <a:t>Mtech</a:t>
            </a:r>
            <a:r>
              <a:rPr lang="en-US" sz="1200" dirty="0">
                <a:solidFill>
                  <a:schemeClr val="bg1"/>
                </a:solidFill>
                <a:effectLst/>
              </a:rPr>
              <a:t> at glance</a:t>
            </a:r>
            <a:endParaRPr lang="ru-RS" sz="1200" dirty="0">
              <a:solidFill>
                <a:schemeClr val="bg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79E22D-0B37-D7E0-4324-60CA7A969605}"/>
              </a:ext>
            </a:extLst>
          </p:cNvPr>
          <p:cNvSpPr txBox="1"/>
          <p:nvPr userDrawn="1"/>
        </p:nvSpPr>
        <p:spPr>
          <a:xfrm>
            <a:off x="11293089" y="315696"/>
            <a:ext cx="625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chemeClr val="bg1"/>
                </a:solidFill>
                <a:effectLst/>
              </a:rPr>
              <a:t>2025</a:t>
            </a:r>
            <a:endParaRPr lang="ru-RS" sz="1200" dirty="0">
              <a:solidFill>
                <a:schemeClr val="bg1"/>
              </a:solidFill>
            </a:endParaRPr>
          </a:p>
        </p:txBody>
      </p:sp>
      <p:sp>
        <p:nvSpPr>
          <p:cNvPr id="5" name="Рисунок 4">
            <a:extLst>
              <a:ext uri="{FF2B5EF4-FFF2-40B4-BE49-F238E27FC236}">
                <a16:creationId xmlns:a16="http://schemas.microsoft.com/office/drawing/2014/main" id="{7B5FC86D-82C4-7452-6AEE-B6009692D4F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1150283" y="5505450"/>
            <a:ext cx="669925" cy="669925"/>
          </a:xfrm>
          <a:prstGeom prst="rect">
            <a:avLst/>
          </a:prstGeom>
        </p:spPr>
        <p:txBody>
          <a:bodyPr/>
          <a:lstStyle/>
          <a:p>
            <a:endParaRPr lang="ru-RS"/>
          </a:p>
        </p:txBody>
      </p:sp>
      <p:sp>
        <p:nvSpPr>
          <p:cNvPr id="6" name="Рисунок 4">
            <a:extLst>
              <a:ext uri="{FF2B5EF4-FFF2-40B4-BE49-F238E27FC236}">
                <a16:creationId xmlns:a16="http://schemas.microsoft.com/office/drawing/2014/main" id="{C5558111-5D92-CBC2-140A-A52A7C89FF4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12062" y="5505450"/>
            <a:ext cx="669925" cy="669925"/>
          </a:xfrm>
          <a:prstGeom prst="rect">
            <a:avLst/>
          </a:prstGeom>
        </p:spPr>
        <p:txBody>
          <a:bodyPr/>
          <a:lstStyle/>
          <a:p>
            <a:endParaRPr lang="ru-RS"/>
          </a:p>
        </p:txBody>
      </p:sp>
      <p:grpSp>
        <p:nvGrpSpPr>
          <p:cNvPr id="34" name="Группа 33">
            <a:extLst>
              <a:ext uri="{FF2B5EF4-FFF2-40B4-BE49-F238E27FC236}">
                <a16:creationId xmlns:a16="http://schemas.microsoft.com/office/drawing/2014/main" id="{B706BABA-D911-0475-C385-C5E80501CF18}"/>
              </a:ext>
            </a:extLst>
          </p:cNvPr>
          <p:cNvGrpSpPr/>
          <p:nvPr userDrawn="1"/>
        </p:nvGrpSpPr>
        <p:grpSpPr>
          <a:xfrm>
            <a:off x="371475" y="401835"/>
            <a:ext cx="1013267" cy="352180"/>
            <a:chOff x="651694" y="2783852"/>
            <a:chExt cx="1778742" cy="618236"/>
          </a:xfrm>
        </p:grpSpPr>
        <p:sp>
          <p:nvSpPr>
            <p:cNvPr id="35" name="Полилиния 34">
              <a:extLst>
                <a:ext uri="{FF2B5EF4-FFF2-40B4-BE49-F238E27FC236}">
                  <a16:creationId xmlns:a16="http://schemas.microsoft.com/office/drawing/2014/main" id="{048ABD2A-F0AE-506F-BAD8-1B97F314D567}"/>
                </a:ext>
              </a:extLst>
            </p:cNvPr>
            <p:cNvSpPr/>
            <p:nvPr/>
          </p:nvSpPr>
          <p:spPr>
            <a:xfrm>
              <a:off x="1853552" y="3113087"/>
              <a:ext cx="576884" cy="289001"/>
            </a:xfrm>
            <a:custGeom>
              <a:avLst/>
              <a:gdLst>
                <a:gd name="connsiteX0" fmla="*/ 432822 w 576884"/>
                <a:gd name="connsiteY0" fmla="*/ 0 h 289001"/>
                <a:gd name="connsiteX1" fmla="*/ 576885 w 576884"/>
                <a:gd name="connsiteY1" fmla="*/ 144012 h 289001"/>
                <a:gd name="connsiteX2" fmla="*/ 576834 w 576884"/>
                <a:gd name="connsiteY2" fmla="*/ 147733 h 289001"/>
                <a:gd name="connsiteX3" fmla="*/ 441839 w 576884"/>
                <a:gd name="connsiteY3" fmla="*/ 287776 h 289001"/>
                <a:gd name="connsiteX4" fmla="*/ 441839 w 576884"/>
                <a:gd name="connsiteY4" fmla="*/ 288119 h 289001"/>
                <a:gd name="connsiteX5" fmla="*/ 432822 w 576884"/>
                <a:gd name="connsiteY5" fmla="*/ 288119 h 289001"/>
                <a:gd name="connsiteX6" fmla="*/ 349269 w 576884"/>
                <a:gd name="connsiteY6" fmla="*/ 251092 h 289001"/>
                <a:gd name="connsiteX7" fmla="*/ 288296 w 576884"/>
                <a:gd name="connsiteY7" fmla="*/ 192557 h 289001"/>
                <a:gd name="connsiteX8" fmla="*/ 227463 w 576884"/>
                <a:gd name="connsiteY8" fmla="*/ 251492 h 289001"/>
                <a:gd name="connsiteX9" fmla="*/ 146704 w 576884"/>
                <a:gd name="connsiteY9" fmla="*/ 288950 h 289001"/>
                <a:gd name="connsiteX10" fmla="*/ 144069 w 576884"/>
                <a:gd name="connsiteY10" fmla="*/ 289001 h 289001"/>
                <a:gd name="connsiteX11" fmla="*/ 51 w 576884"/>
                <a:gd name="connsiteY11" fmla="*/ 148654 h 289001"/>
                <a:gd name="connsiteX12" fmla="*/ 0 w 576884"/>
                <a:gd name="connsiteY12" fmla="*/ 144939 h 289001"/>
                <a:gd name="connsiteX13" fmla="*/ 144069 w 576884"/>
                <a:gd name="connsiteY13" fmla="*/ 927 h 289001"/>
                <a:gd name="connsiteX14" fmla="*/ 146704 w 576884"/>
                <a:gd name="connsiteY14" fmla="*/ 972 h 289001"/>
                <a:gd name="connsiteX15" fmla="*/ 227616 w 576884"/>
                <a:gd name="connsiteY15" fmla="*/ 37941 h 289001"/>
                <a:gd name="connsiteX16" fmla="*/ 288588 w 576884"/>
                <a:gd name="connsiteY16" fmla="*/ 96444 h 289001"/>
                <a:gd name="connsiteX17" fmla="*/ 349434 w 576884"/>
                <a:gd name="connsiteY17" fmla="*/ 37509 h 289001"/>
                <a:gd name="connsiteX18" fmla="*/ 432822 w 576884"/>
                <a:gd name="connsiteY18" fmla="*/ 0 h 289001"/>
                <a:gd name="connsiteX19" fmla="*/ 562731 w 576884"/>
                <a:gd name="connsiteY19" fmla="*/ 106959 h 289001"/>
                <a:gd name="connsiteX20" fmla="*/ 567855 w 576884"/>
                <a:gd name="connsiteY20" fmla="*/ 143967 h 289001"/>
                <a:gd name="connsiteX21" fmla="*/ 432810 w 576884"/>
                <a:gd name="connsiteY21" fmla="*/ 279013 h 289001"/>
                <a:gd name="connsiteX22" fmla="*/ 432810 w 576884"/>
                <a:gd name="connsiteY22" fmla="*/ 279064 h 289001"/>
                <a:gd name="connsiteX23" fmla="*/ 288284 w 576884"/>
                <a:gd name="connsiteY23" fmla="*/ 178841 h 289001"/>
                <a:gd name="connsiteX24" fmla="*/ 144056 w 576884"/>
                <a:gd name="connsiteY24" fmla="*/ 279946 h 289001"/>
                <a:gd name="connsiteX25" fmla="*/ 19914 w 576884"/>
                <a:gd name="connsiteY25" fmla="*/ 198152 h 289001"/>
                <a:gd name="connsiteX26" fmla="*/ 144069 w 576884"/>
                <a:gd name="connsiteY26" fmla="*/ 279984 h 289001"/>
                <a:gd name="connsiteX27" fmla="*/ 288296 w 576884"/>
                <a:gd name="connsiteY27" fmla="*/ 178879 h 289001"/>
                <a:gd name="connsiteX28" fmla="*/ 432822 w 576884"/>
                <a:gd name="connsiteY28" fmla="*/ 279102 h 289001"/>
                <a:gd name="connsiteX29" fmla="*/ 432822 w 576884"/>
                <a:gd name="connsiteY29" fmla="*/ 279051 h 289001"/>
                <a:gd name="connsiteX30" fmla="*/ 567868 w 576884"/>
                <a:gd name="connsiteY30" fmla="*/ 144012 h 289001"/>
                <a:gd name="connsiteX31" fmla="*/ 562731 w 576884"/>
                <a:gd name="connsiteY31" fmla="*/ 106959 h 289001"/>
                <a:gd name="connsiteX32" fmla="*/ 151162 w 576884"/>
                <a:gd name="connsiteY32" fmla="*/ 70231 h 289001"/>
                <a:gd name="connsiteX33" fmla="*/ 76454 w 576884"/>
                <a:gd name="connsiteY33" fmla="*/ 144939 h 289001"/>
                <a:gd name="connsiteX34" fmla="*/ 76473 w 576884"/>
                <a:gd name="connsiteY34" fmla="*/ 146869 h 289001"/>
                <a:gd name="connsiteX35" fmla="*/ 151162 w 576884"/>
                <a:gd name="connsiteY35" fmla="*/ 219646 h 289001"/>
                <a:gd name="connsiteX36" fmla="*/ 152870 w 576884"/>
                <a:gd name="connsiteY36" fmla="*/ 219596 h 289001"/>
                <a:gd name="connsiteX37" fmla="*/ 182404 w 576884"/>
                <a:gd name="connsiteY37" fmla="*/ 208064 h 289001"/>
                <a:gd name="connsiteX38" fmla="*/ 215436 w 576884"/>
                <a:gd name="connsiteY38" fmla="*/ 180594 h 289001"/>
                <a:gd name="connsiteX39" fmla="*/ 246805 w 576884"/>
                <a:gd name="connsiteY39" fmla="*/ 144939 h 289001"/>
                <a:gd name="connsiteX40" fmla="*/ 240938 w 576884"/>
                <a:gd name="connsiteY40" fmla="*/ 137566 h 289001"/>
                <a:gd name="connsiteX41" fmla="*/ 215614 w 576884"/>
                <a:gd name="connsiteY41" fmla="*/ 109455 h 289001"/>
                <a:gd name="connsiteX42" fmla="*/ 182505 w 576884"/>
                <a:gd name="connsiteY42" fmla="*/ 81883 h 289001"/>
                <a:gd name="connsiteX43" fmla="*/ 152876 w 576884"/>
                <a:gd name="connsiteY43" fmla="*/ 70275 h 289001"/>
                <a:gd name="connsiteX44" fmla="*/ 151162 w 576884"/>
                <a:gd name="connsiteY44" fmla="*/ 70231 h 289001"/>
                <a:gd name="connsiteX45" fmla="*/ 425723 w 576884"/>
                <a:gd name="connsiteY45" fmla="*/ 69355 h 289001"/>
                <a:gd name="connsiteX46" fmla="*/ 394468 w 576884"/>
                <a:gd name="connsiteY46" fmla="*/ 80950 h 289001"/>
                <a:gd name="connsiteX47" fmla="*/ 361417 w 576884"/>
                <a:gd name="connsiteY47" fmla="*/ 108433 h 289001"/>
                <a:gd name="connsiteX48" fmla="*/ 336080 w 576884"/>
                <a:gd name="connsiteY48" fmla="*/ 136525 h 289001"/>
                <a:gd name="connsiteX49" fmla="*/ 330079 w 576884"/>
                <a:gd name="connsiteY49" fmla="*/ 144062 h 289001"/>
                <a:gd name="connsiteX50" fmla="*/ 361379 w 576884"/>
                <a:gd name="connsiteY50" fmla="*/ 179648 h 289001"/>
                <a:gd name="connsiteX51" fmla="*/ 394443 w 576884"/>
                <a:gd name="connsiteY51" fmla="*/ 207156 h 289001"/>
                <a:gd name="connsiteX52" fmla="*/ 425723 w 576884"/>
                <a:gd name="connsiteY52" fmla="*/ 218764 h 289001"/>
                <a:gd name="connsiteX53" fmla="*/ 427653 w 576884"/>
                <a:gd name="connsiteY53" fmla="*/ 218738 h 289001"/>
                <a:gd name="connsiteX54" fmla="*/ 500431 w 576884"/>
                <a:gd name="connsiteY54" fmla="*/ 144062 h 289001"/>
                <a:gd name="connsiteX55" fmla="*/ 427653 w 576884"/>
                <a:gd name="connsiteY55" fmla="*/ 69380 h 289001"/>
                <a:gd name="connsiteX56" fmla="*/ 425723 w 576884"/>
                <a:gd name="connsiteY56" fmla="*/ 69355 h 289001"/>
                <a:gd name="connsiteX57" fmla="*/ 16084 w 576884"/>
                <a:gd name="connsiteY57" fmla="*/ 188157 h 289001"/>
                <a:gd name="connsiteX58" fmla="*/ 18771 w 576884"/>
                <a:gd name="connsiteY58" fmla="*/ 195396 h 289001"/>
                <a:gd name="connsiteX59" fmla="*/ 16084 w 576884"/>
                <a:gd name="connsiteY59" fmla="*/ 188157 h 289001"/>
                <a:gd name="connsiteX60" fmla="*/ 72765 w 576884"/>
                <a:gd name="connsiteY60" fmla="*/ 174384 h 289001"/>
                <a:gd name="connsiteX61" fmla="*/ 73387 w 576884"/>
                <a:gd name="connsiteY61" fmla="*/ 175990 h 289001"/>
                <a:gd name="connsiteX62" fmla="*/ 72765 w 576884"/>
                <a:gd name="connsiteY62" fmla="*/ 174384 h 289001"/>
                <a:gd name="connsiteX63" fmla="*/ 151143 w 576884"/>
                <a:gd name="connsiteY63" fmla="*/ 61176 h 289001"/>
                <a:gd name="connsiteX64" fmla="*/ 67424 w 576884"/>
                <a:gd name="connsiteY64" fmla="*/ 144894 h 289001"/>
                <a:gd name="connsiteX65" fmla="*/ 71958 w 576884"/>
                <a:gd name="connsiteY65" fmla="*/ 172149 h 289001"/>
                <a:gd name="connsiteX66" fmla="*/ 67437 w 576884"/>
                <a:gd name="connsiteY66" fmla="*/ 144939 h 289001"/>
                <a:gd name="connsiteX67" fmla="*/ 151162 w 576884"/>
                <a:gd name="connsiteY67" fmla="*/ 61214 h 289001"/>
                <a:gd name="connsiteX68" fmla="*/ 258102 w 576884"/>
                <a:gd name="connsiteY68" fmla="*/ 144907 h 289001"/>
                <a:gd name="connsiteX69" fmla="*/ 258115 w 576884"/>
                <a:gd name="connsiteY69" fmla="*/ 144894 h 289001"/>
                <a:gd name="connsiteX70" fmla="*/ 151143 w 576884"/>
                <a:gd name="connsiteY70" fmla="*/ 61176 h 289001"/>
                <a:gd name="connsiteX71" fmla="*/ 425710 w 576884"/>
                <a:gd name="connsiteY71" fmla="*/ 60293 h 289001"/>
                <a:gd name="connsiteX72" fmla="*/ 318745 w 576884"/>
                <a:gd name="connsiteY72" fmla="*/ 144018 h 289001"/>
                <a:gd name="connsiteX73" fmla="*/ 318770 w 576884"/>
                <a:gd name="connsiteY73" fmla="*/ 144050 h 289001"/>
                <a:gd name="connsiteX74" fmla="*/ 425723 w 576884"/>
                <a:gd name="connsiteY74" fmla="*/ 60338 h 289001"/>
                <a:gd name="connsiteX75" fmla="*/ 503218 w 576884"/>
                <a:gd name="connsiteY75" fmla="*/ 112312 h 289001"/>
                <a:gd name="connsiteX76" fmla="*/ 425710 w 576884"/>
                <a:gd name="connsiteY76" fmla="*/ 60293 h 289001"/>
                <a:gd name="connsiteX77" fmla="*/ 503961 w 576884"/>
                <a:gd name="connsiteY77" fmla="*/ 114198 h 289001"/>
                <a:gd name="connsiteX78" fmla="*/ 505555 w 576884"/>
                <a:gd name="connsiteY78" fmla="*/ 118745 h 289001"/>
                <a:gd name="connsiteX79" fmla="*/ 503961 w 576884"/>
                <a:gd name="connsiteY79" fmla="*/ 114198 h 28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76884" h="289001">
                  <a:moveTo>
                    <a:pt x="432822" y="0"/>
                  </a:moveTo>
                  <a:cubicBezTo>
                    <a:pt x="512413" y="0"/>
                    <a:pt x="576885" y="64408"/>
                    <a:pt x="576885" y="144012"/>
                  </a:cubicBezTo>
                  <a:lnTo>
                    <a:pt x="576834" y="147733"/>
                  </a:lnTo>
                  <a:cubicBezTo>
                    <a:pt x="574935" y="222593"/>
                    <a:pt x="515957" y="283197"/>
                    <a:pt x="441839" y="287776"/>
                  </a:cubicBezTo>
                  <a:lnTo>
                    <a:pt x="441839" y="288119"/>
                  </a:lnTo>
                  <a:lnTo>
                    <a:pt x="432822" y="288119"/>
                  </a:lnTo>
                  <a:cubicBezTo>
                    <a:pt x="404724" y="288119"/>
                    <a:pt x="375158" y="271374"/>
                    <a:pt x="349269" y="251092"/>
                  </a:cubicBezTo>
                  <a:cubicBezTo>
                    <a:pt x="326301" y="233089"/>
                    <a:pt x="304952" y="211271"/>
                    <a:pt x="288296" y="192557"/>
                  </a:cubicBezTo>
                  <a:cubicBezTo>
                    <a:pt x="271653" y="211296"/>
                    <a:pt x="250368" y="233305"/>
                    <a:pt x="227463" y="251492"/>
                  </a:cubicBezTo>
                  <a:cubicBezTo>
                    <a:pt x="202470" y="271342"/>
                    <a:pt x="173996" y="287934"/>
                    <a:pt x="146704" y="288950"/>
                  </a:cubicBezTo>
                  <a:lnTo>
                    <a:pt x="144069" y="289001"/>
                  </a:lnTo>
                  <a:cubicBezTo>
                    <a:pt x="65716" y="289001"/>
                    <a:pt x="2026" y="226479"/>
                    <a:pt x="51" y="148654"/>
                  </a:cubicBezTo>
                  <a:lnTo>
                    <a:pt x="0" y="144939"/>
                  </a:lnTo>
                  <a:cubicBezTo>
                    <a:pt x="0" y="65392"/>
                    <a:pt x="64471" y="927"/>
                    <a:pt x="144069" y="927"/>
                  </a:cubicBezTo>
                  <a:lnTo>
                    <a:pt x="146704" y="972"/>
                  </a:lnTo>
                  <a:cubicBezTo>
                    <a:pt x="174009" y="1975"/>
                    <a:pt x="202540" y="18294"/>
                    <a:pt x="227616" y="37941"/>
                  </a:cubicBezTo>
                  <a:cubicBezTo>
                    <a:pt x="250590" y="55931"/>
                    <a:pt x="271926" y="77743"/>
                    <a:pt x="288588" y="96444"/>
                  </a:cubicBezTo>
                  <a:cubicBezTo>
                    <a:pt x="305225" y="77711"/>
                    <a:pt x="326523" y="55709"/>
                    <a:pt x="349434" y="37509"/>
                  </a:cubicBezTo>
                  <a:cubicBezTo>
                    <a:pt x="375228" y="17018"/>
                    <a:pt x="404730" y="0"/>
                    <a:pt x="432822" y="0"/>
                  </a:cubicBezTo>
                  <a:close/>
                  <a:moveTo>
                    <a:pt x="562731" y="106959"/>
                  </a:moveTo>
                  <a:cubicBezTo>
                    <a:pt x="566071" y="118713"/>
                    <a:pt x="567855" y="131134"/>
                    <a:pt x="567855" y="143967"/>
                  </a:cubicBezTo>
                  <a:cubicBezTo>
                    <a:pt x="567855" y="218580"/>
                    <a:pt x="507371" y="279013"/>
                    <a:pt x="432810" y="279013"/>
                  </a:cubicBezTo>
                  <a:lnTo>
                    <a:pt x="432810" y="279064"/>
                  </a:lnTo>
                  <a:cubicBezTo>
                    <a:pt x="383019" y="279064"/>
                    <a:pt x="322809" y="218853"/>
                    <a:pt x="288284" y="178841"/>
                  </a:cubicBezTo>
                  <a:cubicBezTo>
                    <a:pt x="253721" y="218859"/>
                    <a:pt x="193732" y="279940"/>
                    <a:pt x="144056" y="279946"/>
                  </a:cubicBezTo>
                  <a:cubicBezTo>
                    <a:pt x="88360" y="279946"/>
                    <a:pt x="40570" y="246247"/>
                    <a:pt x="19914" y="198152"/>
                  </a:cubicBezTo>
                  <a:cubicBezTo>
                    <a:pt x="40564" y="246266"/>
                    <a:pt x="88360" y="279984"/>
                    <a:pt x="144069" y="279984"/>
                  </a:cubicBezTo>
                  <a:cubicBezTo>
                    <a:pt x="193745" y="279984"/>
                    <a:pt x="253733" y="218897"/>
                    <a:pt x="288296" y="178879"/>
                  </a:cubicBezTo>
                  <a:cubicBezTo>
                    <a:pt x="322821" y="218891"/>
                    <a:pt x="383032" y="279102"/>
                    <a:pt x="432822" y="279102"/>
                  </a:cubicBezTo>
                  <a:lnTo>
                    <a:pt x="432822" y="279051"/>
                  </a:lnTo>
                  <a:cubicBezTo>
                    <a:pt x="507384" y="279051"/>
                    <a:pt x="567868" y="218624"/>
                    <a:pt x="567868" y="144012"/>
                  </a:cubicBezTo>
                  <a:cubicBezTo>
                    <a:pt x="567868" y="131159"/>
                    <a:pt x="566077" y="118726"/>
                    <a:pt x="562731" y="106959"/>
                  </a:cubicBezTo>
                  <a:close/>
                  <a:moveTo>
                    <a:pt x="151162" y="70231"/>
                  </a:moveTo>
                  <a:cubicBezTo>
                    <a:pt x="109906" y="70231"/>
                    <a:pt x="76454" y="103683"/>
                    <a:pt x="76454" y="144939"/>
                  </a:cubicBezTo>
                  <a:lnTo>
                    <a:pt x="76473" y="146869"/>
                  </a:lnTo>
                  <a:cubicBezTo>
                    <a:pt x="77502" y="187236"/>
                    <a:pt x="110547" y="219646"/>
                    <a:pt x="151162" y="219646"/>
                  </a:cubicBezTo>
                  <a:lnTo>
                    <a:pt x="152870" y="219596"/>
                  </a:lnTo>
                  <a:cubicBezTo>
                    <a:pt x="161493" y="219113"/>
                    <a:pt x="171552" y="215036"/>
                    <a:pt x="182404" y="208064"/>
                  </a:cubicBezTo>
                  <a:cubicBezTo>
                    <a:pt x="193821" y="200730"/>
                    <a:pt x="205213" y="190792"/>
                    <a:pt x="215436" y="180594"/>
                  </a:cubicBezTo>
                  <a:cubicBezTo>
                    <a:pt x="229571" y="166510"/>
                    <a:pt x="241040" y="152356"/>
                    <a:pt x="246805" y="144939"/>
                  </a:cubicBezTo>
                  <a:cubicBezTo>
                    <a:pt x="245243" y="142932"/>
                    <a:pt x="243275" y="140424"/>
                    <a:pt x="240938" y="137566"/>
                  </a:cubicBezTo>
                  <a:cubicBezTo>
                    <a:pt x="234652" y="129870"/>
                    <a:pt x="225819" y="119647"/>
                    <a:pt x="215614" y="109455"/>
                  </a:cubicBezTo>
                  <a:cubicBezTo>
                    <a:pt x="205372" y="99231"/>
                    <a:pt x="193954" y="89249"/>
                    <a:pt x="182505" y="81883"/>
                  </a:cubicBezTo>
                  <a:cubicBezTo>
                    <a:pt x="171615" y="74873"/>
                    <a:pt x="161525" y="70764"/>
                    <a:pt x="152876" y="70275"/>
                  </a:cubicBezTo>
                  <a:lnTo>
                    <a:pt x="151162" y="70231"/>
                  </a:lnTo>
                  <a:close/>
                  <a:moveTo>
                    <a:pt x="425723" y="69355"/>
                  </a:moveTo>
                  <a:cubicBezTo>
                    <a:pt x="416725" y="69355"/>
                    <a:pt x="406051" y="73508"/>
                    <a:pt x="394468" y="80950"/>
                  </a:cubicBezTo>
                  <a:cubicBezTo>
                    <a:pt x="383038" y="88290"/>
                    <a:pt x="371646" y="98235"/>
                    <a:pt x="361417" y="108433"/>
                  </a:cubicBezTo>
                  <a:cubicBezTo>
                    <a:pt x="351225" y="118599"/>
                    <a:pt x="342392" y="128816"/>
                    <a:pt x="336080" y="136525"/>
                  </a:cubicBezTo>
                  <a:cubicBezTo>
                    <a:pt x="333686" y="139452"/>
                    <a:pt x="331667" y="142018"/>
                    <a:pt x="330079" y="144062"/>
                  </a:cubicBezTo>
                  <a:cubicBezTo>
                    <a:pt x="335826" y="151460"/>
                    <a:pt x="347275" y="165576"/>
                    <a:pt x="361379" y="179648"/>
                  </a:cubicBezTo>
                  <a:cubicBezTo>
                    <a:pt x="371608" y="189852"/>
                    <a:pt x="383006" y="199809"/>
                    <a:pt x="394443" y="207156"/>
                  </a:cubicBezTo>
                  <a:cubicBezTo>
                    <a:pt x="406038" y="214611"/>
                    <a:pt x="416719" y="218764"/>
                    <a:pt x="425723" y="218764"/>
                  </a:cubicBezTo>
                  <a:lnTo>
                    <a:pt x="427653" y="218738"/>
                  </a:lnTo>
                  <a:cubicBezTo>
                    <a:pt x="468020" y="217716"/>
                    <a:pt x="500431" y="184677"/>
                    <a:pt x="500431" y="144062"/>
                  </a:cubicBezTo>
                  <a:cubicBezTo>
                    <a:pt x="500431" y="103448"/>
                    <a:pt x="468020" y="70402"/>
                    <a:pt x="427653" y="69380"/>
                  </a:cubicBezTo>
                  <a:lnTo>
                    <a:pt x="425723" y="69355"/>
                  </a:lnTo>
                  <a:close/>
                  <a:moveTo>
                    <a:pt x="16084" y="188157"/>
                  </a:moveTo>
                  <a:cubicBezTo>
                    <a:pt x="16910" y="190602"/>
                    <a:pt x="17812" y="193015"/>
                    <a:pt x="18771" y="195396"/>
                  </a:cubicBezTo>
                  <a:cubicBezTo>
                    <a:pt x="17812" y="193015"/>
                    <a:pt x="16910" y="190602"/>
                    <a:pt x="16084" y="188157"/>
                  </a:cubicBezTo>
                  <a:close/>
                  <a:moveTo>
                    <a:pt x="72765" y="174384"/>
                  </a:moveTo>
                  <a:cubicBezTo>
                    <a:pt x="72968" y="174923"/>
                    <a:pt x="73177" y="175457"/>
                    <a:pt x="73387" y="175990"/>
                  </a:cubicBezTo>
                  <a:cubicBezTo>
                    <a:pt x="73177" y="175457"/>
                    <a:pt x="72968" y="174923"/>
                    <a:pt x="72765" y="174384"/>
                  </a:cubicBezTo>
                  <a:close/>
                  <a:moveTo>
                    <a:pt x="151143" y="61176"/>
                  </a:moveTo>
                  <a:cubicBezTo>
                    <a:pt x="104908" y="61176"/>
                    <a:pt x="67424" y="98660"/>
                    <a:pt x="67424" y="144894"/>
                  </a:cubicBezTo>
                  <a:cubicBezTo>
                    <a:pt x="67424" y="154438"/>
                    <a:pt x="69018" y="163608"/>
                    <a:pt x="71958" y="172149"/>
                  </a:cubicBezTo>
                  <a:cubicBezTo>
                    <a:pt x="69031" y="163620"/>
                    <a:pt x="67437" y="154464"/>
                    <a:pt x="67437" y="144939"/>
                  </a:cubicBezTo>
                  <a:cubicBezTo>
                    <a:pt x="67437" y="98698"/>
                    <a:pt x="104921" y="61214"/>
                    <a:pt x="151162" y="61214"/>
                  </a:cubicBezTo>
                  <a:cubicBezTo>
                    <a:pt x="196875" y="61214"/>
                    <a:pt x="256743" y="143046"/>
                    <a:pt x="258102" y="144907"/>
                  </a:cubicBezTo>
                  <a:cubicBezTo>
                    <a:pt x="258108" y="144901"/>
                    <a:pt x="258115" y="144901"/>
                    <a:pt x="258115" y="144894"/>
                  </a:cubicBezTo>
                  <a:cubicBezTo>
                    <a:pt x="257829" y="144507"/>
                    <a:pt x="197275" y="61176"/>
                    <a:pt x="151143" y="61176"/>
                  </a:cubicBezTo>
                  <a:close/>
                  <a:moveTo>
                    <a:pt x="425710" y="60293"/>
                  </a:moveTo>
                  <a:cubicBezTo>
                    <a:pt x="379597" y="60293"/>
                    <a:pt x="319075" y="143561"/>
                    <a:pt x="318745" y="144018"/>
                  </a:cubicBezTo>
                  <a:cubicBezTo>
                    <a:pt x="318745" y="144018"/>
                    <a:pt x="318757" y="144031"/>
                    <a:pt x="318770" y="144050"/>
                  </a:cubicBezTo>
                  <a:cubicBezTo>
                    <a:pt x="319627" y="142869"/>
                    <a:pt x="379819" y="60338"/>
                    <a:pt x="425723" y="60338"/>
                  </a:cubicBezTo>
                  <a:cubicBezTo>
                    <a:pt x="460724" y="60338"/>
                    <a:pt x="490709" y="81813"/>
                    <a:pt x="503218" y="112312"/>
                  </a:cubicBezTo>
                  <a:cubicBezTo>
                    <a:pt x="490715" y="81794"/>
                    <a:pt x="460731" y="60293"/>
                    <a:pt x="425710" y="60293"/>
                  </a:cubicBezTo>
                  <a:close/>
                  <a:moveTo>
                    <a:pt x="503961" y="114198"/>
                  </a:moveTo>
                  <a:cubicBezTo>
                    <a:pt x="504533" y="115697"/>
                    <a:pt x="505066" y="117208"/>
                    <a:pt x="505555" y="118745"/>
                  </a:cubicBezTo>
                  <a:cubicBezTo>
                    <a:pt x="505066" y="117208"/>
                    <a:pt x="504533" y="115697"/>
                    <a:pt x="503961" y="114198"/>
                  </a:cubicBezTo>
                  <a:close/>
                </a:path>
              </a:pathLst>
            </a:custGeom>
            <a:solidFill>
              <a:srgbClr val="ED0F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37" name="Полилиния 36">
              <a:extLst>
                <a:ext uri="{FF2B5EF4-FFF2-40B4-BE49-F238E27FC236}">
                  <a16:creationId xmlns:a16="http://schemas.microsoft.com/office/drawing/2014/main" id="{9A422709-24F0-78EA-337F-28F2C9E7C04F}"/>
                </a:ext>
              </a:extLst>
            </p:cNvPr>
            <p:cNvSpPr/>
            <p:nvPr/>
          </p:nvSpPr>
          <p:spPr>
            <a:xfrm>
              <a:off x="2155336" y="2788601"/>
              <a:ext cx="275062" cy="278645"/>
            </a:xfrm>
            <a:custGeom>
              <a:avLst/>
              <a:gdLst>
                <a:gd name="connsiteX0" fmla="*/ 275063 w 275062"/>
                <a:gd name="connsiteY0" fmla="*/ 0 h 278645"/>
                <a:gd name="connsiteX1" fmla="*/ 275063 w 275062"/>
                <a:gd name="connsiteY1" fmla="*/ 64088 h 278645"/>
                <a:gd name="connsiteX2" fmla="*/ 176740 w 275062"/>
                <a:gd name="connsiteY2" fmla="*/ 64088 h 278645"/>
                <a:gd name="connsiteX3" fmla="*/ 176740 w 275062"/>
                <a:gd name="connsiteY3" fmla="*/ 278646 h 278645"/>
                <a:gd name="connsiteX4" fmla="*/ 98323 w 275062"/>
                <a:gd name="connsiteY4" fmla="*/ 278646 h 278645"/>
                <a:gd name="connsiteX5" fmla="*/ 98323 w 275062"/>
                <a:gd name="connsiteY5" fmla="*/ 64088 h 278645"/>
                <a:gd name="connsiteX6" fmla="*/ 0 w 275062"/>
                <a:gd name="connsiteY6" fmla="*/ 64088 h 278645"/>
                <a:gd name="connsiteX7" fmla="*/ 0 w 275062"/>
                <a:gd name="connsiteY7" fmla="*/ 0 h 278645"/>
                <a:gd name="connsiteX8" fmla="*/ 275063 w 275062"/>
                <a:gd name="connsiteY8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5">
                  <a:moveTo>
                    <a:pt x="275063" y="0"/>
                  </a:moveTo>
                  <a:lnTo>
                    <a:pt x="275063" y="64088"/>
                  </a:lnTo>
                  <a:lnTo>
                    <a:pt x="176740" y="64088"/>
                  </a:lnTo>
                  <a:lnTo>
                    <a:pt x="176740" y="278646"/>
                  </a:lnTo>
                  <a:lnTo>
                    <a:pt x="98323" y="278646"/>
                  </a:lnTo>
                  <a:lnTo>
                    <a:pt x="98323" y="64088"/>
                  </a:lnTo>
                  <a:lnTo>
                    <a:pt x="0" y="64088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39" name="Полилиния 38">
              <a:extLst>
                <a:ext uri="{FF2B5EF4-FFF2-40B4-BE49-F238E27FC236}">
                  <a16:creationId xmlns:a16="http://schemas.microsoft.com/office/drawing/2014/main" id="{34398F6A-F4A3-AA13-BD57-C1C8EB129644}"/>
                </a:ext>
              </a:extLst>
            </p:cNvPr>
            <p:cNvSpPr/>
            <p:nvPr/>
          </p:nvSpPr>
          <p:spPr>
            <a:xfrm>
              <a:off x="2049233" y="2788601"/>
              <a:ext cx="78416" cy="278645"/>
            </a:xfrm>
            <a:custGeom>
              <a:avLst/>
              <a:gdLst>
                <a:gd name="connsiteX0" fmla="*/ 0 w 78416"/>
                <a:gd name="connsiteY0" fmla="*/ 278646 h 278645"/>
                <a:gd name="connsiteX1" fmla="*/ 0 w 78416"/>
                <a:gd name="connsiteY1" fmla="*/ 0 h 278645"/>
                <a:gd name="connsiteX2" fmla="*/ 78416 w 78416"/>
                <a:gd name="connsiteY2" fmla="*/ 0 h 278645"/>
                <a:gd name="connsiteX3" fmla="*/ 78416 w 78416"/>
                <a:gd name="connsiteY3" fmla="*/ 278646 h 278645"/>
                <a:gd name="connsiteX4" fmla="*/ 0 w 78416"/>
                <a:gd name="connsiteY4" fmla="*/ 278646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416" h="278645">
                  <a:moveTo>
                    <a:pt x="0" y="278646"/>
                  </a:moveTo>
                  <a:lnTo>
                    <a:pt x="0" y="0"/>
                  </a:lnTo>
                  <a:lnTo>
                    <a:pt x="78416" y="0"/>
                  </a:lnTo>
                  <a:lnTo>
                    <a:pt x="78416" y="278646"/>
                  </a:lnTo>
                  <a:lnTo>
                    <a:pt x="0" y="278646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3" name="Полилиния 42">
              <a:extLst>
                <a:ext uri="{FF2B5EF4-FFF2-40B4-BE49-F238E27FC236}">
                  <a16:creationId xmlns:a16="http://schemas.microsoft.com/office/drawing/2014/main" id="{79EA2CF7-E426-6FA4-1586-2DA7D0B2C2AE}"/>
                </a:ext>
              </a:extLst>
            </p:cNvPr>
            <p:cNvSpPr/>
            <p:nvPr/>
          </p:nvSpPr>
          <p:spPr>
            <a:xfrm>
              <a:off x="1708988" y="2788601"/>
              <a:ext cx="290188" cy="278645"/>
            </a:xfrm>
            <a:custGeom>
              <a:avLst/>
              <a:gdLst>
                <a:gd name="connsiteX0" fmla="*/ 215748 w 290188"/>
                <a:gd name="connsiteY0" fmla="*/ 0 h 278645"/>
                <a:gd name="connsiteX1" fmla="*/ 290189 w 290188"/>
                <a:gd name="connsiteY1" fmla="*/ 0 h 278645"/>
                <a:gd name="connsiteX2" fmla="*/ 290189 w 290188"/>
                <a:gd name="connsiteY2" fmla="*/ 278646 h 278645"/>
                <a:gd name="connsiteX3" fmla="*/ 158426 w 290188"/>
                <a:gd name="connsiteY3" fmla="*/ 278646 h 278645"/>
                <a:gd name="connsiteX4" fmla="*/ 74435 w 290188"/>
                <a:gd name="connsiteY4" fmla="*/ 50554 h 278645"/>
                <a:gd name="connsiteX5" fmla="*/ 74435 w 290188"/>
                <a:gd name="connsiteY5" fmla="*/ 278646 h 278645"/>
                <a:gd name="connsiteX6" fmla="*/ 0 w 290188"/>
                <a:gd name="connsiteY6" fmla="*/ 278646 h 278645"/>
                <a:gd name="connsiteX7" fmla="*/ 0 w 290188"/>
                <a:gd name="connsiteY7" fmla="*/ 0 h 278645"/>
                <a:gd name="connsiteX8" fmla="*/ 131756 w 290188"/>
                <a:gd name="connsiteY8" fmla="*/ 0 h 278645"/>
                <a:gd name="connsiteX9" fmla="*/ 215748 w 290188"/>
                <a:gd name="connsiteY9" fmla="*/ 228087 h 278645"/>
                <a:gd name="connsiteX10" fmla="*/ 215748 w 290188"/>
                <a:gd name="connsiteY10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188" h="278645">
                  <a:moveTo>
                    <a:pt x="215748" y="0"/>
                  </a:moveTo>
                  <a:lnTo>
                    <a:pt x="290189" y="0"/>
                  </a:lnTo>
                  <a:lnTo>
                    <a:pt x="290189" y="278646"/>
                  </a:lnTo>
                  <a:lnTo>
                    <a:pt x="158426" y="278646"/>
                  </a:lnTo>
                  <a:lnTo>
                    <a:pt x="74435" y="50554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1756" y="0"/>
                  </a:lnTo>
                  <a:lnTo>
                    <a:pt x="215748" y="228087"/>
                  </a:lnTo>
                  <a:lnTo>
                    <a:pt x="215748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4" name="Полилиния 43">
              <a:extLst>
                <a:ext uri="{FF2B5EF4-FFF2-40B4-BE49-F238E27FC236}">
                  <a16:creationId xmlns:a16="http://schemas.microsoft.com/office/drawing/2014/main" id="{8F9C5A4B-0A59-C72C-6B13-40B77DDFE6CE}"/>
                </a:ext>
              </a:extLst>
            </p:cNvPr>
            <p:cNvSpPr/>
            <p:nvPr/>
          </p:nvSpPr>
          <p:spPr>
            <a:xfrm>
              <a:off x="1368767" y="2783852"/>
              <a:ext cx="301332" cy="288195"/>
            </a:xfrm>
            <a:custGeom>
              <a:avLst/>
              <a:gdLst>
                <a:gd name="connsiteX0" fmla="*/ 153651 w 301332"/>
                <a:gd name="connsiteY0" fmla="*/ 129768 h 288195"/>
                <a:gd name="connsiteX1" fmla="*/ 301333 w 301332"/>
                <a:gd name="connsiteY1" fmla="*/ 129768 h 288195"/>
                <a:gd name="connsiteX2" fmla="*/ 301333 w 301332"/>
                <a:gd name="connsiteY2" fmla="*/ 260332 h 288195"/>
                <a:gd name="connsiteX3" fmla="*/ 164802 w 301332"/>
                <a:gd name="connsiteY3" fmla="*/ 288195 h 288195"/>
                <a:gd name="connsiteX4" fmla="*/ 42990 w 301332"/>
                <a:gd name="connsiteY4" fmla="*/ 249981 h 288195"/>
                <a:gd name="connsiteX5" fmla="*/ 0 w 301332"/>
                <a:gd name="connsiteY5" fmla="*/ 144101 h 288195"/>
                <a:gd name="connsiteX6" fmla="*/ 40208 w 301332"/>
                <a:gd name="connsiteY6" fmla="*/ 38612 h 288195"/>
                <a:gd name="connsiteX7" fmla="*/ 152457 w 301332"/>
                <a:gd name="connsiteY7" fmla="*/ 0 h 288195"/>
                <a:gd name="connsiteX8" fmla="*/ 246799 w 301332"/>
                <a:gd name="connsiteY8" fmla="*/ 24680 h 288195"/>
                <a:gd name="connsiteX9" fmla="*/ 293376 w 301332"/>
                <a:gd name="connsiteY9" fmla="*/ 92351 h 288195"/>
                <a:gd name="connsiteX10" fmla="*/ 217741 w 301332"/>
                <a:gd name="connsiteY10" fmla="*/ 97923 h 288195"/>
                <a:gd name="connsiteX11" fmla="*/ 193059 w 301332"/>
                <a:gd name="connsiteY11" fmla="*/ 73243 h 288195"/>
                <a:gd name="connsiteX12" fmla="*/ 152457 w 301332"/>
                <a:gd name="connsiteY12" fmla="*/ 63690 h 288195"/>
                <a:gd name="connsiteX13" fmla="*/ 97130 w 301332"/>
                <a:gd name="connsiteY13" fmla="*/ 86380 h 288195"/>
                <a:gd name="connsiteX14" fmla="*/ 78423 w 301332"/>
                <a:gd name="connsiteY14" fmla="*/ 144101 h 288195"/>
                <a:gd name="connsiteX15" fmla="*/ 100711 w 301332"/>
                <a:gd name="connsiteY15" fmla="*/ 203410 h 288195"/>
                <a:gd name="connsiteX16" fmla="*/ 166389 w 301332"/>
                <a:gd name="connsiteY16" fmla="*/ 224505 h 288195"/>
                <a:gd name="connsiteX17" fmla="*/ 230480 w 301332"/>
                <a:gd name="connsiteY17" fmla="*/ 215748 h 288195"/>
                <a:gd name="connsiteX18" fmla="*/ 230480 w 301332"/>
                <a:gd name="connsiteY18" fmla="*/ 181515 h 288195"/>
                <a:gd name="connsiteX19" fmla="*/ 153651 w 301332"/>
                <a:gd name="connsiteY19" fmla="*/ 181515 h 288195"/>
                <a:gd name="connsiteX20" fmla="*/ 153651 w 301332"/>
                <a:gd name="connsiteY20" fmla="*/ 129768 h 288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1332" h="288195">
                  <a:moveTo>
                    <a:pt x="153651" y="129768"/>
                  </a:moveTo>
                  <a:lnTo>
                    <a:pt x="301333" y="129768"/>
                  </a:lnTo>
                  <a:lnTo>
                    <a:pt x="301333" y="260332"/>
                  </a:lnTo>
                  <a:cubicBezTo>
                    <a:pt x="255422" y="278912"/>
                    <a:pt x="209912" y="288195"/>
                    <a:pt x="164802" y="288195"/>
                  </a:cubicBezTo>
                  <a:cubicBezTo>
                    <a:pt x="112255" y="288195"/>
                    <a:pt x="71653" y="275457"/>
                    <a:pt x="42990" y="249981"/>
                  </a:cubicBezTo>
                  <a:cubicBezTo>
                    <a:pt x="14332" y="224505"/>
                    <a:pt x="0" y="189212"/>
                    <a:pt x="0" y="144101"/>
                  </a:cubicBezTo>
                  <a:cubicBezTo>
                    <a:pt x="0" y="99250"/>
                    <a:pt x="13405" y="64088"/>
                    <a:pt x="40208" y="38612"/>
                  </a:cubicBezTo>
                  <a:cubicBezTo>
                    <a:pt x="67272" y="12870"/>
                    <a:pt x="104692" y="0"/>
                    <a:pt x="152457" y="0"/>
                  </a:cubicBezTo>
                  <a:cubicBezTo>
                    <a:pt x="190938" y="0"/>
                    <a:pt x="222383" y="8226"/>
                    <a:pt x="246799" y="24680"/>
                  </a:cubicBezTo>
                  <a:cubicBezTo>
                    <a:pt x="271482" y="41133"/>
                    <a:pt x="287007" y="63690"/>
                    <a:pt x="293376" y="92351"/>
                  </a:cubicBezTo>
                  <a:lnTo>
                    <a:pt x="217741" y="97923"/>
                  </a:lnTo>
                  <a:cubicBezTo>
                    <a:pt x="212966" y="87573"/>
                    <a:pt x="204737" y="79347"/>
                    <a:pt x="193059" y="73243"/>
                  </a:cubicBezTo>
                  <a:cubicBezTo>
                    <a:pt x="181648" y="66874"/>
                    <a:pt x="168116" y="63690"/>
                    <a:pt x="152457" y="63690"/>
                  </a:cubicBezTo>
                  <a:cubicBezTo>
                    <a:pt x="128308" y="63690"/>
                    <a:pt x="109868" y="71253"/>
                    <a:pt x="97130" y="86380"/>
                  </a:cubicBezTo>
                  <a:cubicBezTo>
                    <a:pt x="84658" y="101506"/>
                    <a:pt x="78423" y="120745"/>
                    <a:pt x="78423" y="144101"/>
                  </a:cubicBezTo>
                  <a:cubicBezTo>
                    <a:pt x="78423" y="169311"/>
                    <a:pt x="85852" y="189078"/>
                    <a:pt x="100711" y="203410"/>
                  </a:cubicBezTo>
                  <a:cubicBezTo>
                    <a:pt x="115570" y="217475"/>
                    <a:pt x="137465" y="224505"/>
                    <a:pt x="166389" y="224505"/>
                  </a:cubicBezTo>
                  <a:cubicBezTo>
                    <a:pt x="187090" y="224505"/>
                    <a:pt x="208451" y="221590"/>
                    <a:pt x="230480" y="215748"/>
                  </a:cubicBezTo>
                  <a:lnTo>
                    <a:pt x="230480" y="181515"/>
                  </a:lnTo>
                  <a:lnTo>
                    <a:pt x="153651" y="181515"/>
                  </a:lnTo>
                  <a:lnTo>
                    <a:pt x="153651" y="129768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5" name="Полилиния 44">
              <a:extLst>
                <a:ext uri="{FF2B5EF4-FFF2-40B4-BE49-F238E27FC236}">
                  <a16:creationId xmlns:a16="http://schemas.microsoft.com/office/drawing/2014/main" id="{05F6695F-4435-AC1F-EDFD-37951B12BD21}"/>
                </a:ext>
              </a:extLst>
            </p:cNvPr>
            <p:cNvSpPr/>
            <p:nvPr/>
          </p:nvSpPr>
          <p:spPr>
            <a:xfrm>
              <a:off x="1050004" y="2788601"/>
              <a:ext cx="321633" cy="278645"/>
            </a:xfrm>
            <a:custGeom>
              <a:avLst/>
              <a:gdLst>
                <a:gd name="connsiteX0" fmla="*/ 242024 w 321633"/>
                <a:gd name="connsiteY0" fmla="*/ 278646 h 278645"/>
                <a:gd name="connsiteX1" fmla="*/ 222917 w 321633"/>
                <a:gd name="connsiteY1" fmla="*/ 222918 h 278645"/>
                <a:gd name="connsiteX2" fmla="*/ 95936 w 321633"/>
                <a:gd name="connsiteY2" fmla="*/ 222918 h 278645"/>
                <a:gd name="connsiteX3" fmla="*/ 76829 w 321633"/>
                <a:gd name="connsiteY3" fmla="*/ 278646 h 278645"/>
                <a:gd name="connsiteX4" fmla="*/ 0 w 321633"/>
                <a:gd name="connsiteY4" fmla="*/ 278646 h 278645"/>
                <a:gd name="connsiteX5" fmla="*/ 101905 w 321633"/>
                <a:gd name="connsiteY5" fmla="*/ 0 h 278645"/>
                <a:gd name="connsiteX6" fmla="*/ 219335 w 321633"/>
                <a:gd name="connsiteY6" fmla="*/ 0 h 278645"/>
                <a:gd name="connsiteX7" fmla="*/ 321634 w 321633"/>
                <a:gd name="connsiteY7" fmla="*/ 278646 h 278645"/>
                <a:gd name="connsiteX8" fmla="*/ 242024 w 321633"/>
                <a:gd name="connsiteY8" fmla="*/ 278646 h 278645"/>
                <a:gd name="connsiteX9" fmla="*/ 116237 w 321633"/>
                <a:gd name="connsiteY9" fmla="*/ 164003 h 278645"/>
                <a:gd name="connsiteX10" fmla="*/ 202616 w 321633"/>
                <a:gd name="connsiteY10" fmla="*/ 164003 h 278645"/>
                <a:gd name="connsiteX11" fmla="*/ 159626 w 321633"/>
                <a:gd name="connsiteY11" fmla="*/ 38612 h 278645"/>
                <a:gd name="connsiteX12" fmla="*/ 116237 w 321633"/>
                <a:gd name="connsiteY12" fmla="*/ 164003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1633" h="278645">
                  <a:moveTo>
                    <a:pt x="242024" y="278646"/>
                  </a:moveTo>
                  <a:lnTo>
                    <a:pt x="222917" y="222918"/>
                  </a:lnTo>
                  <a:lnTo>
                    <a:pt x="95936" y="222918"/>
                  </a:lnTo>
                  <a:lnTo>
                    <a:pt x="76829" y="278646"/>
                  </a:lnTo>
                  <a:lnTo>
                    <a:pt x="0" y="278646"/>
                  </a:lnTo>
                  <a:lnTo>
                    <a:pt x="101905" y="0"/>
                  </a:lnTo>
                  <a:lnTo>
                    <a:pt x="219335" y="0"/>
                  </a:lnTo>
                  <a:lnTo>
                    <a:pt x="321634" y="278646"/>
                  </a:lnTo>
                  <a:lnTo>
                    <a:pt x="242024" y="278646"/>
                  </a:lnTo>
                  <a:close/>
                  <a:moveTo>
                    <a:pt x="116237" y="164003"/>
                  </a:moveTo>
                  <a:lnTo>
                    <a:pt x="202616" y="164003"/>
                  </a:lnTo>
                  <a:lnTo>
                    <a:pt x="159626" y="38612"/>
                  </a:lnTo>
                  <a:lnTo>
                    <a:pt x="116237" y="164003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6" name="Полилиния 45">
              <a:extLst>
                <a:ext uri="{FF2B5EF4-FFF2-40B4-BE49-F238E27FC236}">
                  <a16:creationId xmlns:a16="http://schemas.microsoft.com/office/drawing/2014/main" id="{8BC434FB-16BA-9077-D2B0-AE75E731B43E}"/>
                </a:ext>
              </a:extLst>
            </p:cNvPr>
            <p:cNvSpPr/>
            <p:nvPr/>
          </p:nvSpPr>
          <p:spPr>
            <a:xfrm>
              <a:off x="651694" y="2788601"/>
              <a:ext cx="375773" cy="278645"/>
            </a:xfrm>
            <a:custGeom>
              <a:avLst/>
              <a:gdLst>
                <a:gd name="connsiteX0" fmla="*/ 240030 w 375773"/>
                <a:gd name="connsiteY0" fmla="*/ 0 h 278645"/>
                <a:gd name="connsiteX1" fmla="*/ 375774 w 375773"/>
                <a:gd name="connsiteY1" fmla="*/ 0 h 278645"/>
                <a:gd name="connsiteX2" fmla="*/ 375374 w 375773"/>
                <a:gd name="connsiteY2" fmla="*/ 278646 h 278645"/>
                <a:gd name="connsiteX3" fmla="*/ 300933 w 375773"/>
                <a:gd name="connsiteY3" fmla="*/ 278646 h 278645"/>
                <a:gd name="connsiteX4" fmla="*/ 300933 w 375773"/>
                <a:gd name="connsiteY4" fmla="*/ 46972 h 278645"/>
                <a:gd name="connsiteX5" fmla="*/ 240430 w 375773"/>
                <a:gd name="connsiteY5" fmla="*/ 278646 h 278645"/>
                <a:gd name="connsiteX6" fmla="*/ 134944 w 375773"/>
                <a:gd name="connsiteY6" fmla="*/ 278646 h 278645"/>
                <a:gd name="connsiteX7" fmla="*/ 74435 w 375773"/>
                <a:gd name="connsiteY7" fmla="*/ 46972 h 278645"/>
                <a:gd name="connsiteX8" fmla="*/ 74435 w 375773"/>
                <a:gd name="connsiteY8" fmla="*/ 278646 h 278645"/>
                <a:gd name="connsiteX9" fmla="*/ 0 w 375773"/>
                <a:gd name="connsiteY9" fmla="*/ 278646 h 278645"/>
                <a:gd name="connsiteX10" fmla="*/ 0 w 375773"/>
                <a:gd name="connsiteY10" fmla="*/ 0 h 278645"/>
                <a:gd name="connsiteX11" fmla="*/ 136538 w 375773"/>
                <a:gd name="connsiteY11" fmla="*/ 0 h 278645"/>
                <a:gd name="connsiteX12" fmla="*/ 188684 w 375773"/>
                <a:gd name="connsiteY12" fmla="*/ 230081 h 278645"/>
                <a:gd name="connsiteX13" fmla="*/ 240030 w 375773"/>
                <a:gd name="connsiteY13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5773" h="278645">
                  <a:moveTo>
                    <a:pt x="240030" y="0"/>
                  </a:moveTo>
                  <a:lnTo>
                    <a:pt x="375774" y="0"/>
                  </a:lnTo>
                  <a:lnTo>
                    <a:pt x="375374" y="278646"/>
                  </a:lnTo>
                  <a:lnTo>
                    <a:pt x="300933" y="278646"/>
                  </a:lnTo>
                  <a:lnTo>
                    <a:pt x="300933" y="46972"/>
                  </a:lnTo>
                  <a:lnTo>
                    <a:pt x="240430" y="278646"/>
                  </a:lnTo>
                  <a:lnTo>
                    <a:pt x="134944" y="278646"/>
                  </a:lnTo>
                  <a:lnTo>
                    <a:pt x="74435" y="46972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6538" y="0"/>
                  </a:lnTo>
                  <a:lnTo>
                    <a:pt x="188684" y="230081"/>
                  </a:lnTo>
                  <a:lnTo>
                    <a:pt x="240030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7" name="Полилиния 46">
              <a:extLst>
                <a:ext uri="{FF2B5EF4-FFF2-40B4-BE49-F238E27FC236}">
                  <a16:creationId xmlns:a16="http://schemas.microsoft.com/office/drawing/2014/main" id="{52FDA3D7-0F1D-0F9E-FA83-0B30310C1F90}"/>
                </a:ext>
              </a:extLst>
            </p:cNvPr>
            <p:cNvSpPr/>
            <p:nvPr/>
          </p:nvSpPr>
          <p:spPr>
            <a:xfrm>
              <a:off x="1546491" y="3111620"/>
              <a:ext cx="282225" cy="278644"/>
            </a:xfrm>
            <a:custGeom>
              <a:avLst/>
              <a:gdLst>
                <a:gd name="connsiteX0" fmla="*/ 203803 w 282225"/>
                <a:gd name="connsiteY0" fmla="*/ 0 h 278644"/>
                <a:gd name="connsiteX1" fmla="*/ 282226 w 282225"/>
                <a:gd name="connsiteY1" fmla="*/ 0 h 278644"/>
                <a:gd name="connsiteX2" fmla="*/ 282226 w 282225"/>
                <a:gd name="connsiteY2" fmla="*/ 278644 h 278644"/>
                <a:gd name="connsiteX3" fmla="*/ 203803 w 282225"/>
                <a:gd name="connsiteY3" fmla="*/ 278644 h 278644"/>
                <a:gd name="connsiteX4" fmla="*/ 203803 w 282225"/>
                <a:gd name="connsiteY4" fmla="*/ 168783 h 278644"/>
                <a:gd name="connsiteX5" fmla="*/ 78416 w 282225"/>
                <a:gd name="connsiteY5" fmla="*/ 168783 h 278644"/>
                <a:gd name="connsiteX6" fmla="*/ 78416 w 282225"/>
                <a:gd name="connsiteY6" fmla="*/ 278644 h 278644"/>
                <a:gd name="connsiteX7" fmla="*/ 0 w 282225"/>
                <a:gd name="connsiteY7" fmla="*/ 278644 h 278644"/>
                <a:gd name="connsiteX8" fmla="*/ 0 w 282225"/>
                <a:gd name="connsiteY8" fmla="*/ 0 h 278644"/>
                <a:gd name="connsiteX9" fmla="*/ 78416 w 282225"/>
                <a:gd name="connsiteY9" fmla="*/ 0 h 278644"/>
                <a:gd name="connsiteX10" fmla="*/ 78416 w 282225"/>
                <a:gd name="connsiteY10" fmla="*/ 104692 h 278644"/>
                <a:gd name="connsiteX11" fmla="*/ 203803 w 282225"/>
                <a:gd name="connsiteY11" fmla="*/ 104692 h 278644"/>
                <a:gd name="connsiteX12" fmla="*/ 203803 w 282225"/>
                <a:gd name="connsiteY12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2225" h="278644">
                  <a:moveTo>
                    <a:pt x="203803" y="0"/>
                  </a:moveTo>
                  <a:lnTo>
                    <a:pt x="282226" y="0"/>
                  </a:lnTo>
                  <a:lnTo>
                    <a:pt x="282226" y="278644"/>
                  </a:lnTo>
                  <a:lnTo>
                    <a:pt x="203803" y="278644"/>
                  </a:lnTo>
                  <a:lnTo>
                    <a:pt x="203803" y="168783"/>
                  </a:lnTo>
                  <a:lnTo>
                    <a:pt x="78416" y="168783"/>
                  </a:lnTo>
                  <a:lnTo>
                    <a:pt x="78416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78416" y="0"/>
                  </a:lnTo>
                  <a:lnTo>
                    <a:pt x="78416" y="104692"/>
                  </a:lnTo>
                  <a:lnTo>
                    <a:pt x="203803" y="104692"/>
                  </a:lnTo>
                  <a:lnTo>
                    <a:pt x="20380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8" name="Полилиния 47">
              <a:extLst>
                <a:ext uri="{FF2B5EF4-FFF2-40B4-BE49-F238E27FC236}">
                  <a16:creationId xmlns:a16="http://schemas.microsoft.com/office/drawing/2014/main" id="{8027AB9B-F1F7-ABDD-3BD7-D7F59809FD97}"/>
                </a:ext>
              </a:extLst>
            </p:cNvPr>
            <p:cNvSpPr/>
            <p:nvPr/>
          </p:nvSpPr>
          <p:spPr>
            <a:xfrm>
              <a:off x="1214831" y="3106845"/>
              <a:ext cx="300539" cy="288201"/>
            </a:xfrm>
            <a:custGeom>
              <a:avLst/>
              <a:gdLst>
                <a:gd name="connsiteX0" fmla="*/ 41396 w 300539"/>
                <a:gd name="connsiteY0" fmla="*/ 249987 h 288201"/>
                <a:gd name="connsiteX1" fmla="*/ 0 w 300539"/>
                <a:gd name="connsiteY1" fmla="*/ 144101 h 288201"/>
                <a:gd name="connsiteX2" fmla="*/ 40202 w 300539"/>
                <a:gd name="connsiteY2" fmla="*/ 38614 h 288201"/>
                <a:gd name="connsiteX3" fmla="*/ 152857 w 300539"/>
                <a:gd name="connsiteY3" fmla="*/ 0 h 288201"/>
                <a:gd name="connsiteX4" fmla="*/ 249980 w 300539"/>
                <a:gd name="connsiteY4" fmla="*/ 26276 h 288201"/>
                <a:gd name="connsiteX5" fmla="*/ 295364 w 300539"/>
                <a:gd name="connsiteY5" fmla="*/ 98323 h 288201"/>
                <a:gd name="connsiteX6" fmla="*/ 220129 w 300539"/>
                <a:gd name="connsiteY6" fmla="*/ 103899 h 288201"/>
                <a:gd name="connsiteX7" fmla="*/ 196247 w 300539"/>
                <a:gd name="connsiteY7" fmla="*/ 74841 h 288201"/>
                <a:gd name="connsiteX8" fmla="*/ 152857 w 300539"/>
                <a:gd name="connsiteY8" fmla="*/ 63690 h 288201"/>
                <a:gd name="connsiteX9" fmla="*/ 97130 w 300539"/>
                <a:gd name="connsiteY9" fmla="*/ 86379 h 288201"/>
                <a:gd name="connsiteX10" fmla="*/ 78416 w 300539"/>
                <a:gd name="connsiteY10" fmla="*/ 144101 h 288201"/>
                <a:gd name="connsiteX11" fmla="*/ 99117 w 300539"/>
                <a:gd name="connsiteY11" fmla="*/ 203016 h 288201"/>
                <a:gd name="connsiteX12" fmla="*/ 157232 w 300539"/>
                <a:gd name="connsiteY12" fmla="*/ 224511 h 288201"/>
                <a:gd name="connsiteX13" fmla="*/ 201816 w 300539"/>
                <a:gd name="connsiteY13" fmla="*/ 212173 h 288201"/>
                <a:gd name="connsiteX14" fmla="*/ 224904 w 300539"/>
                <a:gd name="connsiteY14" fmla="*/ 180327 h 288201"/>
                <a:gd name="connsiteX15" fmla="*/ 300539 w 300539"/>
                <a:gd name="connsiteY15" fmla="*/ 184702 h 288201"/>
                <a:gd name="connsiteX16" fmla="*/ 256750 w 300539"/>
                <a:gd name="connsiteY16" fmla="*/ 261925 h 288201"/>
                <a:gd name="connsiteX17" fmla="*/ 157232 w 300539"/>
                <a:gd name="connsiteY17" fmla="*/ 288201 h 288201"/>
                <a:gd name="connsiteX18" fmla="*/ 41396 w 300539"/>
                <a:gd name="connsiteY18" fmla="*/ 249987 h 28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0539" h="288201">
                  <a:moveTo>
                    <a:pt x="41396" y="249987"/>
                  </a:moveTo>
                  <a:cubicBezTo>
                    <a:pt x="13799" y="224244"/>
                    <a:pt x="0" y="188951"/>
                    <a:pt x="0" y="144101"/>
                  </a:cubicBezTo>
                  <a:cubicBezTo>
                    <a:pt x="0" y="99251"/>
                    <a:pt x="13399" y="64091"/>
                    <a:pt x="40202" y="38614"/>
                  </a:cubicBezTo>
                  <a:cubicBezTo>
                    <a:pt x="67272" y="12872"/>
                    <a:pt x="104826" y="0"/>
                    <a:pt x="152857" y="0"/>
                  </a:cubicBezTo>
                  <a:cubicBezTo>
                    <a:pt x="192926" y="0"/>
                    <a:pt x="225304" y="8757"/>
                    <a:pt x="249980" y="26276"/>
                  </a:cubicBezTo>
                  <a:cubicBezTo>
                    <a:pt x="274663" y="43790"/>
                    <a:pt x="289789" y="67805"/>
                    <a:pt x="295364" y="98323"/>
                  </a:cubicBezTo>
                  <a:lnTo>
                    <a:pt x="220129" y="103899"/>
                  </a:lnTo>
                  <a:cubicBezTo>
                    <a:pt x="216414" y="91688"/>
                    <a:pt x="208452" y="82004"/>
                    <a:pt x="196247" y="74841"/>
                  </a:cubicBezTo>
                  <a:cubicBezTo>
                    <a:pt x="184302" y="67405"/>
                    <a:pt x="169844" y="63690"/>
                    <a:pt x="152857" y="63690"/>
                  </a:cubicBezTo>
                  <a:cubicBezTo>
                    <a:pt x="128441" y="63690"/>
                    <a:pt x="109868" y="71253"/>
                    <a:pt x="97130" y="86379"/>
                  </a:cubicBezTo>
                  <a:cubicBezTo>
                    <a:pt x="84652" y="101511"/>
                    <a:pt x="78416" y="120745"/>
                    <a:pt x="78416" y="144101"/>
                  </a:cubicBezTo>
                  <a:cubicBezTo>
                    <a:pt x="78416" y="168783"/>
                    <a:pt x="85319" y="188417"/>
                    <a:pt x="99117" y="203016"/>
                  </a:cubicBezTo>
                  <a:cubicBezTo>
                    <a:pt x="113182" y="217341"/>
                    <a:pt x="132556" y="224511"/>
                    <a:pt x="157232" y="224511"/>
                  </a:cubicBezTo>
                  <a:cubicBezTo>
                    <a:pt x="175546" y="224511"/>
                    <a:pt x="190405" y="220396"/>
                    <a:pt x="201816" y="212173"/>
                  </a:cubicBezTo>
                  <a:cubicBezTo>
                    <a:pt x="213493" y="203943"/>
                    <a:pt x="221190" y="193326"/>
                    <a:pt x="224904" y="180327"/>
                  </a:cubicBezTo>
                  <a:lnTo>
                    <a:pt x="300539" y="184702"/>
                  </a:lnTo>
                  <a:cubicBezTo>
                    <a:pt x="295497" y="218408"/>
                    <a:pt x="280899" y="244145"/>
                    <a:pt x="256750" y="261925"/>
                  </a:cubicBezTo>
                  <a:cubicBezTo>
                    <a:pt x="232601" y="279444"/>
                    <a:pt x="199428" y="288201"/>
                    <a:pt x="157232" y="288201"/>
                  </a:cubicBezTo>
                  <a:cubicBezTo>
                    <a:pt x="107607" y="288201"/>
                    <a:pt x="68999" y="275463"/>
                    <a:pt x="41396" y="249987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49" name="Полилиния 48">
              <a:extLst>
                <a:ext uri="{FF2B5EF4-FFF2-40B4-BE49-F238E27FC236}">
                  <a16:creationId xmlns:a16="http://schemas.microsoft.com/office/drawing/2014/main" id="{A184EB10-7F97-7A9E-B27B-254F1C42DFA2}"/>
                </a:ext>
              </a:extLst>
            </p:cNvPr>
            <p:cNvSpPr/>
            <p:nvPr/>
          </p:nvSpPr>
          <p:spPr>
            <a:xfrm>
              <a:off x="955014" y="3111620"/>
              <a:ext cx="253168" cy="278644"/>
            </a:xfrm>
            <a:custGeom>
              <a:avLst/>
              <a:gdLst>
                <a:gd name="connsiteX0" fmla="*/ 78416 w 253168"/>
                <a:gd name="connsiteY0" fmla="*/ 217742 h 278644"/>
                <a:gd name="connsiteX1" fmla="*/ 253168 w 253168"/>
                <a:gd name="connsiteY1" fmla="*/ 217742 h 278644"/>
                <a:gd name="connsiteX2" fmla="*/ 253168 w 253168"/>
                <a:gd name="connsiteY2" fmla="*/ 278644 h 278644"/>
                <a:gd name="connsiteX3" fmla="*/ 0 w 253168"/>
                <a:gd name="connsiteY3" fmla="*/ 278644 h 278644"/>
                <a:gd name="connsiteX4" fmla="*/ 0 w 253168"/>
                <a:gd name="connsiteY4" fmla="*/ 0 h 278644"/>
                <a:gd name="connsiteX5" fmla="*/ 246799 w 253168"/>
                <a:gd name="connsiteY5" fmla="*/ 0 h 278644"/>
                <a:gd name="connsiteX6" fmla="*/ 246799 w 253168"/>
                <a:gd name="connsiteY6" fmla="*/ 60909 h 278644"/>
                <a:gd name="connsiteX7" fmla="*/ 78416 w 253168"/>
                <a:gd name="connsiteY7" fmla="*/ 60909 h 278644"/>
                <a:gd name="connsiteX8" fmla="*/ 78416 w 253168"/>
                <a:gd name="connsiteY8" fmla="*/ 108274 h 278644"/>
                <a:gd name="connsiteX9" fmla="*/ 209379 w 253168"/>
                <a:gd name="connsiteY9" fmla="*/ 108274 h 278644"/>
                <a:gd name="connsiteX10" fmla="*/ 209379 w 253168"/>
                <a:gd name="connsiteY10" fmla="*/ 165595 h 278644"/>
                <a:gd name="connsiteX11" fmla="*/ 78416 w 253168"/>
                <a:gd name="connsiteY11" fmla="*/ 165595 h 278644"/>
                <a:gd name="connsiteX12" fmla="*/ 78416 w 253168"/>
                <a:gd name="connsiteY12" fmla="*/ 217742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168" h="278644">
                  <a:moveTo>
                    <a:pt x="78416" y="217742"/>
                  </a:moveTo>
                  <a:lnTo>
                    <a:pt x="253168" y="217742"/>
                  </a:lnTo>
                  <a:lnTo>
                    <a:pt x="253168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246799" y="0"/>
                  </a:lnTo>
                  <a:lnTo>
                    <a:pt x="246799" y="60909"/>
                  </a:lnTo>
                  <a:lnTo>
                    <a:pt x="78416" y="60909"/>
                  </a:lnTo>
                  <a:lnTo>
                    <a:pt x="78416" y="108274"/>
                  </a:lnTo>
                  <a:lnTo>
                    <a:pt x="209379" y="108274"/>
                  </a:lnTo>
                  <a:lnTo>
                    <a:pt x="209379" y="165595"/>
                  </a:lnTo>
                  <a:lnTo>
                    <a:pt x="78416" y="165595"/>
                  </a:lnTo>
                  <a:lnTo>
                    <a:pt x="78416" y="217742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50" name="Полилиния 49">
              <a:extLst>
                <a:ext uri="{FF2B5EF4-FFF2-40B4-BE49-F238E27FC236}">
                  <a16:creationId xmlns:a16="http://schemas.microsoft.com/office/drawing/2014/main" id="{D18AED02-3F30-8086-D3FE-F4B5FA1B87FE}"/>
                </a:ext>
              </a:extLst>
            </p:cNvPr>
            <p:cNvSpPr/>
            <p:nvPr/>
          </p:nvSpPr>
          <p:spPr>
            <a:xfrm>
              <a:off x="651948" y="3111620"/>
              <a:ext cx="275062" cy="278644"/>
            </a:xfrm>
            <a:custGeom>
              <a:avLst/>
              <a:gdLst>
                <a:gd name="connsiteX0" fmla="*/ 275063 w 275062"/>
                <a:gd name="connsiteY0" fmla="*/ 0 h 278644"/>
                <a:gd name="connsiteX1" fmla="*/ 275063 w 275062"/>
                <a:gd name="connsiteY1" fmla="*/ 64091 h 278644"/>
                <a:gd name="connsiteX2" fmla="*/ 176740 w 275062"/>
                <a:gd name="connsiteY2" fmla="*/ 64091 h 278644"/>
                <a:gd name="connsiteX3" fmla="*/ 176740 w 275062"/>
                <a:gd name="connsiteY3" fmla="*/ 278644 h 278644"/>
                <a:gd name="connsiteX4" fmla="*/ 98323 w 275062"/>
                <a:gd name="connsiteY4" fmla="*/ 278644 h 278644"/>
                <a:gd name="connsiteX5" fmla="*/ 98323 w 275062"/>
                <a:gd name="connsiteY5" fmla="*/ 64091 h 278644"/>
                <a:gd name="connsiteX6" fmla="*/ 0 w 275062"/>
                <a:gd name="connsiteY6" fmla="*/ 64091 h 278644"/>
                <a:gd name="connsiteX7" fmla="*/ 0 w 275062"/>
                <a:gd name="connsiteY7" fmla="*/ 0 h 278644"/>
                <a:gd name="connsiteX8" fmla="*/ 275063 w 275062"/>
                <a:gd name="connsiteY8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4">
                  <a:moveTo>
                    <a:pt x="275063" y="0"/>
                  </a:moveTo>
                  <a:lnTo>
                    <a:pt x="275063" y="64091"/>
                  </a:lnTo>
                  <a:lnTo>
                    <a:pt x="176740" y="64091"/>
                  </a:lnTo>
                  <a:lnTo>
                    <a:pt x="176740" y="278644"/>
                  </a:lnTo>
                  <a:lnTo>
                    <a:pt x="98323" y="278644"/>
                  </a:lnTo>
                  <a:lnTo>
                    <a:pt x="98323" y="64091"/>
                  </a:lnTo>
                  <a:lnTo>
                    <a:pt x="0" y="64091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</p:grpSp>
      <p:sp>
        <p:nvSpPr>
          <p:cNvPr id="4" name="Номер слайда 5">
            <a:extLst>
              <a:ext uri="{FF2B5EF4-FFF2-40B4-BE49-F238E27FC236}">
                <a16:creationId xmlns:a16="http://schemas.microsoft.com/office/drawing/2014/main" id="{53DE7102-3EE6-3BF1-617F-C94638783E8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1249845" y="6355076"/>
            <a:ext cx="625248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2AC3A6D-3ED1-904C-9FEB-043FB7B95EE7}" type="slidenum">
              <a:rPr lang="ru-RS" smtClean="0"/>
              <a:pPr/>
              <a:t>‹#›</a:t>
            </a:fld>
            <a:endParaRPr lang="ru-RS"/>
          </a:p>
        </p:txBody>
      </p:sp>
      <p:sp>
        <p:nvSpPr>
          <p:cNvPr id="7" name="Текст 47">
            <a:extLst>
              <a:ext uri="{FF2B5EF4-FFF2-40B4-BE49-F238E27FC236}">
                <a16:creationId xmlns:a16="http://schemas.microsoft.com/office/drawing/2014/main" id="{029659CF-2E80-2A2F-6532-5B5D4E21889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0669" y="1183840"/>
            <a:ext cx="8162873" cy="939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3400" b="1" i="0" spc="-100" baseline="0">
                <a:solidFill>
                  <a:srgbClr val="FF1B1A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ru-RU" dirty="0"/>
              <a:t>Заголовок слайда </a:t>
            </a:r>
          </a:p>
          <a:p>
            <a:pPr lvl="0"/>
            <a:r>
              <a:rPr lang="ru-RU" dirty="0"/>
              <a:t>в одну или две строки</a:t>
            </a:r>
            <a:endParaRPr lang="ru-RS" dirty="0"/>
          </a:p>
        </p:txBody>
      </p:sp>
      <p:sp>
        <p:nvSpPr>
          <p:cNvPr id="8" name="Текст 49">
            <a:extLst>
              <a:ext uri="{FF2B5EF4-FFF2-40B4-BE49-F238E27FC236}">
                <a16:creationId xmlns:a16="http://schemas.microsoft.com/office/drawing/2014/main" id="{35B448D5-CA83-7334-D9E8-31596C010B7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9087" y="2173428"/>
            <a:ext cx="5836913" cy="544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2000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ru-RS" dirty="0"/>
              <a:t>Подзаголовок в одну или несколько строчек</a:t>
            </a:r>
          </a:p>
        </p:txBody>
      </p:sp>
    </p:spTree>
    <p:extLst>
      <p:ext uri="{BB962C8B-B14F-4D97-AF65-F5344CB8AC3E}">
        <p14:creationId xmlns:p14="http://schemas.microsoft.com/office/powerpoint/2010/main" val="415544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34">
          <p15:clr>
            <a:srgbClr val="FBAE40"/>
          </p15:clr>
        </p15:guide>
        <p15:guide id="3" pos="7446">
          <p15:clr>
            <a:srgbClr val="FBAE40"/>
          </p15:clr>
        </p15:guide>
        <p15:guide id="4" orient="horz" pos="25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головок + таблица"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аблица 2">
            <a:extLst>
              <a:ext uri="{FF2B5EF4-FFF2-40B4-BE49-F238E27FC236}">
                <a16:creationId xmlns:a16="http://schemas.microsoft.com/office/drawing/2014/main" id="{C5D60E28-8428-E3C2-71E2-F15DD4253DA0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381000" y="3169398"/>
            <a:ext cx="11439525" cy="3099218"/>
          </a:xfrm>
          <a:prstGeom prst="rect">
            <a:avLst/>
          </a:prstGeom>
        </p:spPr>
        <p:txBody>
          <a:bodyPr/>
          <a:lstStyle/>
          <a:p>
            <a:endParaRPr lang="ru-R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0241420-9AE7-661C-8BAB-6D95EE5C736A}"/>
              </a:ext>
            </a:extLst>
          </p:cNvPr>
          <p:cNvSpPr txBox="1"/>
          <p:nvPr userDrawn="1"/>
        </p:nvSpPr>
        <p:spPr>
          <a:xfrm>
            <a:off x="9839017" y="315696"/>
            <a:ext cx="1274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chemeClr val="bg1"/>
                </a:solidFill>
                <a:effectLst/>
              </a:rPr>
              <a:t>Mtech</a:t>
            </a:r>
            <a:r>
              <a:rPr lang="en-US" sz="1200" dirty="0">
                <a:solidFill>
                  <a:schemeClr val="bg1"/>
                </a:solidFill>
                <a:effectLst/>
              </a:rPr>
              <a:t> at glance</a:t>
            </a:r>
            <a:endParaRPr lang="ru-RS" sz="12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6AF1C3-315D-83A2-D6AE-F2273F96AA2E}"/>
              </a:ext>
            </a:extLst>
          </p:cNvPr>
          <p:cNvSpPr txBox="1"/>
          <p:nvPr userDrawn="1"/>
        </p:nvSpPr>
        <p:spPr>
          <a:xfrm>
            <a:off x="11293089" y="315696"/>
            <a:ext cx="625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chemeClr val="bg1"/>
                </a:solidFill>
                <a:effectLst/>
              </a:rPr>
              <a:t>2025</a:t>
            </a:r>
            <a:endParaRPr lang="ru-RS" sz="1200" dirty="0">
              <a:solidFill>
                <a:schemeClr val="bg1"/>
              </a:solidFill>
            </a:endParaRP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FC2F267C-585E-D7C7-FFA2-6FC1FFC168E5}"/>
              </a:ext>
            </a:extLst>
          </p:cNvPr>
          <p:cNvGrpSpPr/>
          <p:nvPr userDrawn="1"/>
        </p:nvGrpSpPr>
        <p:grpSpPr>
          <a:xfrm>
            <a:off x="371475" y="401835"/>
            <a:ext cx="1013267" cy="352180"/>
            <a:chOff x="651694" y="2783852"/>
            <a:chExt cx="1778742" cy="618236"/>
          </a:xfrm>
        </p:grpSpPr>
        <p:sp>
          <p:nvSpPr>
            <p:cNvPr id="8" name="Полилиния 7">
              <a:extLst>
                <a:ext uri="{FF2B5EF4-FFF2-40B4-BE49-F238E27FC236}">
                  <a16:creationId xmlns:a16="http://schemas.microsoft.com/office/drawing/2014/main" id="{64CEBE48-4D23-8CB5-BF6D-39128700D948}"/>
                </a:ext>
              </a:extLst>
            </p:cNvPr>
            <p:cNvSpPr/>
            <p:nvPr/>
          </p:nvSpPr>
          <p:spPr>
            <a:xfrm>
              <a:off x="1853552" y="3113087"/>
              <a:ext cx="576884" cy="289001"/>
            </a:xfrm>
            <a:custGeom>
              <a:avLst/>
              <a:gdLst>
                <a:gd name="connsiteX0" fmla="*/ 432822 w 576884"/>
                <a:gd name="connsiteY0" fmla="*/ 0 h 289001"/>
                <a:gd name="connsiteX1" fmla="*/ 576885 w 576884"/>
                <a:gd name="connsiteY1" fmla="*/ 144012 h 289001"/>
                <a:gd name="connsiteX2" fmla="*/ 576834 w 576884"/>
                <a:gd name="connsiteY2" fmla="*/ 147733 h 289001"/>
                <a:gd name="connsiteX3" fmla="*/ 441839 w 576884"/>
                <a:gd name="connsiteY3" fmla="*/ 287776 h 289001"/>
                <a:gd name="connsiteX4" fmla="*/ 441839 w 576884"/>
                <a:gd name="connsiteY4" fmla="*/ 288119 h 289001"/>
                <a:gd name="connsiteX5" fmla="*/ 432822 w 576884"/>
                <a:gd name="connsiteY5" fmla="*/ 288119 h 289001"/>
                <a:gd name="connsiteX6" fmla="*/ 349269 w 576884"/>
                <a:gd name="connsiteY6" fmla="*/ 251092 h 289001"/>
                <a:gd name="connsiteX7" fmla="*/ 288296 w 576884"/>
                <a:gd name="connsiteY7" fmla="*/ 192557 h 289001"/>
                <a:gd name="connsiteX8" fmla="*/ 227463 w 576884"/>
                <a:gd name="connsiteY8" fmla="*/ 251492 h 289001"/>
                <a:gd name="connsiteX9" fmla="*/ 146704 w 576884"/>
                <a:gd name="connsiteY9" fmla="*/ 288950 h 289001"/>
                <a:gd name="connsiteX10" fmla="*/ 144069 w 576884"/>
                <a:gd name="connsiteY10" fmla="*/ 289001 h 289001"/>
                <a:gd name="connsiteX11" fmla="*/ 51 w 576884"/>
                <a:gd name="connsiteY11" fmla="*/ 148654 h 289001"/>
                <a:gd name="connsiteX12" fmla="*/ 0 w 576884"/>
                <a:gd name="connsiteY12" fmla="*/ 144939 h 289001"/>
                <a:gd name="connsiteX13" fmla="*/ 144069 w 576884"/>
                <a:gd name="connsiteY13" fmla="*/ 927 h 289001"/>
                <a:gd name="connsiteX14" fmla="*/ 146704 w 576884"/>
                <a:gd name="connsiteY14" fmla="*/ 972 h 289001"/>
                <a:gd name="connsiteX15" fmla="*/ 227616 w 576884"/>
                <a:gd name="connsiteY15" fmla="*/ 37941 h 289001"/>
                <a:gd name="connsiteX16" fmla="*/ 288588 w 576884"/>
                <a:gd name="connsiteY16" fmla="*/ 96444 h 289001"/>
                <a:gd name="connsiteX17" fmla="*/ 349434 w 576884"/>
                <a:gd name="connsiteY17" fmla="*/ 37509 h 289001"/>
                <a:gd name="connsiteX18" fmla="*/ 432822 w 576884"/>
                <a:gd name="connsiteY18" fmla="*/ 0 h 289001"/>
                <a:gd name="connsiteX19" fmla="*/ 562731 w 576884"/>
                <a:gd name="connsiteY19" fmla="*/ 106959 h 289001"/>
                <a:gd name="connsiteX20" fmla="*/ 567855 w 576884"/>
                <a:gd name="connsiteY20" fmla="*/ 143967 h 289001"/>
                <a:gd name="connsiteX21" fmla="*/ 432810 w 576884"/>
                <a:gd name="connsiteY21" fmla="*/ 279013 h 289001"/>
                <a:gd name="connsiteX22" fmla="*/ 432810 w 576884"/>
                <a:gd name="connsiteY22" fmla="*/ 279064 h 289001"/>
                <a:gd name="connsiteX23" fmla="*/ 288284 w 576884"/>
                <a:gd name="connsiteY23" fmla="*/ 178841 h 289001"/>
                <a:gd name="connsiteX24" fmla="*/ 144056 w 576884"/>
                <a:gd name="connsiteY24" fmla="*/ 279946 h 289001"/>
                <a:gd name="connsiteX25" fmla="*/ 19914 w 576884"/>
                <a:gd name="connsiteY25" fmla="*/ 198152 h 289001"/>
                <a:gd name="connsiteX26" fmla="*/ 144069 w 576884"/>
                <a:gd name="connsiteY26" fmla="*/ 279984 h 289001"/>
                <a:gd name="connsiteX27" fmla="*/ 288296 w 576884"/>
                <a:gd name="connsiteY27" fmla="*/ 178879 h 289001"/>
                <a:gd name="connsiteX28" fmla="*/ 432822 w 576884"/>
                <a:gd name="connsiteY28" fmla="*/ 279102 h 289001"/>
                <a:gd name="connsiteX29" fmla="*/ 432822 w 576884"/>
                <a:gd name="connsiteY29" fmla="*/ 279051 h 289001"/>
                <a:gd name="connsiteX30" fmla="*/ 567868 w 576884"/>
                <a:gd name="connsiteY30" fmla="*/ 144012 h 289001"/>
                <a:gd name="connsiteX31" fmla="*/ 562731 w 576884"/>
                <a:gd name="connsiteY31" fmla="*/ 106959 h 289001"/>
                <a:gd name="connsiteX32" fmla="*/ 151162 w 576884"/>
                <a:gd name="connsiteY32" fmla="*/ 70231 h 289001"/>
                <a:gd name="connsiteX33" fmla="*/ 76454 w 576884"/>
                <a:gd name="connsiteY33" fmla="*/ 144939 h 289001"/>
                <a:gd name="connsiteX34" fmla="*/ 76473 w 576884"/>
                <a:gd name="connsiteY34" fmla="*/ 146869 h 289001"/>
                <a:gd name="connsiteX35" fmla="*/ 151162 w 576884"/>
                <a:gd name="connsiteY35" fmla="*/ 219646 h 289001"/>
                <a:gd name="connsiteX36" fmla="*/ 152870 w 576884"/>
                <a:gd name="connsiteY36" fmla="*/ 219596 h 289001"/>
                <a:gd name="connsiteX37" fmla="*/ 182404 w 576884"/>
                <a:gd name="connsiteY37" fmla="*/ 208064 h 289001"/>
                <a:gd name="connsiteX38" fmla="*/ 215436 w 576884"/>
                <a:gd name="connsiteY38" fmla="*/ 180594 h 289001"/>
                <a:gd name="connsiteX39" fmla="*/ 246805 w 576884"/>
                <a:gd name="connsiteY39" fmla="*/ 144939 h 289001"/>
                <a:gd name="connsiteX40" fmla="*/ 240938 w 576884"/>
                <a:gd name="connsiteY40" fmla="*/ 137566 h 289001"/>
                <a:gd name="connsiteX41" fmla="*/ 215614 w 576884"/>
                <a:gd name="connsiteY41" fmla="*/ 109455 h 289001"/>
                <a:gd name="connsiteX42" fmla="*/ 182505 w 576884"/>
                <a:gd name="connsiteY42" fmla="*/ 81883 h 289001"/>
                <a:gd name="connsiteX43" fmla="*/ 152876 w 576884"/>
                <a:gd name="connsiteY43" fmla="*/ 70275 h 289001"/>
                <a:gd name="connsiteX44" fmla="*/ 151162 w 576884"/>
                <a:gd name="connsiteY44" fmla="*/ 70231 h 289001"/>
                <a:gd name="connsiteX45" fmla="*/ 425723 w 576884"/>
                <a:gd name="connsiteY45" fmla="*/ 69355 h 289001"/>
                <a:gd name="connsiteX46" fmla="*/ 394468 w 576884"/>
                <a:gd name="connsiteY46" fmla="*/ 80950 h 289001"/>
                <a:gd name="connsiteX47" fmla="*/ 361417 w 576884"/>
                <a:gd name="connsiteY47" fmla="*/ 108433 h 289001"/>
                <a:gd name="connsiteX48" fmla="*/ 336080 w 576884"/>
                <a:gd name="connsiteY48" fmla="*/ 136525 h 289001"/>
                <a:gd name="connsiteX49" fmla="*/ 330079 w 576884"/>
                <a:gd name="connsiteY49" fmla="*/ 144062 h 289001"/>
                <a:gd name="connsiteX50" fmla="*/ 361379 w 576884"/>
                <a:gd name="connsiteY50" fmla="*/ 179648 h 289001"/>
                <a:gd name="connsiteX51" fmla="*/ 394443 w 576884"/>
                <a:gd name="connsiteY51" fmla="*/ 207156 h 289001"/>
                <a:gd name="connsiteX52" fmla="*/ 425723 w 576884"/>
                <a:gd name="connsiteY52" fmla="*/ 218764 h 289001"/>
                <a:gd name="connsiteX53" fmla="*/ 427653 w 576884"/>
                <a:gd name="connsiteY53" fmla="*/ 218738 h 289001"/>
                <a:gd name="connsiteX54" fmla="*/ 500431 w 576884"/>
                <a:gd name="connsiteY54" fmla="*/ 144062 h 289001"/>
                <a:gd name="connsiteX55" fmla="*/ 427653 w 576884"/>
                <a:gd name="connsiteY55" fmla="*/ 69380 h 289001"/>
                <a:gd name="connsiteX56" fmla="*/ 425723 w 576884"/>
                <a:gd name="connsiteY56" fmla="*/ 69355 h 289001"/>
                <a:gd name="connsiteX57" fmla="*/ 16084 w 576884"/>
                <a:gd name="connsiteY57" fmla="*/ 188157 h 289001"/>
                <a:gd name="connsiteX58" fmla="*/ 18771 w 576884"/>
                <a:gd name="connsiteY58" fmla="*/ 195396 h 289001"/>
                <a:gd name="connsiteX59" fmla="*/ 16084 w 576884"/>
                <a:gd name="connsiteY59" fmla="*/ 188157 h 289001"/>
                <a:gd name="connsiteX60" fmla="*/ 72765 w 576884"/>
                <a:gd name="connsiteY60" fmla="*/ 174384 h 289001"/>
                <a:gd name="connsiteX61" fmla="*/ 73387 w 576884"/>
                <a:gd name="connsiteY61" fmla="*/ 175990 h 289001"/>
                <a:gd name="connsiteX62" fmla="*/ 72765 w 576884"/>
                <a:gd name="connsiteY62" fmla="*/ 174384 h 289001"/>
                <a:gd name="connsiteX63" fmla="*/ 151143 w 576884"/>
                <a:gd name="connsiteY63" fmla="*/ 61176 h 289001"/>
                <a:gd name="connsiteX64" fmla="*/ 67424 w 576884"/>
                <a:gd name="connsiteY64" fmla="*/ 144894 h 289001"/>
                <a:gd name="connsiteX65" fmla="*/ 71958 w 576884"/>
                <a:gd name="connsiteY65" fmla="*/ 172149 h 289001"/>
                <a:gd name="connsiteX66" fmla="*/ 67437 w 576884"/>
                <a:gd name="connsiteY66" fmla="*/ 144939 h 289001"/>
                <a:gd name="connsiteX67" fmla="*/ 151162 w 576884"/>
                <a:gd name="connsiteY67" fmla="*/ 61214 h 289001"/>
                <a:gd name="connsiteX68" fmla="*/ 258102 w 576884"/>
                <a:gd name="connsiteY68" fmla="*/ 144907 h 289001"/>
                <a:gd name="connsiteX69" fmla="*/ 258115 w 576884"/>
                <a:gd name="connsiteY69" fmla="*/ 144894 h 289001"/>
                <a:gd name="connsiteX70" fmla="*/ 151143 w 576884"/>
                <a:gd name="connsiteY70" fmla="*/ 61176 h 289001"/>
                <a:gd name="connsiteX71" fmla="*/ 425710 w 576884"/>
                <a:gd name="connsiteY71" fmla="*/ 60293 h 289001"/>
                <a:gd name="connsiteX72" fmla="*/ 318745 w 576884"/>
                <a:gd name="connsiteY72" fmla="*/ 144018 h 289001"/>
                <a:gd name="connsiteX73" fmla="*/ 318770 w 576884"/>
                <a:gd name="connsiteY73" fmla="*/ 144050 h 289001"/>
                <a:gd name="connsiteX74" fmla="*/ 425723 w 576884"/>
                <a:gd name="connsiteY74" fmla="*/ 60338 h 289001"/>
                <a:gd name="connsiteX75" fmla="*/ 503218 w 576884"/>
                <a:gd name="connsiteY75" fmla="*/ 112312 h 289001"/>
                <a:gd name="connsiteX76" fmla="*/ 425710 w 576884"/>
                <a:gd name="connsiteY76" fmla="*/ 60293 h 289001"/>
                <a:gd name="connsiteX77" fmla="*/ 503961 w 576884"/>
                <a:gd name="connsiteY77" fmla="*/ 114198 h 289001"/>
                <a:gd name="connsiteX78" fmla="*/ 505555 w 576884"/>
                <a:gd name="connsiteY78" fmla="*/ 118745 h 289001"/>
                <a:gd name="connsiteX79" fmla="*/ 503961 w 576884"/>
                <a:gd name="connsiteY79" fmla="*/ 114198 h 28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76884" h="289001">
                  <a:moveTo>
                    <a:pt x="432822" y="0"/>
                  </a:moveTo>
                  <a:cubicBezTo>
                    <a:pt x="512413" y="0"/>
                    <a:pt x="576885" y="64408"/>
                    <a:pt x="576885" y="144012"/>
                  </a:cubicBezTo>
                  <a:lnTo>
                    <a:pt x="576834" y="147733"/>
                  </a:lnTo>
                  <a:cubicBezTo>
                    <a:pt x="574935" y="222593"/>
                    <a:pt x="515957" y="283197"/>
                    <a:pt x="441839" y="287776"/>
                  </a:cubicBezTo>
                  <a:lnTo>
                    <a:pt x="441839" y="288119"/>
                  </a:lnTo>
                  <a:lnTo>
                    <a:pt x="432822" y="288119"/>
                  </a:lnTo>
                  <a:cubicBezTo>
                    <a:pt x="404724" y="288119"/>
                    <a:pt x="375158" y="271374"/>
                    <a:pt x="349269" y="251092"/>
                  </a:cubicBezTo>
                  <a:cubicBezTo>
                    <a:pt x="326301" y="233089"/>
                    <a:pt x="304952" y="211271"/>
                    <a:pt x="288296" y="192557"/>
                  </a:cubicBezTo>
                  <a:cubicBezTo>
                    <a:pt x="271653" y="211296"/>
                    <a:pt x="250368" y="233305"/>
                    <a:pt x="227463" y="251492"/>
                  </a:cubicBezTo>
                  <a:cubicBezTo>
                    <a:pt x="202470" y="271342"/>
                    <a:pt x="173996" y="287934"/>
                    <a:pt x="146704" y="288950"/>
                  </a:cubicBezTo>
                  <a:lnTo>
                    <a:pt x="144069" y="289001"/>
                  </a:lnTo>
                  <a:cubicBezTo>
                    <a:pt x="65716" y="289001"/>
                    <a:pt x="2026" y="226479"/>
                    <a:pt x="51" y="148654"/>
                  </a:cubicBezTo>
                  <a:lnTo>
                    <a:pt x="0" y="144939"/>
                  </a:lnTo>
                  <a:cubicBezTo>
                    <a:pt x="0" y="65392"/>
                    <a:pt x="64471" y="927"/>
                    <a:pt x="144069" y="927"/>
                  </a:cubicBezTo>
                  <a:lnTo>
                    <a:pt x="146704" y="972"/>
                  </a:lnTo>
                  <a:cubicBezTo>
                    <a:pt x="174009" y="1975"/>
                    <a:pt x="202540" y="18294"/>
                    <a:pt x="227616" y="37941"/>
                  </a:cubicBezTo>
                  <a:cubicBezTo>
                    <a:pt x="250590" y="55931"/>
                    <a:pt x="271926" y="77743"/>
                    <a:pt x="288588" y="96444"/>
                  </a:cubicBezTo>
                  <a:cubicBezTo>
                    <a:pt x="305225" y="77711"/>
                    <a:pt x="326523" y="55709"/>
                    <a:pt x="349434" y="37509"/>
                  </a:cubicBezTo>
                  <a:cubicBezTo>
                    <a:pt x="375228" y="17018"/>
                    <a:pt x="404730" y="0"/>
                    <a:pt x="432822" y="0"/>
                  </a:cubicBezTo>
                  <a:close/>
                  <a:moveTo>
                    <a:pt x="562731" y="106959"/>
                  </a:moveTo>
                  <a:cubicBezTo>
                    <a:pt x="566071" y="118713"/>
                    <a:pt x="567855" y="131134"/>
                    <a:pt x="567855" y="143967"/>
                  </a:cubicBezTo>
                  <a:cubicBezTo>
                    <a:pt x="567855" y="218580"/>
                    <a:pt x="507371" y="279013"/>
                    <a:pt x="432810" y="279013"/>
                  </a:cubicBezTo>
                  <a:lnTo>
                    <a:pt x="432810" y="279064"/>
                  </a:lnTo>
                  <a:cubicBezTo>
                    <a:pt x="383019" y="279064"/>
                    <a:pt x="322809" y="218853"/>
                    <a:pt x="288284" y="178841"/>
                  </a:cubicBezTo>
                  <a:cubicBezTo>
                    <a:pt x="253721" y="218859"/>
                    <a:pt x="193732" y="279940"/>
                    <a:pt x="144056" y="279946"/>
                  </a:cubicBezTo>
                  <a:cubicBezTo>
                    <a:pt x="88360" y="279946"/>
                    <a:pt x="40570" y="246247"/>
                    <a:pt x="19914" y="198152"/>
                  </a:cubicBezTo>
                  <a:cubicBezTo>
                    <a:pt x="40564" y="246266"/>
                    <a:pt x="88360" y="279984"/>
                    <a:pt x="144069" y="279984"/>
                  </a:cubicBezTo>
                  <a:cubicBezTo>
                    <a:pt x="193745" y="279984"/>
                    <a:pt x="253733" y="218897"/>
                    <a:pt x="288296" y="178879"/>
                  </a:cubicBezTo>
                  <a:cubicBezTo>
                    <a:pt x="322821" y="218891"/>
                    <a:pt x="383032" y="279102"/>
                    <a:pt x="432822" y="279102"/>
                  </a:cubicBezTo>
                  <a:lnTo>
                    <a:pt x="432822" y="279051"/>
                  </a:lnTo>
                  <a:cubicBezTo>
                    <a:pt x="507384" y="279051"/>
                    <a:pt x="567868" y="218624"/>
                    <a:pt x="567868" y="144012"/>
                  </a:cubicBezTo>
                  <a:cubicBezTo>
                    <a:pt x="567868" y="131159"/>
                    <a:pt x="566077" y="118726"/>
                    <a:pt x="562731" y="106959"/>
                  </a:cubicBezTo>
                  <a:close/>
                  <a:moveTo>
                    <a:pt x="151162" y="70231"/>
                  </a:moveTo>
                  <a:cubicBezTo>
                    <a:pt x="109906" y="70231"/>
                    <a:pt x="76454" y="103683"/>
                    <a:pt x="76454" y="144939"/>
                  </a:cubicBezTo>
                  <a:lnTo>
                    <a:pt x="76473" y="146869"/>
                  </a:lnTo>
                  <a:cubicBezTo>
                    <a:pt x="77502" y="187236"/>
                    <a:pt x="110547" y="219646"/>
                    <a:pt x="151162" y="219646"/>
                  </a:cubicBezTo>
                  <a:lnTo>
                    <a:pt x="152870" y="219596"/>
                  </a:lnTo>
                  <a:cubicBezTo>
                    <a:pt x="161493" y="219113"/>
                    <a:pt x="171552" y="215036"/>
                    <a:pt x="182404" y="208064"/>
                  </a:cubicBezTo>
                  <a:cubicBezTo>
                    <a:pt x="193821" y="200730"/>
                    <a:pt x="205213" y="190792"/>
                    <a:pt x="215436" y="180594"/>
                  </a:cubicBezTo>
                  <a:cubicBezTo>
                    <a:pt x="229571" y="166510"/>
                    <a:pt x="241040" y="152356"/>
                    <a:pt x="246805" y="144939"/>
                  </a:cubicBezTo>
                  <a:cubicBezTo>
                    <a:pt x="245243" y="142932"/>
                    <a:pt x="243275" y="140424"/>
                    <a:pt x="240938" y="137566"/>
                  </a:cubicBezTo>
                  <a:cubicBezTo>
                    <a:pt x="234652" y="129870"/>
                    <a:pt x="225819" y="119647"/>
                    <a:pt x="215614" y="109455"/>
                  </a:cubicBezTo>
                  <a:cubicBezTo>
                    <a:pt x="205372" y="99231"/>
                    <a:pt x="193954" y="89249"/>
                    <a:pt x="182505" y="81883"/>
                  </a:cubicBezTo>
                  <a:cubicBezTo>
                    <a:pt x="171615" y="74873"/>
                    <a:pt x="161525" y="70764"/>
                    <a:pt x="152876" y="70275"/>
                  </a:cubicBezTo>
                  <a:lnTo>
                    <a:pt x="151162" y="70231"/>
                  </a:lnTo>
                  <a:close/>
                  <a:moveTo>
                    <a:pt x="425723" y="69355"/>
                  </a:moveTo>
                  <a:cubicBezTo>
                    <a:pt x="416725" y="69355"/>
                    <a:pt x="406051" y="73508"/>
                    <a:pt x="394468" y="80950"/>
                  </a:cubicBezTo>
                  <a:cubicBezTo>
                    <a:pt x="383038" y="88290"/>
                    <a:pt x="371646" y="98235"/>
                    <a:pt x="361417" y="108433"/>
                  </a:cubicBezTo>
                  <a:cubicBezTo>
                    <a:pt x="351225" y="118599"/>
                    <a:pt x="342392" y="128816"/>
                    <a:pt x="336080" y="136525"/>
                  </a:cubicBezTo>
                  <a:cubicBezTo>
                    <a:pt x="333686" y="139452"/>
                    <a:pt x="331667" y="142018"/>
                    <a:pt x="330079" y="144062"/>
                  </a:cubicBezTo>
                  <a:cubicBezTo>
                    <a:pt x="335826" y="151460"/>
                    <a:pt x="347275" y="165576"/>
                    <a:pt x="361379" y="179648"/>
                  </a:cubicBezTo>
                  <a:cubicBezTo>
                    <a:pt x="371608" y="189852"/>
                    <a:pt x="383006" y="199809"/>
                    <a:pt x="394443" y="207156"/>
                  </a:cubicBezTo>
                  <a:cubicBezTo>
                    <a:pt x="406038" y="214611"/>
                    <a:pt x="416719" y="218764"/>
                    <a:pt x="425723" y="218764"/>
                  </a:cubicBezTo>
                  <a:lnTo>
                    <a:pt x="427653" y="218738"/>
                  </a:lnTo>
                  <a:cubicBezTo>
                    <a:pt x="468020" y="217716"/>
                    <a:pt x="500431" y="184677"/>
                    <a:pt x="500431" y="144062"/>
                  </a:cubicBezTo>
                  <a:cubicBezTo>
                    <a:pt x="500431" y="103448"/>
                    <a:pt x="468020" y="70402"/>
                    <a:pt x="427653" y="69380"/>
                  </a:cubicBezTo>
                  <a:lnTo>
                    <a:pt x="425723" y="69355"/>
                  </a:lnTo>
                  <a:close/>
                  <a:moveTo>
                    <a:pt x="16084" y="188157"/>
                  </a:moveTo>
                  <a:cubicBezTo>
                    <a:pt x="16910" y="190602"/>
                    <a:pt x="17812" y="193015"/>
                    <a:pt x="18771" y="195396"/>
                  </a:cubicBezTo>
                  <a:cubicBezTo>
                    <a:pt x="17812" y="193015"/>
                    <a:pt x="16910" y="190602"/>
                    <a:pt x="16084" y="188157"/>
                  </a:cubicBezTo>
                  <a:close/>
                  <a:moveTo>
                    <a:pt x="72765" y="174384"/>
                  </a:moveTo>
                  <a:cubicBezTo>
                    <a:pt x="72968" y="174923"/>
                    <a:pt x="73177" y="175457"/>
                    <a:pt x="73387" y="175990"/>
                  </a:cubicBezTo>
                  <a:cubicBezTo>
                    <a:pt x="73177" y="175457"/>
                    <a:pt x="72968" y="174923"/>
                    <a:pt x="72765" y="174384"/>
                  </a:cubicBezTo>
                  <a:close/>
                  <a:moveTo>
                    <a:pt x="151143" y="61176"/>
                  </a:moveTo>
                  <a:cubicBezTo>
                    <a:pt x="104908" y="61176"/>
                    <a:pt x="67424" y="98660"/>
                    <a:pt x="67424" y="144894"/>
                  </a:cubicBezTo>
                  <a:cubicBezTo>
                    <a:pt x="67424" y="154438"/>
                    <a:pt x="69018" y="163608"/>
                    <a:pt x="71958" y="172149"/>
                  </a:cubicBezTo>
                  <a:cubicBezTo>
                    <a:pt x="69031" y="163620"/>
                    <a:pt x="67437" y="154464"/>
                    <a:pt x="67437" y="144939"/>
                  </a:cubicBezTo>
                  <a:cubicBezTo>
                    <a:pt x="67437" y="98698"/>
                    <a:pt x="104921" y="61214"/>
                    <a:pt x="151162" y="61214"/>
                  </a:cubicBezTo>
                  <a:cubicBezTo>
                    <a:pt x="196875" y="61214"/>
                    <a:pt x="256743" y="143046"/>
                    <a:pt x="258102" y="144907"/>
                  </a:cubicBezTo>
                  <a:cubicBezTo>
                    <a:pt x="258108" y="144901"/>
                    <a:pt x="258115" y="144901"/>
                    <a:pt x="258115" y="144894"/>
                  </a:cubicBezTo>
                  <a:cubicBezTo>
                    <a:pt x="257829" y="144507"/>
                    <a:pt x="197275" y="61176"/>
                    <a:pt x="151143" y="61176"/>
                  </a:cubicBezTo>
                  <a:close/>
                  <a:moveTo>
                    <a:pt x="425710" y="60293"/>
                  </a:moveTo>
                  <a:cubicBezTo>
                    <a:pt x="379597" y="60293"/>
                    <a:pt x="319075" y="143561"/>
                    <a:pt x="318745" y="144018"/>
                  </a:cubicBezTo>
                  <a:cubicBezTo>
                    <a:pt x="318745" y="144018"/>
                    <a:pt x="318757" y="144031"/>
                    <a:pt x="318770" y="144050"/>
                  </a:cubicBezTo>
                  <a:cubicBezTo>
                    <a:pt x="319627" y="142869"/>
                    <a:pt x="379819" y="60338"/>
                    <a:pt x="425723" y="60338"/>
                  </a:cubicBezTo>
                  <a:cubicBezTo>
                    <a:pt x="460724" y="60338"/>
                    <a:pt x="490709" y="81813"/>
                    <a:pt x="503218" y="112312"/>
                  </a:cubicBezTo>
                  <a:cubicBezTo>
                    <a:pt x="490715" y="81794"/>
                    <a:pt x="460731" y="60293"/>
                    <a:pt x="425710" y="60293"/>
                  </a:cubicBezTo>
                  <a:close/>
                  <a:moveTo>
                    <a:pt x="503961" y="114198"/>
                  </a:moveTo>
                  <a:cubicBezTo>
                    <a:pt x="504533" y="115697"/>
                    <a:pt x="505066" y="117208"/>
                    <a:pt x="505555" y="118745"/>
                  </a:cubicBezTo>
                  <a:cubicBezTo>
                    <a:pt x="505066" y="117208"/>
                    <a:pt x="504533" y="115697"/>
                    <a:pt x="503961" y="114198"/>
                  </a:cubicBezTo>
                  <a:close/>
                </a:path>
              </a:pathLst>
            </a:custGeom>
            <a:solidFill>
              <a:srgbClr val="ED0F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9" name="Полилиния 18">
              <a:extLst>
                <a:ext uri="{FF2B5EF4-FFF2-40B4-BE49-F238E27FC236}">
                  <a16:creationId xmlns:a16="http://schemas.microsoft.com/office/drawing/2014/main" id="{0C4C75D8-02F5-6C2D-4474-4ED22BEC23AB}"/>
                </a:ext>
              </a:extLst>
            </p:cNvPr>
            <p:cNvSpPr/>
            <p:nvPr/>
          </p:nvSpPr>
          <p:spPr>
            <a:xfrm>
              <a:off x="2155336" y="2788601"/>
              <a:ext cx="275062" cy="278645"/>
            </a:xfrm>
            <a:custGeom>
              <a:avLst/>
              <a:gdLst>
                <a:gd name="connsiteX0" fmla="*/ 275063 w 275062"/>
                <a:gd name="connsiteY0" fmla="*/ 0 h 278645"/>
                <a:gd name="connsiteX1" fmla="*/ 275063 w 275062"/>
                <a:gd name="connsiteY1" fmla="*/ 64088 h 278645"/>
                <a:gd name="connsiteX2" fmla="*/ 176740 w 275062"/>
                <a:gd name="connsiteY2" fmla="*/ 64088 h 278645"/>
                <a:gd name="connsiteX3" fmla="*/ 176740 w 275062"/>
                <a:gd name="connsiteY3" fmla="*/ 278646 h 278645"/>
                <a:gd name="connsiteX4" fmla="*/ 98323 w 275062"/>
                <a:gd name="connsiteY4" fmla="*/ 278646 h 278645"/>
                <a:gd name="connsiteX5" fmla="*/ 98323 w 275062"/>
                <a:gd name="connsiteY5" fmla="*/ 64088 h 278645"/>
                <a:gd name="connsiteX6" fmla="*/ 0 w 275062"/>
                <a:gd name="connsiteY6" fmla="*/ 64088 h 278645"/>
                <a:gd name="connsiteX7" fmla="*/ 0 w 275062"/>
                <a:gd name="connsiteY7" fmla="*/ 0 h 278645"/>
                <a:gd name="connsiteX8" fmla="*/ 275063 w 275062"/>
                <a:gd name="connsiteY8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5">
                  <a:moveTo>
                    <a:pt x="275063" y="0"/>
                  </a:moveTo>
                  <a:lnTo>
                    <a:pt x="275063" y="64088"/>
                  </a:lnTo>
                  <a:lnTo>
                    <a:pt x="176740" y="64088"/>
                  </a:lnTo>
                  <a:lnTo>
                    <a:pt x="176740" y="278646"/>
                  </a:lnTo>
                  <a:lnTo>
                    <a:pt x="98323" y="278646"/>
                  </a:lnTo>
                  <a:lnTo>
                    <a:pt x="98323" y="64088"/>
                  </a:lnTo>
                  <a:lnTo>
                    <a:pt x="0" y="64088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20" name="Полилиния 19">
              <a:extLst>
                <a:ext uri="{FF2B5EF4-FFF2-40B4-BE49-F238E27FC236}">
                  <a16:creationId xmlns:a16="http://schemas.microsoft.com/office/drawing/2014/main" id="{DF7BEA9D-5001-A1B8-408D-9FDF873CDFF1}"/>
                </a:ext>
              </a:extLst>
            </p:cNvPr>
            <p:cNvSpPr/>
            <p:nvPr/>
          </p:nvSpPr>
          <p:spPr>
            <a:xfrm>
              <a:off x="2049233" y="2788601"/>
              <a:ext cx="78416" cy="278645"/>
            </a:xfrm>
            <a:custGeom>
              <a:avLst/>
              <a:gdLst>
                <a:gd name="connsiteX0" fmla="*/ 0 w 78416"/>
                <a:gd name="connsiteY0" fmla="*/ 278646 h 278645"/>
                <a:gd name="connsiteX1" fmla="*/ 0 w 78416"/>
                <a:gd name="connsiteY1" fmla="*/ 0 h 278645"/>
                <a:gd name="connsiteX2" fmla="*/ 78416 w 78416"/>
                <a:gd name="connsiteY2" fmla="*/ 0 h 278645"/>
                <a:gd name="connsiteX3" fmla="*/ 78416 w 78416"/>
                <a:gd name="connsiteY3" fmla="*/ 278646 h 278645"/>
                <a:gd name="connsiteX4" fmla="*/ 0 w 78416"/>
                <a:gd name="connsiteY4" fmla="*/ 278646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416" h="278645">
                  <a:moveTo>
                    <a:pt x="0" y="278646"/>
                  </a:moveTo>
                  <a:lnTo>
                    <a:pt x="0" y="0"/>
                  </a:lnTo>
                  <a:lnTo>
                    <a:pt x="78416" y="0"/>
                  </a:lnTo>
                  <a:lnTo>
                    <a:pt x="78416" y="278646"/>
                  </a:lnTo>
                  <a:lnTo>
                    <a:pt x="0" y="278646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23" name="Полилиния 22">
              <a:extLst>
                <a:ext uri="{FF2B5EF4-FFF2-40B4-BE49-F238E27FC236}">
                  <a16:creationId xmlns:a16="http://schemas.microsoft.com/office/drawing/2014/main" id="{7BC8CFA6-3A36-AE1A-0F86-7115495345EE}"/>
                </a:ext>
              </a:extLst>
            </p:cNvPr>
            <p:cNvSpPr/>
            <p:nvPr/>
          </p:nvSpPr>
          <p:spPr>
            <a:xfrm>
              <a:off x="1708988" y="2788601"/>
              <a:ext cx="290188" cy="278645"/>
            </a:xfrm>
            <a:custGeom>
              <a:avLst/>
              <a:gdLst>
                <a:gd name="connsiteX0" fmla="*/ 215748 w 290188"/>
                <a:gd name="connsiteY0" fmla="*/ 0 h 278645"/>
                <a:gd name="connsiteX1" fmla="*/ 290189 w 290188"/>
                <a:gd name="connsiteY1" fmla="*/ 0 h 278645"/>
                <a:gd name="connsiteX2" fmla="*/ 290189 w 290188"/>
                <a:gd name="connsiteY2" fmla="*/ 278646 h 278645"/>
                <a:gd name="connsiteX3" fmla="*/ 158426 w 290188"/>
                <a:gd name="connsiteY3" fmla="*/ 278646 h 278645"/>
                <a:gd name="connsiteX4" fmla="*/ 74435 w 290188"/>
                <a:gd name="connsiteY4" fmla="*/ 50554 h 278645"/>
                <a:gd name="connsiteX5" fmla="*/ 74435 w 290188"/>
                <a:gd name="connsiteY5" fmla="*/ 278646 h 278645"/>
                <a:gd name="connsiteX6" fmla="*/ 0 w 290188"/>
                <a:gd name="connsiteY6" fmla="*/ 278646 h 278645"/>
                <a:gd name="connsiteX7" fmla="*/ 0 w 290188"/>
                <a:gd name="connsiteY7" fmla="*/ 0 h 278645"/>
                <a:gd name="connsiteX8" fmla="*/ 131756 w 290188"/>
                <a:gd name="connsiteY8" fmla="*/ 0 h 278645"/>
                <a:gd name="connsiteX9" fmla="*/ 215748 w 290188"/>
                <a:gd name="connsiteY9" fmla="*/ 228087 h 278645"/>
                <a:gd name="connsiteX10" fmla="*/ 215748 w 290188"/>
                <a:gd name="connsiteY10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188" h="278645">
                  <a:moveTo>
                    <a:pt x="215748" y="0"/>
                  </a:moveTo>
                  <a:lnTo>
                    <a:pt x="290189" y="0"/>
                  </a:lnTo>
                  <a:lnTo>
                    <a:pt x="290189" y="278646"/>
                  </a:lnTo>
                  <a:lnTo>
                    <a:pt x="158426" y="278646"/>
                  </a:lnTo>
                  <a:lnTo>
                    <a:pt x="74435" y="50554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1756" y="0"/>
                  </a:lnTo>
                  <a:lnTo>
                    <a:pt x="215748" y="228087"/>
                  </a:lnTo>
                  <a:lnTo>
                    <a:pt x="215748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24" name="Полилиния 23">
              <a:extLst>
                <a:ext uri="{FF2B5EF4-FFF2-40B4-BE49-F238E27FC236}">
                  <a16:creationId xmlns:a16="http://schemas.microsoft.com/office/drawing/2014/main" id="{AAB21512-B8B5-5BD4-D73E-786F3DE188C1}"/>
                </a:ext>
              </a:extLst>
            </p:cNvPr>
            <p:cNvSpPr/>
            <p:nvPr/>
          </p:nvSpPr>
          <p:spPr>
            <a:xfrm>
              <a:off x="1368767" y="2783852"/>
              <a:ext cx="301332" cy="288195"/>
            </a:xfrm>
            <a:custGeom>
              <a:avLst/>
              <a:gdLst>
                <a:gd name="connsiteX0" fmla="*/ 153651 w 301332"/>
                <a:gd name="connsiteY0" fmla="*/ 129768 h 288195"/>
                <a:gd name="connsiteX1" fmla="*/ 301333 w 301332"/>
                <a:gd name="connsiteY1" fmla="*/ 129768 h 288195"/>
                <a:gd name="connsiteX2" fmla="*/ 301333 w 301332"/>
                <a:gd name="connsiteY2" fmla="*/ 260332 h 288195"/>
                <a:gd name="connsiteX3" fmla="*/ 164802 w 301332"/>
                <a:gd name="connsiteY3" fmla="*/ 288195 h 288195"/>
                <a:gd name="connsiteX4" fmla="*/ 42990 w 301332"/>
                <a:gd name="connsiteY4" fmla="*/ 249981 h 288195"/>
                <a:gd name="connsiteX5" fmla="*/ 0 w 301332"/>
                <a:gd name="connsiteY5" fmla="*/ 144101 h 288195"/>
                <a:gd name="connsiteX6" fmla="*/ 40208 w 301332"/>
                <a:gd name="connsiteY6" fmla="*/ 38612 h 288195"/>
                <a:gd name="connsiteX7" fmla="*/ 152457 w 301332"/>
                <a:gd name="connsiteY7" fmla="*/ 0 h 288195"/>
                <a:gd name="connsiteX8" fmla="*/ 246799 w 301332"/>
                <a:gd name="connsiteY8" fmla="*/ 24680 h 288195"/>
                <a:gd name="connsiteX9" fmla="*/ 293376 w 301332"/>
                <a:gd name="connsiteY9" fmla="*/ 92351 h 288195"/>
                <a:gd name="connsiteX10" fmla="*/ 217741 w 301332"/>
                <a:gd name="connsiteY10" fmla="*/ 97923 h 288195"/>
                <a:gd name="connsiteX11" fmla="*/ 193059 w 301332"/>
                <a:gd name="connsiteY11" fmla="*/ 73243 h 288195"/>
                <a:gd name="connsiteX12" fmla="*/ 152457 w 301332"/>
                <a:gd name="connsiteY12" fmla="*/ 63690 h 288195"/>
                <a:gd name="connsiteX13" fmla="*/ 97130 w 301332"/>
                <a:gd name="connsiteY13" fmla="*/ 86380 h 288195"/>
                <a:gd name="connsiteX14" fmla="*/ 78423 w 301332"/>
                <a:gd name="connsiteY14" fmla="*/ 144101 h 288195"/>
                <a:gd name="connsiteX15" fmla="*/ 100711 w 301332"/>
                <a:gd name="connsiteY15" fmla="*/ 203410 h 288195"/>
                <a:gd name="connsiteX16" fmla="*/ 166389 w 301332"/>
                <a:gd name="connsiteY16" fmla="*/ 224505 h 288195"/>
                <a:gd name="connsiteX17" fmla="*/ 230480 w 301332"/>
                <a:gd name="connsiteY17" fmla="*/ 215748 h 288195"/>
                <a:gd name="connsiteX18" fmla="*/ 230480 w 301332"/>
                <a:gd name="connsiteY18" fmla="*/ 181515 h 288195"/>
                <a:gd name="connsiteX19" fmla="*/ 153651 w 301332"/>
                <a:gd name="connsiteY19" fmla="*/ 181515 h 288195"/>
                <a:gd name="connsiteX20" fmla="*/ 153651 w 301332"/>
                <a:gd name="connsiteY20" fmla="*/ 129768 h 288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1332" h="288195">
                  <a:moveTo>
                    <a:pt x="153651" y="129768"/>
                  </a:moveTo>
                  <a:lnTo>
                    <a:pt x="301333" y="129768"/>
                  </a:lnTo>
                  <a:lnTo>
                    <a:pt x="301333" y="260332"/>
                  </a:lnTo>
                  <a:cubicBezTo>
                    <a:pt x="255422" y="278912"/>
                    <a:pt x="209912" y="288195"/>
                    <a:pt x="164802" y="288195"/>
                  </a:cubicBezTo>
                  <a:cubicBezTo>
                    <a:pt x="112255" y="288195"/>
                    <a:pt x="71653" y="275457"/>
                    <a:pt x="42990" y="249981"/>
                  </a:cubicBezTo>
                  <a:cubicBezTo>
                    <a:pt x="14332" y="224505"/>
                    <a:pt x="0" y="189212"/>
                    <a:pt x="0" y="144101"/>
                  </a:cubicBezTo>
                  <a:cubicBezTo>
                    <a:pt x="0" y="99250"/>
                    <a:pt x="13405" y="64088"/>
                    <a:pt x="40208" y="38612"/>
                  </a:cubicBezTo>
                  <a:cubicBezTo>
                    <a:pt x="67272" y="12870"/>
                    <a:pt x="104692" y="0"/>
                    <a:pt x="152457" y="0"/>
                  </a:cubicBezTo>
                  <a:cubicBezTo>
                    <a:pt x="190938" y="0"/>
                    <a:pt x="222383" y="8226"/>
                    <a:pt x="246799" y="24680"/>
                  </a:cubicBezTo>
                  <a:cubicBezTo>
                    <a:pt x="271482" y="41133"/>
                    <a:pt x="287007" y="63690"/>
                    <a:pt x="293376" y="92351"/>
                  </a:cubicBezTo>
                  <a:lnTo>
                    <a:pt x="217741" y="97923"/>
                  </a:lnTo>
                  <a:cubicBezTo>
                    <a:pt x="212966" y="87573"/>
                    <a:pt x="204737" y="79347"/>
                    <a:pt x="193059" y="73243"/>
                  </a:cubicBezTo>
                  <a:cubicBezTo>
                    <a:pt x="181648" y="66874"/>
                    <a:pt x="168116" y="63690"/>
                    <a:pt x="152457" y="63690"/>
                  </a:cubicBezTo>
                  <a:cubicBezTo>
                    <a:pt x="128308" y="63690"/>
                    <a:pt x="109868" y="71253"/>
                    <a:pt x="97130" y="86380"/>
                  </a:cubicBezTo>
                  <a:cubicBezTo>
                    <a:pt x="84658" y="101506"/>
                    <a:pt x="78423" y="120745"/>
                    <a:pt x="78423" y="144101"/>
                  </a:cubicBezTo>
                  <a:cubicBezTo>
                    <a:pt x="78423" y="169311"/>
                    <a:pt x="85852" y="189078"/>
                    <a:pt x="100711" y="203410"/>
                  </a:cubicBezTo>
                  <a:cubicBezTo>
                    <a:pt x="115570" y="217475"/>
                    <a:pt x="137465" y="224505"/>
                    <a:pt x="166389" y="224505"/>
                  </a:cubicBezTo>
                  <a:cubicBezTo>
                    <a:pt x="187090" y="224505"/>
                    <a:pt x="208451" y="221590"/>
                    <a:pt x="230480" y="215748"/>
                  </a:cubicBezTo>
                  <a:lnTo>
                    <a:pt x="230480" y="181515"/>
                  </a:lnTo>
                  <a:lnTo>
                    <a:pt x="153651" y="181515"/>
                  </a:lnTo>
                  <a:lnTo>
                    <a:pt x="153651" y="129768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25" name="Полилиния 24">
              <a:extLst>
                <a:ext uri="{FF2B5EF4-FFF2-40B4-BE49-F238E27FC236}">
                  <a16:creationId xmlns:a16="http://schemas.microsoft.com/office/drawing/2014/main" id="{C1CF01BC-32B6-2D7C-E3E5-FEA5A518F4E9}"/>
                </a:ext>
              </a:extLst>
            </p:cNvPr>
            <p:cNvSpPr/>
            <p:nvPr/>
          </p:nvSpPr>
          <p:spPr>
            <a:xfrm>
              <a:off x="1050004" y="2788601"/>
              <a:ext cx="321633" cy="278645"/>
            </a:xfrm>
            <a:custGeom>
              <a:avLst/>
              <a:gdLst>
                <a:gd name="connsiteX0" fmla="*/ 242024 w 321633"/>
                <a:gd name="connsiteY0" fmla="*/ 278646 h 278645"/>
                <a:gd name="connsiteX1" fmla="*/ 222917 w 321633"/>
                <a:gd name="connsiteY1" fmla="*/ 222918 h 278645"/>
                <a:gd name="connsiteX2" fmla="*/ 95936 w 321633"/>
                <a:gd name="connsiteY2" fmla="*/ 222918 h 278645"/>
                <a:gd name="connsiteX3" fmla="*/ 76829 w 321633"/>
                <a:gd name="connsiteY3" fmla="*/ 278646 h 278645"/>
                <a:gd name="connsiteX4" fmla="*/ 0 w 321633"/>
                <a:gd name="connsiteY4" fmla="*/ 278646 h 278645"/>
                <a:gd name="connsiteX5" fmla="*/ 101905 w 321633"/>
                <a:gd name="connsiteY5" fmla="*/ 0 h 278645"/>
                <a:gd name="connsiteX6" fmla="*/ 219335 w 321633"/>
                <a:gd name="connsiteY6" fmla="*/ 0 h 278645"/>
                <a:gd name="connsiteX7" fmla="*/ 321634 w 321633"/>
                <a:gd name="connsiteY7" fmla="*/ 278646 h 278645"/>
                <a:gd name="connsiteX8" fmla="*/ 242024 w 321633"/>
                <a:gd name="connsiteY8" fmla="*/ 278646 h 278645"/>
                <a:gd name="connsiteX9" fmla="*/ 116237 w 321633"/>
                <a:gd name="connsiteY9" fmla="*/ 164003 h 278645"/>
                <a:gd name="connsiteX10" fmla="*/ 202616 w 321633"/>
                <a:gd name="connsiteY10" fmla="*/ 164003 h 278645"/>
                <a:gd name="connsiteX11" fmla="*/ 159626 w 321633"/>
                <a:gd name="connsiteY11" fmla="*/ 38612 h 278645"/>
                <a:gd name="connsiteX12" fmla="*/ 116237 w 321633"/>
                <a:gd name="connsiteY12" fmla="*/ 164003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1633" h="278645">
                  <a:moveTo>
                    <a:pt x="242024" y="278646"/>
                  </a:moveTo>
                  <a:lnTo>
                    <a:pt x="222917" y="222918"/>
                  </a:lnTo>
                  <a:lnTo>
                    <a:pt x="95936" y="222918"/>
                  </a:lnTo>
                  <a:lnTo>
                    <a:pt x="76829" y="278646"/>
                  </a:lnTo>
                  <a:lnTo>
                    <a:pt x="0" y="278646"/>
                  </a:lnTo>
                  <a:lnTo>
                    <a:pt x="101905" y="0"/>
                  </a:lnTo>
                  <a:lnTo>
                    <a:pt x="219335" y="0"/>
                  </a:lnTo>
                  <a:lnTo>
                    <a:pt x="321634" y="278646"/>
                  </a:lnTo>
                  <a:lnTo>
                    <a:pt x="242024" y="278646"/>
                  </a:lnTo>
                  <a:close/>
                  <a:moveTo>
                    <a:pt x="116237" y="164003"/>
                  </a:moveTo>
                  <a:lnTo>
                    <a:pt x="202616" y="164003"/>
                  </a:lnTo>
                  <a:lnTo>
                    <a:pt x="159626" y="38612"/>
                  </a:lnTo>
                  <a:lnTo>
                    <a:pt x="116237" y="164003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26" name="Полилиния 25">
              <a:extLst>
                <a:ext uri="{FF2B5EF4-FFF2-40B4-BE49-F238E27FC236}">
                  <a16:creationId xmlns:a16="http://schemas.microsoft.com/office/drawing/2014/main" id="{8E3E9D6A-3D7F-6845-81D9-05FA52195265}"/>
                </a:ext>
              </a:extLst>
            </p:cNvPr>
            <p:cNvSpPr/>
            <p:nvPr/>
          </p:nvSpPr>
          <p:spPr>
            <a:xfrm>
              <a:off x="651694" y="2788601"/>
              <a:ext cx="375773" cy="278645"/>
            </a:xfrm>
            <a:custGeom>
              <a:avLst/>
              <a:gdLst>
                <a:gd name="connsiteX0" fmla="*/ 240030 w 375773"/>
                <a:gd name="connsiteY0" fmla="*/ 0 h 278645"/>
                <a:gd name="connsiteX1" fmla="*/ 375774 w 375773"/>
                <a:gd name="connsiteY1" fmla="*/ 0 h 278645"/>
                <a:gd name="connsiteX2" fmla="*/ 375374 w 375773"/>
                <a:gd name="connsiteY2" fmla="*/ 278646 h 278645"/>
                <a:gd name="connsiteX3" fmla="*/ 300933 w 375773"/>
                <a:gd name="connsiteY3" fmla="*/ 278646 h 278645"/>
                <a:gd name="connsiteX4" fmla="*/ 300933 w 375773"/>
                <a:gd name="connsiteY4" fmla="*/ 46972 h 278645"/>
                <a:gd name="connsiteX5" fmla="*/ 240430 w 375773"/>
                <a:gd name="connsiteY5" fmla="*/ 278646 h 278645"/>
                <a:gd name="connsiteX6" fmla="*/ 134944 w 375773"/>
                <a:gd name="connsiteY6" fmla="*/ 278646 h 278645"/>
                <a:gd name="connsiteX7" fmla="*/ 74435 w 375773"/>
                <a:gd name="connsiteY7" fmla="*/ 46972 h 278645"/>
                <a:gd name="connsiteX8" fmla="*/ 74435 w 375773"/>
                <a:gd name="connsiteY8" fmla="*/ 278646 h 278645"/>
                <a:gd name="connsiteX9" fmla="*/ 0 w 375773"/>
                <a:gd name="connsiteY9" fmla="*/ 278646 h 278645"/>
                <a:gd name="connsiteX10" fmla="*/ 0 w 375773"/>
                <a:gd name="connsiteY10" fmla="*/ 0 h 278645"/>
                <a:gd name="connsiteX11" fmla="*/ 136538 w 375773"/>
                <a:gd name="connsiteY11" fmla="*/ 0 h 278645"/>
                <a:gd name="connsiteX12" fmla="*/ 188684 w 375773"/>
                <a:gd name="connsiteY12" fmla="*/ 230081 h 278645"/>
                <a:gd name="connsiteX13" fmla="*/ 240030 w 375773"/>
                <a:gd name="connsiteY13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5773" h="278645">
                  <a:moveTo>
                    <a:pt x="240030" y="0"/>
                  </a:moveTo>
                  <a:lnTo>
                    <a:pt x="375774" y="0"/>
                  </a:lnTo>
                  <a:lnTo>
                    <a:pt x="375374" y="278646"/>
                  </a:lnTo>
                  <a:lnTo>
                    <a:pt x="300933" y="278646"/>
                  </a:lnTo>
                  <a:lnTo>
                    <a:pt x="300933" y="46972"/>
                  </a:lnTo>
                  <a:lnTo>
                    <a:pt x="240430" y="278646"/>
                  </a:lnTo>
                  <a:lnTo>
                    <a:pt x="134944" y="278646"/>
                  </a:lnTo>
                  <a:lnTo>
                    <a:pt x="74435" y="46972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6538" y="0"/>
                  </a:lnTo>
                  <a:lnTo>
                    <a:pt x="188684" y="230081"/>
                  </a:lnTo>
                  <a:lnTo>
                    <a:pt x="240030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27" name="Полилиния 26">
              <a:extLst>
                <a:ext uri="{FF2B5EF4-FFF2-40B4-BE49-F238E27FC236}">
                  <a16:creationId xmlns:a16="http://schemas.microsoft.com/office/drawing/2014/main" id="{97DCC008-9F19-056D-D891-8A44A05074D7}"/>
                </a:ext>
              </a:extLst>
            </p:cNvPr>
            <p:cNvSpPr/>
            <p:nvPr/>
          </p:nvSpPr>
          <p:spPr>
            <a:xfrm>
              <a:off x="1546491" y="3111620"/>
              <a:ext cx="282225" cy="278644"/>
            </a:xfrm>
            <a:custGeom>
              <a:avLst/>
              <a:gdLst>
                <a:gd name="connsiteX0" fmla="*/ 203803 w 282225"/>
                <a:gd name="connsiteY0" fmla="*/ 0 h 278644"/>
                <a:gd name="connsiteX1" fmla="*/ 282226 w 282225"/>
                <a:gd name="connsiteY1" fmla="*/ 0 h 278644"/>
                <a:gd name="connsiteX2" fmla="*/ 282226 w 282225"/>
                <a:gd name="connsiteY2" fmla="*/ 278644 h 278644"/>
                <a:gd name="connsiteX3" fmla="*/ 203803 w 282225"/>
                <a:gd name="connsiteY3" fmla="*/ 278644 h 278644"/>
                <a:gd name="connsiteX4" fmla="*/ 203803 w 282225"/>
                <a:gd name="connsiteY4" fmla="*/ 168783 h 278644"/>
                <a:gd name="connsiteX5" fmla="*/ 78416 w 282225"/>
                <a:gd name="connsiteY5" fmla="*/ 168783 h 278644"/>
                <a:gd name="connsiteX6" fmla="*/ 78416 w 282225"/>
                <a:gd name="connsiteY6" fmla="*/ 278644 h 278644"/>
                <a:gd name="connsiteX7" fmla="*/ 0 w 282225"/>
                <a:gd name="connsiteY7" fmla="*/ 278644 h 278644"/>
                <a:gd name="connsiteX8" fmla="*/ 0 w 282225"/>
                <a:gd name="connsiteY8" fmla="*/ 0 h 278644"/>
                <a:gd name="connsiteX9" fmla="*/ 78416 w 282225"/>
                <a:gd name="connsiteY9" fmla="*/ 0 h 278644"/>
                <a:gd name="connsiteX10" fmla="*/ 78416 w 282225"/>
                <a:gd name="connsiteY10" fmla="*/ 104692 h 278644"/>
                <a:gd name="connsiteX11" fmla="*/ 203803 w 282225"/>
                <a:gd name="connsiteY11" fmla="*/ 104692 h 278644"/>
                <a:gd name="connsiteX12" fmla="*/ 203803 w 282225"/>
                <a:gd name="connsiteY12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2225" h="278644">
                  <a:moveTo>
                    <a:pt x="203803" y="0"/>
                  </a:moveTo>
                  <a:lnTo>
                    <a:pt x="282226" y="0"/>
                  </a:lnTo>
                  <a:lnTo>
                    <a:pt x="282226" y="278644"/>
                  </a:lnTo>
                  <a:lnTo>
                    <a:pt x="203803" y="278644"/>
                  </a:lnTo>
                  <a:lnTo>
                    <a:pt x="203803" y="168783"/>
                  </a:lnTo>
                  <a:lnTo>
                    <a:pt x="78416" y="168783"/>
                  </a:lnTo>
                  <a:lnTo>
                    <a:pt x="78416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78416" y="0"/>
                  </a:lnTo>
                  <a:lnTo>
                    <a:pt x="78416" y="104692"/>
                  </a:lnTo>
                  <a:lnTo>
                    <a:pt x="203803" y="104692"/>
                  </a:lnTo>
                  <a:lnTo>
                    <a:pt x="20380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28" name="Полилиния 27">
              <a:extLst>
                <a:ext uri="{FF2B5EF4-FFF2-40B4-BE49-F238E27FC236}">
                  <a16:creationId xmlns:a16="http://schemas.microsoft.com/office/drawing/2014/main" id="{D1DAA2DA-7F4B-62F7-F6B9-AA29BF7BDB05}"/>
                </a:ext>
              </a:extLst>
            </p:cNvPr>
            <p:cNvSpPr/>
            <p:nvPr/>
          </p:nvSpPr>
          <p:spPr>
            <a:xfrm>
              <a:off x="1214831" y="3106845"/>
              <a:ext cx="300539" cy="288201"/>
            </a:xfrm>
            <a:custGeom>
              <a:avLst/>
              <a:gdLst>
                <a:gd name="connsiteX0" fmla="*/ 41396 w 300539"/>
                <a:gd name="connsiteY0" fmla="*/ 249987 h 288201"/>
                <a:gd name="connsiteX1" fmla="*/ 0 w 300539"/>
                <a:gd name="connsiteY1" fmla="*/ 144101 h 288201"/>
                <a:gd name="connsiteX2" fmla="*/ 40202 w 300539"/>
                <a:gd name="connsiteY2" fmla="*/ 38614 h 288201"/>
                <a:gd name="connsiteX3" fmla="*/ 152857 w 300539"/>
                <a:gd name="connsiteY3" fmla="*/ 0 h 288201"/>
                <a:gd name="connsiteX4" fmla="*/ 249980 w 300539"/>
                <a:gd name="connsiteY4" fmla="*/ 26276 h 288201"/>
                <a:gd name="connsiteX5" fmla="*/ 295364 w 300539"/>
                <a:gd name="connsiteY5" fmla="*/ 98323 h 288201"/>
                <a:gd name="connsiteX6" fmla="*/ 220129 w 300539"/>
                <a:gd name="connsiteY6" fmla="*/ 103899 h 288201"/>
                <a:gd name="connsiteX7" fmla="*/ 196247 w 300539"/>
                <a:gd name="connsiteY7" fmla="*/ 74841 h 288201"/>
                <a:gd name="connsiteX8" fmla="*/ 152857 w 300539"/>
                <a:gd name="connsiteY8" fmla="*/ 63690 h 288201"/>
                <a:gd name="connsiteX9" fmla="*/ 97130 w 300539"/>
                <a:gd name="connsiteY9" fmla="*/ 86379 h 288201"/>
                <a:gd name="connsiteX10" fmla="*/ 78416 w 300539"/>
                <a:gd name="connsiteY10" fmla="*/ 144101 h 288201"/>
                <a:gd name="connsiteX11" fmla="*/ 99117 w 300539"/>
                <a:gd name="connsiteY11" fmla="*/ 203016 h 288201"/>
                <a:gd name="connsiteX12" fmla="*/ 157232 w 300539"/>
                <a:gd name="connsiteY12" fmla="*/ 224511 h 288201"/>
                <a:gd name="connsiteX13" fmla="*/ 201816 w 300539"/>
                <a:gd name="connsiteY13" fmla="*/ 212173 h 288201"/>
                <a:gd name="connsiteX14" fmla="*/ 224904 w 300539"/>
                <a:gd name="connsiteY14" fmla="*/ 180327 h 288201"/>
                <a:gd name="connsiteX15" fmla="*/ 300539 w 300539"/>
                <a:gd name="connsiteY15" fmla="*/ 184702 h 288201"/>
                <a:gd name="connsiteX16" fmla="*/ 256750 w 300539"/>
                <a:gd name="connsiteY16" fmla="*/ 261925 h 288201"/>
                <a:gd name="connsiteX17" fmla="*/ 157232 w 300539"/>
                <a:gd name="connsiteY17" fmla="*/ 288201 h 288201"/>
                <a:gd name="connsiteX18" fmla="*/ 41396 w 300539"/>
                <a:gd name="connsiteY18" fmla="*/ 249987 h 28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0539" h="288201">
                  <a:moveTo>
                    <a:pt x="41396" y="249987"/>
                  </a:moveTo>
                  <a:cubicBezTo>
                    <a:pt x="13799" y="224244"/>
                    <a:pt x="0" y="188951"/>
                    <a:pt x="0" y="144101"/>
                  </a:cubicBezTo>
                  <a:cubicBezTo>
                    <a:pt x="0" y="99251"/>
                    <a:pt x="13399" y="64091"/>
                    <a:pt x="40202" y="38614"/>
                  </a:cubicBezTo>
                  <a:cubicBezTo>
                    <a:pt x="67272" y="12872"/>
                    <a:pt x="104826" y="0"/>
                    <a:pt x="152857" y="0"/>
                  </a:cubicBezTo>
                  <a:cubicBezTo>
                    <a:pt x="192926" y="0"/>
                    <a:pt x="225304" y="8757"/>
                    <a:pt x="249980" y="26276"/>
                  </a:cubicBezTo>
                  <a:cubicBezTo>
                    <a:pt x="274663" y="43790"/>
                    <a:pt x="289789" y="67805"/>
                    <a:pt x="295364" y="98323"/>
                  </a:cubicBezTo>
                  <a:lnTo>
                    <a:pt x="220129" y="103899"/>
                  </a:lnTo>
                  <a:cubicBezTo>
                    <a:pt x="216414" y="91688"/>
                    <a:pt x="208452" y="82004"/>
                    <a:pt x="196247" y="74841"/>
                  </a:cubicBezTo>
                  <a:cubicBezTo>
                    <a:pt x="184302" y="67405"/>
                    <a:pt x="169844" y="63690"/>
                    <a:pt x="152857" y="63690"/>
                  </a:cubicBezTo>
                  <a:cubicBezTo>
                    <a:pt x="128441" y="63690"/>
                    <a:pt x="109868" y="71253"/>
                    <a:pt x="97130" y="86379"/>
                  </a:cubicBezTo>
                  <a:cubicBezTo>
                    <a:pt x="84652" y="101511"/>
                    <a:pt x="78416" y="120745"/>
                    <a:pt x="78416" y="144101"/>
                  </a:cubicBezTo>
                  <a:cubicBezTo>
                    <a:pt x="78416" y="168783"/>
                    <a:pt x="85319" y="188417"/>
                    <a:pt x="99117" y="203016"/>
                  </a:cubicBezTo>
                  <a:cubicBezTo>
                    <a:pt x="113182" y="217341"/>
                    <a:pt x="132556" y="224511"/>
                    <a:pt x="157232" y="224511"/>
                  </a:cubicBezTo>
                  <a:cubicBezTo>
                    <a:pt x="175546" y="224511"/>
                    <a:pt x="190405" y="220396"/>
                    <a:pt x="201816" y="212173"/>
                  </a:cubicBezTo>
                  <a:cubicBezTo>
                    <a:pt x="213493" y="203943"/>
                    <a:pt x="221190" y="193326"/>
                    <a:pt x="224904" y="180327"/>
                  </a:cubicBezTo>
                  <a:lnTo>
                    <a:pt x="300539" y="184702"/>
                  </a:lnTo>
                  <a:cubicBezTo>
                    <a:pt x="295497" y="218408"/>
                    <a:pt x="280899" y="244145"/>
                    <a:pt x="256750" y="261925"/>
                  </a:cubicBezTo>
                  <a:cubicBezTo>
                    <a:pt x="232601" y="279444"/>
                    <a:pt x="199428" y="288201"/>
                    <a:pt x="157232" y="288201"/>
                  </a:cubicBezTo>
                  <a:cubicBezTo>
                    <a:pt x="107607" y="288201"/>
                    <a:pt x="68999" y="275463"/>
                    <a:pt x="41396" y="249987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29" name="Полилиния 28">
              <a:extLst>
                <a:ext uri="{FF2B5EF4-FFF2-40B4-BE49-F238E27FC236}">
                  <a16:creationId xmlns:a16="http://schemas.microsoft.com/office/drawing/2014/main" id="{B03ECEBF-5048-5305-CDA9-BD23F95D4613}"/>
                </a:ext>
              </a:extLst>
            </p:cNvPr>
            <p:cNvSpPr/>
            <p:nvPr/>
          </p:nvSpPr>
          <p:spPr>
            <a:xfrm>
              <a:off x="955014" y="3111620"/>
              <a:ext cx="253168" cy="278644"/>
            </a:xfrm>
            <a:custGeom>
              <a:avLst/>
              <a:gdLst>
                <a:gd name="connsiteX0" fmla="*/ 78416 w 253168"/>
                <a:gd name="connsiteY0" fmla="*/ 217742 h 278644"/>
                <a:gd name="connsiteX1" fmla="*/ 253168 w 253168"/>
                <a:gd name="connsiteY1" fmla="*/ 217742 h 278644"/>
                <a:gd name="connsiteX2" fmla="*/ 253168 w 253168"/>
                <a:gd name="connsiteY2" fmla="*/ 278644 h 278644"/>
                <a:gd name="connsiteX3" fmla="*/ 0 w 253168"/>
                <a:gd name="connsiteY3" fmla="*/ 278644 h 278644"/>
                <a:gd name="connsiteX4" fmla="*/ 0 w 253168"/>
                <a:gd name="connsiteY4" fmla="*/ 0 h 278644"/>
                <a:gd name="connsiteX5" fmla="*/ 246799 w 253168"/>
                <a:gd name="connsiteY5" fmla="*/ 0 h 278644"/>
                <a:gd name="connsiteX6" fmla="*/ 246799 w 253168"/>
                <a:gd name="connsiteY6" fmla="*/ 60909 h 278644"/>
                <a:gd name="connsiteX7" fmla="*/ 78416 w 253168"/>
                <a:gd name="connsiteY7" fmla="*/ 60909 h 278644"/>
                <a:gd name="connsiteX8" fmla="*/ 78416 w 253168"/>
                <a:gd name="connsiteY8" fmla="*/ 108274 h 278644"/>
                <a:gd name="connsiteX9" fmla="*/ 209379 w 253168"/>
                <a:gd name="connsiteY9" fmla="*/ 108274 h 278644"/>
                <a:gd name="connsiteX10" fmla="*/ 209379 w 253168"/>
                <a:gd name="connsiteY10" fmla="*/ 165595 h 278644"/>
                <a:gd name="connsiteX11" fmla="*/ 78416 w 253168"/>
                <a:gd name="connsiteY11" fmla="*/ 165595 h 278644"/>
                <a:gd name="connsiteX12" fmla="*/ 78416 w 253168"/>
                <a:gd name="connsiteY12" fmla="*/ 217742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168" h="278644">
                  <a:moveTo>
                    <a:pt x="78416" y="217742"/>
                  </a:moveTo>
                  <a:lnTo>
                    <a:pt x="253168" y="217742"/>
                  </a:lnTo>
                  <a:lnTo>
                    <a:pt x="253168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246799" y="0"/>
                  </a:lnTo>
                  <a:lnTo>
                    <a:pt x="246799" y="60909"/>
                  </a:lnTo>
                  <a:lnTo>
                    <a:pt x="78416" y="60909"/>
                  </a:lnTo>
                  <a:lnTo>
                    <a:pt x="78416" y="108274"/>
                  </a:lnTo>
                  <a:lnTo>
                    <a:pt x="209379" y="108274"/>
                  </a:lnTo>
                  <a:lnTo>
                    <a:pt x="209379" y="165595"/>
                  </a:lnTo>
                  <a:lnTo>
                    <a:pt x="78416" y="165595"/>
                  </a:lnTo>
                  <a:lnTo>
                    <a:pt x="78416" y="217742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30" name="Полилиния 29">
              <a:extLst>
                <a:ext uri="{FF2B5EF4-FFF2-40B4-BE49-F238E27FC236}">
                  <a16:creationId xmlns:a16="http://schemas.microsoft.com/office/drawing/2014/main" id="{6EC25FEF-7EBA-D506-5D0B-E11C9D8DDA5E}"/>
                </a:ext>
              </a:extLst>
            </p:cNvPr>
            <p:cNvSpPr/>
            <p:nvPr/>
          </p:nvSpPr>
          <p:spPr>
            <a:xfrm>
              <a:off x="651948" y="3111620"/>
              <a:ext cx="275062" cy="278644"/>
            </a:xfrm>
            <a:custGeom>
              <a:avLst/>
              <a:gdLst>
                <a:gd name="connsiteX0" fmla="*/ 275063 w 275062"/>
                <a:gd name="connsiteY0" fmla="*/ 0 h 278644"/>
                <a:gd name="connsiteX1" fmla="*/ 275063 w 275062"/>
                <a:gd name="connsiteY1" fmla="*/ 64091 h 278644"/>
                <a:gd name="connsiteX2" fmla="*/ 176740 w 275062"/>
                <a:gd name="connsiteY2" fmla="*/ 64091 h 278644"/>
                <a:gd name="connsiteX3" fmla="*/ 176740 w 275062"/>
                <a:gd name="connsiteY3" fmla="*/ 278644 h 278644"/>
                <a:gd name="connsiteX4" fmla="*/ 98323 w 275062"/>
                <a:gd name="connsiteY4" fmla="*/ 278644 h 278644"/>
                <a:gd name="connsiteX5" fmla="*/ 98323 w 275062"/>
                <a:gd name="connsiteY5" fmla="*/ 64091 h 278644"/>
                <a:gd name="connsiteX6" fmla="*/ 0 w 275062"/>
                <a:gd name="connsiteY6" fmla="*/ 64091 h 278644"/>
                <a:gd name="connsiteX7" fmla="*/ 0 w 275062"/>
                <a:gd name="connsiteY7" fmla="*/ 0 h 278644"/>
                <a:gd name="connsiteX8" fmla="*/ 275063 w 275062"/>
                <a:gd name="connsiteY8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4">
                  <a:moveTo>
                    <a:pt x="275063" y="0"/>
                  </a:moveTo>
                  <a:lnTo>
                    <a:pt x="275063" y="64091"/>
                  </a:lnTo>
                  <a:lnTo>
                    <a:pt x="176740" y="64091"/>
                  </a:lnTo>
                  <a:lnTo>
                    <a:pt x="176740" y="278644"/>
                  </a:lnTo>
                  <a:lnTo>
                    <a:pt x="98323" y="278644"/>
                  </a:lnTo>
                  <a:lnTo>
                    <a:pt x="98323" y="64091"/>
                  </a:lnTo>
                  <a:lnTo>
                    <a:pt x="0" y="64091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</p:grpSp>
      <p:sp>
        <p:nvSpPr>
          <p:cNvPr id="2" name="Номер слайда 5">
            <a:extLst>
              <a:ext uri="{FF2B5EF4-FFF2-40B4-BE49-F238E27FC236}">
                <a16:creationId xmlns:a16="http://schemas.microsoft.com/office/drawing/2014/main" id="{2F6BE6BC-0FA3-4701-12F5-30157E126AA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1249845" y="6355076"/>
            <a:ext cx="625248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D2AC3A6D-3ED1-904C-9FEB-043FB7B95EE7}" type="slidenum">
              <a:rPr lang="ru-RS" smtClean="0"/>
              <a:pPr/>
              <a:t>‹#›</a:t>
            </a:fld>
            <a:endParaRPr lang="ru-RS"/>
          </a:p>
        </p:txBody>
      </p:sp>
      <p:sp>
        <p:nvSpPr>
          <p:cNvPr id="4" name="Текст 47">
            <a:extLst>
              <a:ext uri="{FF2B5EF4-FFF2-40B4-BE49-F238E27FC236}">
                <a16:creationId xmlns:a16="http://schemas.microsoft.com/office/drawing/2014/main" id="{8828086D-23B8-AFB5-299E-E0185EA954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0669" y="1183840"/>
            <a:ext cx="8162873" cy="93968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3400" b="1" i="0" spc="-100" baseline="0">
                <a:solidFill>
                  <a:srgbClr val="FF1B1A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ru-RU" dirty="0"/>
              <a:t>Заголовок слайда </a:t>
            </a:r>
          </a:p>
          <a:p>
            <a:pPr lvl="0"/>
            <a:r>
              <a:rPr lang="ru-RU" dirty="0"/>
              <a:t>в одну или две строки</a:t>
            </a:r>
            <a:endParaRPr lang="ru-RS" dirty="0"/>
          </a:p>
        </p:txBody>
      </p:sp>
      <p:sp>
        <p:nvSpPr>
          <p:cNvPr id="5" name="Текст 49">
            <a:extLst>
              <a:ext uri="{FF2B5EF4-FFF2-40B4-BE49-F238E27FC236}">
                <a16:creationId xmlns:a16="http://schemas.microsoft.com/office/drawing/2014/main" id="{38FA1197-8A87-DE00-A14C-D9CDD73C90F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9087" y="2173428"/>
            <a:ext cx="5836913" cy="544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defRPr lang="ru-RS" sz="2000" b="0" i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buNone/>
            </a:pPr>
            <a:r>
              <a:rPr lang="ru-RS" dirty="0"/>
              <a:t>Подзаголовок в одну или несколько строчек</a:t>
            </a:r>
          </a:p>
        </p:txBody>
      </p:sp>
    </p:spTree>
    <p:extLst>
      <p:ext uri="{BB962C8B-B14F-4D97-AF65-F5344CB8AC3E}">
        <p14:creationId xmlns:p14="http://schemas.microsoft.com/office/powerpoint/2010/main" val="41562704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34">
          <p15:clr>
            <a:srgbClr val="FBAE40"/>
          </p15:clr>
        </p15:guide>
        <p15:guide id="3" pos="7446">
          <p15:clr>
            <a:srgbClr val="FBAE40"/>
          </p15:clr>
        </p15:guide>
        <p15:guide id="4" orient="horz" pos="25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Закрывающий слайд">
    <p:bg>
      <p:bgPr>
        <a:solidFill>
          <a:srgbClr val="121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лилиния 2">
            <a:extLst>
              <a:ext uri="{FF2B5EF4-FFF2-40B4-BE49-F238E27FC236}">
                <a16:creationId xmlns:a16="http://schemas.microsoft.com/office/drawing/2014/main" id="{6D042005-F2D0-9175-5130-63CFA4827A38}"/>
              </a:ext>
            </a:extLst>
          </p:cNvPr>
          <p:cNvSpPr/>
          <p:nvPr userDrawn="1"/>
        </p:nvSpPr>
        <p:spPr>
          <a:xfrm rot="5400000">
            <a:off x="-2354940" y="88113"/>
            <a:ext cx="372722" cy="794227"/>
          </a:xfrm>
          <a:custGeom>
            <a:avLst/>
            <a:gdLst>
              <a:gd name="connsiteX0" fmla="*/ -86 w 291457"/>
              <a:gd name="connsiteY0" fmla="*/ -31 h 621061"/>
              <a:gd name="connsiteX1" fmla="*/ 291372 w 291457"/>
              <a:gd name="connsiteY1" fmla="*/ -31 h 621061"/>
              <a:gd name="connsiteX2" fmla="*/ 291372 w 291457"/>
              <a:gd name="connsiteY2" fmla="*/ 621030 h 621061"/>
              <a:gd name="connsiteX3" fmla="*/ -85 w 291457"/>
              <a:gd name="connsiteY3" fmla="*/ 621030 h 6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457" h="621061">
                <a:moveTo>
                  <a:pt x="-86" y="-31"/>
                </a:moveTo>
                <a:lnTo>
                  <a:pt x="291372" y="-31"/>
                </a:lnTo>
                <a:lnTo>
                  <a:pt x="291372" y="621030"/>
                </a:lnTo>
                <a:lnTo>
                  <a:pt x="-85" y="6210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id="{B660685B-5106-124D-909E-6032B397C605}"/>
              </a:ext>
            </a:extLst>
          </p:cNvPr>
          <p:cNvSpPr/>
          <p:nvPr userDrawn="1"/>
        </p:nvSpPr>
        <p:spPr>
          <a:xfrm rot="5400000">
            <a:off x="-2354940" y="540001"/>
            <a:ext cx="372722" cy="794227"/>
          </a:xfrm>
          <a:custGeom>
            <a:avLst/>
            <a:gdLst>
              <a:gd name="connsiteX0" fmla="*/ -86 w 291457"/>
              <a:gd name="connsiteY0" fmla="*/ -31 h 621061"/>
              <a:gd name="connsiteX1" fmla="*/ 291372 w 291457"/>
              <a:gd name="connsiteY1" fmla="*/ -31 h 621061"/>
              <a:gd name="connsiteX2" fmla="*/ 291372 w 291457"/>
              <a:gd name="connsiteY2" fmla="*/ 621030 h 621061"/>
              <a:gd name="connsiteX3" fmla="*/ -85 w 291457"/>
              <a:gd name="connsiteY3" fmla="*/ 621030 h 621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1457" h="621061">
                <a:moveTo>
                  <a:pt x="-86" y="-31"/>
                </a:moveTo>
                <a:lnTo>
                  <a:pt x="291372" y="-31"/>
                </a:lnTo>
                <a:lnTo>
                  <a:pt x="291372" y="621030"/>
                </a:lnTo>
                <a:lnTo>
                  <a:pt x="-85" y="6210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5" name="Полилиния 4">
            <a:extLst>
              <a:ext uri="{FF2B5EF4-FFF2-40B4-BE49-F238E27FC236}">
                <a16:creationId xmlns:a16="http://schemas.microsoft.com/office/drawing/2014/main" id="{E1A9F2C5-522B-16C7-3233-65A60BD8DC2E}"/>
              </a:ext>
            </a:extLst>
          </p:cNvPr>
          <p:cNvSpPr/>
          <p:nvPr userDrawn="1"/>
        </p:nvSpPr>
        <p:spPr>
          <a:xfrm>
            <a:off x="-1510202" y="302479"/>
            <a:ext cx="1644856" cy="817384"/>
          </a:xfrm>
          <a:custGeom>
            <a:avLst/>
            <a:gdLst>
              <a:gd name="connsiteX0" fmla="*/ 964991 w 1286226"/>
              <a:gd name="connsiteY0" fmla="*/ 0 h 639169"/>
              <a:gd name="connsiteX1" fmla="*/ 1286226 w 1286226"/>
              <a:gd name="connsiteY1" fmla="*/ 318506 h 639169"/>
              <a:gd name="connsiteX2" fmla="*/ 1286119 w 1286226"/>
              <a:gd name="connsiteY2" fmla="*/ 326735 h 639169"/>
              <a:gd name="connsiteX3" fmla="*/ 985132 w 1286226"/>
              <a:gd name="connsiteY3" fmla="*/ 636470 h 639169"/>
              <a:gd name="connsiteX4" fmla="*/ 985132 w 1286226"/>
              <a:gd name="connsiteY4" fmla="*/ 637224 h 639169"/>
              <a:gd name="connsiteX5" fmla="*/ 964991 w 1286226"/>
              <a:gd name="connsiteY5" fmla="*/ 637224 h 639169"/>
              <a:gd name="connsiteX6" fmla="*/ 778742 w 1286226"/>
              <a:gd name="connsiteY6" fmla="*/ 555332 h 639169"/>
              <a:gd name="connsiteX7" fmla="*/ 642792 w 1286226"/>
              <a:gd name="connsiteY7" fmla="*/ 425876 h 639169"/>
              <a:gd name="connsiteX8" fmla="*/ 507163 w 1286226"/>
              <a:gd name="connsiteY8" fmla="*/ 556230 h 639169"/>
              <a:gd name="connsiteX9" fmla="*/ 327128 w 1286226"/>
              <a:gd name="connsiteY9" fmla="*/ 639063 h 639169"/>
              <a:gd name="connsiteX10" fmla="*/ 321235 w 1286226"/>
              <a:gd name="connsiteY10" fmla="*/ 639169 h 639169"/>
              <a:gd name="connsiteX11" fmla="*/ 107 w 1286226"/>
              <a:gd name="connsiteY11" fmla="*/ 328780 h 639169"/>
              <a:gd name="connsiteX12" fmla="*/ 0 w 1286226"/>
              <a:gd name="connsiteY12" fmla="*/ 320560 h 639169"/>
              <a:gd name="connsiteX13" fmla="*/ 321235 w 1286226"/>
              <a:gd name="connsiteY13" fmla="*/ 2055 h 639169"/>
              <a:gd name="connsiteX14" fmla="*/ 327128 w 1286226"/>
              <a:gd name="connsiteY14" fmla="*/ 2164 h 639169"/>
              <a:gd name="connsiteX15" fmla="*/ 507484 w 1286226"/>
              <a:gd name="connsiteY15" fmla="*/ 83917 h 639169"/>
              <a:gd name="connsiteX16" fmla="*/ 643434 w 1286226"/>
              <a:gd name="connsiteY16" fmla="*/ 213314 h 639169"/>
              <a:gd name="connsiteX17" fmla="*/ 779117 w 1286226"/>
              <a:gd name="connsiteY17" fmla="*/ 82962 h 639169"/>
              <a:gd name="connsiteX18" fmla="*/ 964991 w 1286226"/>
              <a:gd name="connsiteY18" fmla="*/ 0 h 639169"/>
              <a:gd name="connsiteX19" fmla="*/ 1145134 w 1286226"/>
              <a:gd name="connsiteY19" fmla="*/ 557856 h 639169"/>
              <a:gd name="connsiteX20" fmla="*/ 1145134 w 1286226"/>
              <a:gd name="connsiteY20" fmla="*/ 557862 h 639169"/>
              <a:gd name="connsiteX21" fmla="*/ 1145134 w 1286226"/>
              <a:gd name="connsiteY21" fmla="*/ 557856 h 639169"/>
              <a:gd name="connsiteX22" fmla="*/ 1172720 w 1286226"/>
              <a:gd name="connsiteY22" fmla="*/ 534732 h 639169"/>
              <a:gd name="connsiteX23" fmla="*/ 1167471 w 1286226"/>
              <a:gd name="connsiteY23" fmla="*/ 539615 h 639169"/>
              <a:gd name="connsiteX24" fmla="*/ 1172720 w 1286226"/>
              <a:gd name="connsiteY24" fmla="*/ 534732 h 639169"/>
              <a:gd name="connsiteX25" fmla="*/ 79921 w 1286226"/>
              <a:gd name="connsiteY25" fmla="*/ 499243 h 639169"/>
              <a:gd name="connsiteX26" fmla="*/ 79921 w 1286226"/>
              <a:gd name="connsiteY26" fmla="*/ 499238 h 639169"/>
              <a:gd name="connsiteX27" fmla="*/ 79921 w 1286226"/>
              <a:gd name="connsiteY27" fmla="*/ 499243 h 639169"/>
              <a:gd name="connsiteX28" fmla="*/ 337037 w 1286226"/>
              <a:gd name="connsiteY28" fmla="*/ 155327 h 639169"/>
              <a:gd name="connsiteX29" fmla="*/ 170447 w 1286226"/>
              <a:gd name="connsiteY29" fmla="*/ 320560 h 639169"/>
              <a:gd name="connsiteX30" fmla="*/ 170501 w 1286226"/>
              <a:gd name="connsiteY30" fmla="*/ 324826 h 639169"/>
              <a:gd name="connsiteX31" fmla="*/ 337037 w 1286226"/>
              <a:gd name="connsiteY31" fmla="*/ 485778 h 639169"/>
              <a:gd name="connsiteX32" fmla="*/ 340840 w 1286226"/>
              <a:gd name="connsiteY32" fmla="*/ 485674 h 639169"/>
              <a:gd name="connsiteX33" fmla="*/ 406673 w 1286226"/>
              <a:gd name="connsiteY33" fmla="*/ 460160 h 639169"/>
              <a:gd name="connsiteX34" fmla="*/ 480326 w 1286226"/>
              <a:gd name="connsiteY34" fmla="*/ 399423 h 639169"/>
              <a:gd name="connsiteX35" fmla="*/ 550283 w 1286226"/>
              <a:gd name="connsiteY35" fmla="*/ 320560 h 639169"/>
              <a:gd name="connsiteX36" fmla="*/ 537213 w 1286226"/>
              <a:gd name="connsiteY36" fmla="*/ 304252 h 639169"/>
              <a:gd name="connsiteX37" fmla="*/ 480755 w 1286226"/>
              <a:gd name="connsiteY37" fmla="*/ 242087 h 639169"/>
              <a:gd name="connsiteX38" fmla="*/ 406941 w 1286226"/>
              <a:gd name="connsiteY38" fmla="*/ 181096 h 639169"/>
              <a:gd name="connsiteX39" fmla="*/ 340840 w 1286226"/>
              <a:gd name="connsiteY39" fmla="*/ 155436 h 639169"/>
              <a:gd name="connsiteX40" fmla="*/ 337037 w 1286226"/>
              <a:gd name="connsiteY40" fmla="*/ 155327 h 639169"/>
              <a:gd name="connsiteX41" fmla="*/ 949189 w 1286226"/>
              <a:gd name="connsiteY41" fmla="*/ 153392 h 639169"/>
              <a:gd name="connsiteX42" fmla="*/ 879500 w 1286226"/>
              <a:gd name="connsiteY42" fmla="*/ 179041 h 639169"/>
              <a:gd name="connsiteX43" fmla="*/ 805793 w 1286226"/>
              <a:gd name="connsiteY43" fmla="*/ 239830 h 639169"/>
              <a:gd name="connsiteX44" fmla="*/ 749334 w 1286226"/>
              <a:gd name="connsiteY44" fmla="*/ 301952 h 639169"/>
              <a:gd name="connsiteX45" fmla="*/ 735943 w 1286226"/>
              <a:gd name="connsiteY45" fmla="*/ 318615 h 639169"/>
              <a:gd name="connsiteX46" fmla="*/ 805740 w 1286226"/>
              <a:gd name="connsiteY46" fmla="*/ 397316 h 639169"/>
              <a:gd name="connsiteX47" fmla="*/ 879446 w 1286226"/>
              <a:gd name="connsiteY47" fmla="*/ 458168 h 639169"/>
              <a:gd name="connsiteX48" fmla="*/ 949189 w 1286226"/>
              <a:gd name="connsiteY48" fmla="*/ 483843 h 639169"/>
              <a:gd name="connsiteX49" fmla="*/ 953474 w 1286226"/>
              <a:gd name="connsiteY49" fmla="*/ 483785 h 639169"/>
              <a:gd name="connsiteX50" fmla="*/ 1115779 w 1286226"/>
              <a:gd name="connsiteY50" fmla="*/ 318615 h 639169"/>
              <a:gd name="connsiteX51" fmla="*/ 953474 w 1286226"/>
              <a:gd name="connsiteY51" fmla="*/ 153449 h 639169"/>
              <a:gd name="connsiteX52" fmla="*/ 949189 w 1286226"/>
              <a:gd name="connsiteY52" fmla="*/ 153392 h 639169"/>
              <a:gd name="connsiteX53" fmla="*/ 412458 w 1286226"/>
              <a:gd name="connsiteY53" fmla="*/ 480111 h 639169"/>
              <a:gd name="connsiteX54" fmla="*/ 408387 w 1286226"/>
              <a:gd name="connsiteY54" fmla="*/ 482535 h 639169"/>
              <a:gd name="connsiteX55" fmla="*/ 417547 w 1286226"/>
              <a:gd name="connsiteY55" fmla="*/ 476941 h 639169"/>
              <a:gd name="connsiteX56" fmla="*/ 412458 w 1286226"/>
              <a:gd name="connsiteY56" fmla="*/ 480111 h 639169"/>
              <a:gd name="connsiteX57" fmla="*/ 700697 w 1286226"/>
              <a:gd name="connsiteY57" fmla="*/ 458250 h 639169"/>
              <a:gd name="connsiteX58" fmla="*/ 719552 w 1286226"/>
              <a:gd name="connsiteY58" fmla="*/ 476931 h 639169"/>
              <a:gd name="connsiteX59" fmla="*/ 700697 w 1286226"/>
              <a:gd name="connsiteY59" fmla="*/ 458250 h 639169"/>
              <a:gd name="connsiteX60" fmla="*/ 32569 w 1286226"/>
              <a:gd name="connsiteY60" fmla="*/ 405842 h 639169"/>
              <a:gd name="connsiteX61" fmla="*/ 32569 w 1286226"/>
              <a:gd name="connsiteY61" fmla="*/ 405847 h 639169"/>
              <a:gd name="connsiteX62" fmla="*/ 32569 w 1286226"/>
              <a:gd name="connsiteY62" fmla="*/ 405842 h 639169"/>
              <a:gd name="connsiteX63" fmla="*/ 534321 w 1286226"/>
              <a:gd name="connsiteY63" fmla="*/ 269958 h 639169"/>
              <a:gd name="connsiteX64" fmla="*/ 534321 w 1286226"/>
              <a:gd name="connsiteY64" fmla="*/ 269962 h 639169"/>
              <a:gd name="connsiteX65" fmla="*/ 534321 w 1286226"/>
              <a:gd name="connsiteY65" fmla="*/ 269958 h 639169"/>
              <a:gd name="connsiteX66" fmla="*/ 486004 w 1286226"/>
              <a:gd name="connsiteY66" fmla="*/ 219307 h 639169"/>
              <a:gd name="connsiteX67" fmla="*/ 486004 w 1286226"/>
              <a:gd name="connsiteY67" fmla="*/ 219303 h 639169"/>
              <a:gd name="connsiteX68" fmla="*/ 486004 w 1286226"/>
              <a:gd name="connsiteY68" fmla="*/ 219307 h 639169"/>
              <a:gd name="connsiteX69" fmla="*/ 1087389 w 1286226"/>
              <a:gd name="connsiteY69" fmla="*/ 194115 h 639169"/>
              <a:gd name="connsiteX70" fmla="*/ 1087389 w 1286226"/>
              <a:gd name="connsiteY70" fmla="*/ 194110 h 639169"/>
              <a:gd name="connsiteX71" fmla="*/ 1087389 w 1286226"/>
              <a:gd name="connsiteY71" fmla="*/ 194115 h 639169"/>
              <a:gd name="connsiteX72" fmla="*/ 447972 w 1286226"/>
              <a:gd name="connsiteY72" fmla="*/ 185989 h 639169"/>
              <a:gd name="connsiteX73" fmla="*/ 447972 w 1286226"/>
              <a:gd name="connsiteY73" fmla="*/ 185984 h 639169"/>
              <a:gd name="connsiteX74" fmla="*/ 447972 w 1286226"/>
              <a:gd name="connsiteY74" fmla="*/ 185989 h 639169"/>
              <a:gd name="connsiteX75" fmla="*/ 1049786 w 1286226"/>
              <a:gd name="connsiteY75" fmla="*/ 162618 h 639169"/>
              <a:gd name="connsiteX76" fmla="*/ 1049786 w 1286226"/>
              <a:gd name="connsiteY76" fmla="*/ 162623 h 639169"/>
              <a:gd name="connsiteX77" fmla="*/ 1049786 w 1286226"/>
              <a:gd name="connsiteY77" fmla="*/ 162618 h 639169"/>
              <a:gd name="connsiteX78" fmla="*/ 281543 w 1286226"/>
              <a:gd name="connsiteY78" fmla="*/ 143709 h 639169"/>
              <a:gd name="connsiteX79" fmla="*/ 281543 w 1286226"/>
              <a:gd name="connsiteY79" fmla="*/ 143715 h 639169"/>
              <a:gd name="connsiteX80" fmla="*/ 281543 w 1286226"/>
              <a:gd name="connsiteY80" fmla="*/ 143709 h 639169"/>
              <a:gd name="connsiteX81" fmla="*/ 1000291 w 1286226"/>
              <a:gd name="connsiteY81" fmla="*/ 140471 h 639169"/>
              <a:gd name="connsiteX82" fmla="*/ 1000291 w 1286226"/>
              <a:gd name="connsiteY82" fmla="*/ 140476 h 639169"/>
              <a:gd name="connsiteX83" fmla="*/ 1000291 w 1286226"/>
              <a:gd name="connsiteY83" fmla="*/ 140471 h 639169"/>
              <a:gd name="connsiteX84" fmla="*/ 972972 w 1286226"/>
              <a:gd name="connsiteY84" fmla="*/ 134940 h 639169"/>
              <a:gd name="connsiteX85" fmla="*/ 972972 w 1286226"/>
              <a:gd name="connsiteY85" fmla="*/ 134934 h 639169"/>
              <a:gd name="connsiteX86" fmla="*/ 972972 w 1286226"/>
              <a:gd name="connsiteY86" fmla="*/ 134940 h 639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1286226" h="639169">
                <a:moveTo>
                  <a:pt x="964991" y="0"/>
                </a:moveTo>
                <a:cubicBezTo>
                  <a:pt x="1142455" y="0"/>
                  <a:pt x="1286226" y="142456"/>
                  <a:pt x="1286226" y="318506"/>
                </a:cubicBezTo>
                <a:lnTo>
                  <a:pt x="1286119" y="326735"/>
                </a:lnTo>
                <a:cubicBezTo>
                  <a:pt x="1281888" y="492309"/>
                  <a:pt x="1150383" y="626348"/>
                  <a:pt x="985132" y="636470"/>
                </a:cubicBezTo>
                <a:lnTo>
                  <a:pt x="985132" y="637224"/>
                </a:lnTo>
                <a:lnTo>
                  <a:pt x="964991" y="637224"/>
                </a:lnTo>
                <a:cubicBezTo>
                  <a:pt x="902373" y="637224"/>
                  <a:pt x="836433" y="600189"/>
                  <a:pt x="778742" y="555332"/>
                </a:cubicBezTo>
                <a:cubicBezTo>
                  <a:pt x="727533" y="515517"/>
                  <a:pt x="679913" y="467264"/>
                  <a:pt x="642792" y="425876"/>
                </a:cubicBezTo>
                <a:cubicBezTo>
                  <a:pt x="605671" y="467315"/>
                  <a:pt x="558211" y="515993"/>
                  <a:pt x="507163" y="556230"/>
                </a:cubicBezTo>
                <a:cubicBezTo>
                  <a:pt x="451454" y="600125"/>
                  <a:pt x="387925" y="636810"/>
                  <a:pt x="327128" y="639063"/>
                </a:cubicBezTo>
                <a:lnTo>
                  <a:pt x="321235" y="639169"/>
                </a:lnTo>
                <a:cubicBezTo>
                  <a:pt x="146503" y="639169"/>
                  <a:pt x="4499" y="500905"/>
                  <a:pt x="107" y="328780"/>
                </a:cubicBezTo>
                <a:lnTo>
                  <a:pt x="0" y="320560"/>
                </a:lnTo>
                <a:cubicBezTo>
                  <a:pt x="0" y="144627"/>
                  <a:pt x="143771" y="2055"/>
                  <a:pt x="321235" y="2055"/>
                </a:cubicBezTo>
                <a:lnTo>
                  <a:pt x="327128" y="2164"/>
                </a:lnTo>
                <a:cubicBezTo>
                  <a:pt x="387979" y="4378"/>
                  <a:pt x="451561" y="40473"/>
                  <a:pt x="507484" y="83917"/>
                </a:cubicBezTo>
                <a:cubicBezTo>
                  <a:pt x="558693" y="123714"/>
                  <a:pt x="606314" y="171944"/>
                  <a:pt x="643434" y="213314"/>
                </a:cubicBezTo>
                <a:cubicBezTo>
                  <a:pt x="680556" y="171874"/>
                  <a:pt x="728015" y="123205"/>
                  <a:pt x="779117" y="82962"/>
                </a:cubicBezTo>
                <a:cubicBezTo>
                  <a:pt x="836594" y="37644"/>
                  <a:pt x="902373" y="1"/>
                  <a:pt x="964991" y="0"/>
                </a:cubicBezTo>
                <a:close/>
                <a:moveTo>
                  <a:pt x="1145134" y="557856"/>
                </a:moveTo>
                <a:lnTo>
                  <a:pt x="1145134" y="557862"/>
                </a:lnTo>
                <a:lnTo>
                  <a:pt x="1145134" y="557856"/>
                </a:lnTo>
                <a:close/>
                <a:moveTo>
                  <a:pt x="1172720" y="534732"/>
                </a:moveTo>
                <a:cubicBezTo>
                  <a:pt x="1171006" y="536379"/>
                  <a:pt x="1169238" y="538005"/>
                  <a:pt x="1167471" y="539615"/>
                </a:cubicBezTo>
                <a:cubicBezTo>
                  <a:pt x="1169238" y="538005"/>
                  <a:pt x="1171006" y="536379"/>
                  <a:pt x="1172720" y="534732"/>
                </a:cubicBezTo>
                <a:close/>
                <a:moveTo>
                  <a:pt x="79921" y="499243"/>
                </a:moveTo>
                <a:lnTo>
                  <a:pt x="79921" y="499238"/>
                </a:lnTo>
                <a:lnTo>
                  <a:pt x="79921" y="499243"/>
                </a:lnTo>
                <a:close/>
                <a:moveTo>
                  <a:pt x="337037" y="155327"/>
                </a:moveTo>
                <a:cubicBezTo>
                  <a:pt x="245064" y="155328"/>
                  <a:pt x="170447" y="229309"/>
                  <a:pt x="170447" y="320560"/>
                </a:cubicBezTo>
                <a:lnTo>
                  <a:pt x="170501" y="324826"/>
                </a:lnTo>
                <a:cubicBezTo>
                  <a:pt x="172804" y="414102"/>
                  <a:pt x="246457" y="485778"/>
                  <a:pt x="337037" y="485778"/>
                </a:cubicBezTo>
                <a:lnTo>
                  <a:pt x="340840" y="485674"/>
                </a:lnTo>
                <a:cubicBezTo>
                  <a:pt x="360070" y="484608"/>
                  <a:pt x="382461" y="475581"/>
                  <a:pt x="406673" y="460160"/>
                </a:cubicBezTo>
                <a:cubicBezTo>
                  <a:pt x="432171" y="443941"/>
                  <a:pt x="457561" y="421967"/>
                  <a:pt x="480326" y="399423"/>
                </a:cubicBezTo>
                <a:cubicBezTo>
                  <a:pt x="511877" y="368259"/>
                  <a:pt x="537428" y="336961"/>
                  <a:pt x="550283" y="320560"/>
                </a:cubicBezTo>
                <a:cubicBezTo>
                  <a:pt x="546802" y="316119"/>
                  <a:pt x="542409" y="310575"/>
                  <a:pt x="537213" y="304252"/>
                </a:cubicBezTo>
                <a:cubicBezTo>
                  <a:pt x="523179" y="287236"/>
                  <a:pt x="503467" y="264623"/>
                  <a:pt x="480755" y="242087"/>
                </a:cubicBezTo>
                <a:cubicBezTo>
                  <a:pt x="457882" y="219475"/>
                  <a:pt x="432438" y="197398"/>
                  <a:pt x="406941" y="181096"/>
                </a:cubicBezTo>
                <a:cubicBezTo>
                  <a:pt x="382622" y="165596"/>
                  <a:pt x="360124" y="156512"/>
                  <a:pt x="340840" y="155436"/>
                </a:cubicBezTo>
                <a:lnTo>
                  <a:pt x="337037" y="155327"/>
                </a:lnTo>
                <a:close/>
                <a:moveTo>
                  <a:pt x="949189" y="153392"/>
                </a:moveTo>
                <a:cubicBezTo>
                  <a:pt x="929156" y="153392"/>
                  <a:pt x="905319" y="162575"/>
                  <a:pt x="879500" y="179041"/>
                </a:cubicBezTo>
                <a:cubicBezTo>
                  <a:pt x="854003" y="195276"/>
                  <a:pt x="828612" y="217272"/>
                  <a:pt x="805793" y="239830"/>
                </a:cubicBezTo>
                <a:cubicBezTo>
                  <a:pt x="783081" y="262311"/>
                  <a:pt x="763422" y="284899"/>
                  <a:pt x="749334" y="301952"/>
                </a:cubicBezTo>
                <a:cubicBezTo>
                  <a:pt x="743978" y="308428"/>
                  <a:pt x="739478" y="314092"/>
                  <a:pt x="735943" y="318615"/>
                </a:cubicBezTo>
                <a:cubicBezTo>
                  <a:pt x="748745" y="334984"/>
                  <a:pt x="774296" y="366201"/>
                  <a:pt x="805740" y="397316"/>
                </a:cubicBezTo>
                <a:cubicBezTo>
                  <a:pt x="828559" y="419889"/>
                  <a:pt x="853949" y="441913"/>
                  <a:pt x="879446" y="458168"/>
                </a:cubicBezTo>
                <a:cubicBezTo>
                  <a:pt x="905319" y="474652"/>
                  <a:pt x="929102" y="483843"/>
                  <a:pt x="949189" y="483843"/>
                </a:cubicBezTo>
                <a:lnTo>
                  <a:pt x="953474" y="483785"/>
                </a:lnTo>
                <a:cubicBezTo>
                  <a:pt x="1043519" y="481522"/>
                  <a:pt x="1115779" y="408439"/>
                  <a:pt x="1115779" y="318615"/>
                </a:cubicBezTo>
                <a:cubicBezTo>
                  <a:pt x="1115779" y="228790"/>
                  <a:pt x="1043519" y="155712"/>
                  <a:pt x="953474" y="153449"/>
                </a:cubicBezTo>
                <a:lnTo>
                  <a:pt x="949189" y="153392"/>
                </a:lnTo>
                <a:close/>
                <a:moveTo>
                  <a:pt x="412458" y="480111"/>
                </a:moveTo>
                <a:cubicBezTo>
                  <a:pt x="411119" y="480938"/>
                  <a:pt x="409726" y="481739"/>
                  <a:pt x="408387" y="482535"/>
                </a:cubicBezTo>
                <a:cubicBezTo>
                  <a:pt x="411441" y="480745"/>
                  <a:pt x="414494" y="478886"/>
                  <a:pt x="417547" y="476941"/>
                </a:cubicBezTo>
                <a:lnTo>
                  <a:pt x="412458" y="480111"/>
                </a:lnTo>
                <a:close/>
                <a:moveTo>
                  <a:pt x="700697" y="458250"/>
                </a:moveTo>
                <a:cubicBezTo>
                  <a:pt x="706803" y="464470"/>
                  <a:pt x="713124" y="470710"/>
                  <a:pt x="719552" y="476931"/>
                </a:cubicBezTo>
                <a:cubicBezTo>
                  <a:pt x="713124" y="470710"/>
                  <a:pt x="706803" y="464470"/>
                  <a:pt x="700697" y="458250"/>
                </a:cubicBezTo>
                <a:close/>
                <a:moveTo>
                  <a:pt x="32569" y="405842"/>
                </a:moveTo>
                <a:lnTo>
                  <a:pt x="32569" y="405847"/>
                </a:lnTo>
                <a:lnTo>
                  <a:pt x="32569" y="405842"/>
                </a:lnTo>
                <a:close/>
                <a:moveTo>
                  <a:pt x="534321" y="269958"/>
                </a:moveTo>
                <a:lnTo>
                  <a:pt x="534321" y="269962"/>
                </a:lnTo>
                <a:lnTo>
                  <a:pt x="534321" y="269958"/>
                </a:lnTo>
                <a:close/>
                <a:moveTo>
                  <a:pt x="486004" y="219307"/>
                </a:moveTo>
                <a:lnTo>
                  <a:pt x="486004" y="219303"/>
                </a:lnTo>
                <a:lnTo>
                  <a:pt x="486004" y="219307"/>
                </a:lnTo>
                <a:close/>
                <a:moveTo>
                  <a:pt x="1087389" y="194115"/>
                </a:moveTo>
                <a:lnTo>
                  <a:pt x="1087389" y="194110"/>
                </a:lnTo>
                <a:lnTo>
                  <a:pt x="1087389" y="194115"/>
                </a:lnTo>
                <a:close/>
                <a:moveTo>
                  <a:pt x="447972" y="185989"/>
                </a:moveTo>
                <a:lnTo>
                  <a:pt x="447972" y="185984"/>
                </a:lnTo>
                <a:lnTo>
                  <a:pt x="447972" y="185989"/>
                </a:lnTo>
                <a:close/>
                <a:moveTo>
                  <a:pt x="1049786" y="162618"/>
                </a:moveTo>
                <a:lnTo>
                  <a:pt x="1049786" y="162623"/>
                </a:lnTo>
                <a:lnTo>
                  <a:pt x="1049786" y="162618"/>
                </a:lnTo>
                <a:close/>
                <a:moveTo>
                  <a:pt x="281543" y="143709"/>
                </a:moveTo>
                <a:lnTo>
                  <a:pt x="281543" y="143715"/>
                </a:lnTo>
                <a:lnTo>
                  <a:pt x="281543" y="143709"/>
                </a:lnTo>
                <a:close/>
                <a:moveTo>
                  <a:pt x="1000291" y="140471"/>
                </a:moveTo>
                <a:lnTo>
                  <a:pt x="1000291" y="140476"/>
                </a:lnTo>
                <a:lnTo>
                  <a:pt x="1000291" y="140471"/>
                </a:lnTo>
                <a:close/>
                <a:moveTo>
                  <a:pt x="972972" y="134940"/>
                </a:moveTo>
                <a:lnTo>
                  <a:pt x="972972" y="134934"/>
                </a:lnTo>
                <a:lnTo>
                  <a:pt x="972972" y="13494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30" name="Полилиния 29">
            <a:extLst>
              <a:ext uri="{FF2B5EF4-FFF2-40B4-BE49-F238E27FC236}">
                <a16:creationId xmlns:a16="http://schemas.microsoft.com/office/drawing/2014/main" id="{FDFC325B-181F-DB6A-0F55-A9579EE69393}"/>
              </a:ext>
            </a:extLst>
          </p:cNvPr>
          <p:cNvSpPr/>
          <p:nvPr userDrawn="1"/>
        </p:nvSpPr>
        <p:spPr>
          <a:xfrm>
            <a:off x="16391955" y="314057"/>
            <a:ext cx="773996" cy="794226"/>
          </a:xfrm>
          <a:custGeom>
            <a:avLst/>
            <a:gdLst>
              <a:gd name="connsiteX0" fmla="*/ 605242 w 605241"/>
              <a:gd name="connsiteY0" fmla="*/ 310530 h 621060"/>
              <a:gd name="connsiteX1" fmla="*/ 276560 w 605241"/>
              <a:gd name="connsiteY1" fmla="*/ 621061 h 621060"/>
              <a:gd name="connsiteX2" fmla="*/ 276560 w 605241"/>
              <a:gd name="connsiteY2" fmla="*/ 464752 h 621060"/>
              <a:gd name="connsiteX3" fmla="*/ 0 w 605241"/>
              <a:gd name="connsiteY3" fmla="*/ 464752 h 621060"/>
              <a:gd name="connsiteX4" fmla="*/ 0 w 605241"/>
              <a:gd name="connsiteY4" fmla="*/ 155296 h 621060"/>
              <a:gd name="connsiteX5" fmla="*/ 276560 w 605241"/>
              <a:gd name="connsiteY5" fmla="*/ 155296 h 621060"/>
              <a:gd name="connsiteX6" fmla="*/ 276560 w 605241"/>
              <a:gd name="connsiteY6" fmla="*/ 0 h 621060"/>
              <a:gd name="connsiteX7" fmla="*/ 605242 w 605241"/>
              <a:gd name="connsiteY7" fmla="*/ 310530 h 62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5241" h="621060">
                <a:moveTo>
                  <a:pt x="605242" y="310530"/>
                </a:moveTo>
                <a:lnTo>
                  <a:pt x="276560" y="621061"/>
                </a:lnTo>
                <a:lnTo>
                  <a:pt x="276560" y="464752"/>
                </a:lnTo>
                <a:lnTo>
                  <a:pt x="0" y="464752"/>
                </a:lnTo>
                <a:lnTo>
                  <a:pt x="0" y="155296"/>
                </a:lnTo>
                <a:lnTo>
                  <a:pt x="276560" y="155296"/>
                </a:lnTo>
                <a:lnTo>
                  <a:pt x="276560" y="0"/>
                </a:lnTo>
                <a:lnTo>
                  <a:pt x="605242" y="3105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61" name="Полилиния 60">
            <a:extLst>
              <a:ext uri="{FF2B5EF4-FFF2-40B4-BE49-F238E27FC236}">
                <a16:creationId xmlns:a16="http://schemas.microsoft.com/office/drawing/2014/main" id="{F2AC0142-2C06-CF38-9175-6417702A6D85}"/>
              </a:ext>
            </a:extLst>
          </p:cNvPr>
          <p:cNvSpPr/>
          <p:nvPr userDrawn="1"/>
        </p:nvSpPr>
        <p:spPr>
          <a:xfrm>
            <a:off x="16457934" y="2565055"/>
            <a:ext cx="773996" cy="794226"/>
          </a:xfrm>
          <a:custGeom>
            <a:avLst/>
            <a:gdLst>
              <a:gd name="connsiteX0" fmla="*/ 605242 w 605241"/>
              <a:gd name="connsiteY0" fmla="*/ 310530 h 621060"/>
              <a:gd name="connsiteX1" fmla="*/ 276560 w 605241"/>
              <a:gd name="connsiteY1" fmla="*/ 621061 h 621060"/>
              <a:gd name="connsiteX2" fmla="*/ 276560 w 605241"/>
              <a:gd name="connsiteY2" fmla="*/ 464752 h 621060"/>
              <a:gd name="connsiteX3" fmla="*/ 0 w 605241"/>
              <a:gd name="connsiteY3" fmla="*/ 464752 h 621060"/>
              <a:gd name="connsiteX4" fmla="*/ 0 w 605241"/>
              <a:gd name="connsiteY4" fmla="*/ 155296 h 621060"/>
              <a:gd name="connsiteX5" fmla="*/ 276560 w 605241"/>
              <a:gd name="connsiteY5" fmla="*/ 155296 h 621060"/>
              <a:gd name="connsiteX6" fmla="*/ 276560 w 605241"/>
              <a:gd name="connsiteY6" fmla="*/ 0 h 621060"/>
              <a:gd name="connsiteX7" fmla="*/ 605242 w 605241"/>
              <a:gd name="connsiteY7" fmla="*/ 310530 h 62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5241" h="621060">
                <a:moveTo>
                  <a:pt x="605242" y="310530"/>
                </a:moveTo>
                <a:lnTo>
                  <a:pt x="276560" y="621061"/>
                </a:lnTo>
                <a:lnTo>
                  <a:pt x="276560" y="464752"/>
                </a:lnTo>
                <a:lnTo>
                  <a:pt x="0" y="464752"/>
                </a:lnTo>
                <a:lnTo>
                  <a:pt x="0" y="155296"/>
                </a:lnTo>
                <a:lnTo>
                  <a:pt x="276560" y="155296"/>
                </a:lnTo>
                <a:lnTo>
                  <a:pt x="276560" y="0"/>
                </a:lnTo>
                <a:lnTo>
                  <a:pt x="605242" y="3105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62" name="Полилиния 61">
            <a:extLst>
              <a:ext uri="{FF2B5EF4-FFF2-40B4-BE49-F238E27FC236}">
                <a16:creationId xmlns:a16="http://schemas.microsoft.com/office/drawing/2014/main" id="{EE6DE525-24D1-499F-2FDB-F4D8DE5E7D0A}"/>
              </a:ext>
            </a:extLst>
          </p:cNvPr>
          <p:cNvSpPr/>
          <p:nvPr userDrawn="1"/>
        </p:nvSpPr>
        <p:spPr>
          <a:xfrm>
            <a:off x="-1942859" y="2565055"/>
            <a:ext cx="774065" cy="794226"/>
          </a:xfrm>
          <a:custGeom>
            <a:avLst/>
            <a:gdLst>
              <a:gd name="connsiteX0" fmla="*/ 605295 w 605295"/>
              <a:gd name="connsiteY0" fmla="*/ 310530 h 621060"/>
              <a:gd name="connsiteX1" fmla="*/ 276562 w 605295"/>
              <a:gd name="connsiteY1" fmla="*/ 621061 h 621060"/>
              <a:gd name="connsiteX2" fmla="*/ 276562 w 605295"/>
              <a:gd name="connsiteY2" fmla="*/ 464752 h 621060"/>
              <a:gd name="connsiteX3" fmla="*/ 0 w 605295"/>
              <a:gd name="connsiteY3" fmla="*/ 464752 h 621060"/>
              <a:gd name="connsiteX4" fmla="*/ 0 w 605295"/>
              <a:gd name="connsiteY4" fmla="*/ 155296 h 621060"/>
              <a:gd name="connsiteX5" fmla="*/ 276562 w 605295"/>
              <a:gd name="connsiteY5" fmla="*/ 155296 h 621060"/>
              <a:gd name="connsiteX6" fmla="*/ 276562 w 605295"/>
              <a:gd name="connsiteY6" fmla="*/ 0 h 621060"/>
              <a:gd name="connsiteX7" fmla="*/ 605295 w 605295"/>
              <a:gd name="connsiteY7" fmla="*/ 310530 h 621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05295" h="621060">
                <a:moveTo>
                  <a:pt x="605295" y="310530"/>
                </a:moveTo>
                <a:lnTo>
                  <a:pt x="276562" y="621061"/>
                </a:lnTo>
                <a:lnTo>
                  <a:pt x="276562" y="464752"/>
                </a:lnTo>
                <a:lnTo>
                  <a:pt x="0" y="464752"/>
                </a:lnTo>
                <a:lnTo>
                  <a:pt x="0" y="155296"/>
                </a:lnTo>
                <a:lnTo>
                  <a:pt x="276562" y="155296"/>
                </a:lnTo>
                <a:lnTo>
                  <a:pt x="276562" y="0"/>
                </a:lnTo>
                <a:lnTo>
                  <a:pt x="605295" y="310530"/>
                </a:ln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63" name="Полилиния 62">
            <a:extLst>
              <a:ext uri="{FF2B5EF4-FFF2-40B4-BE49-F238E27FC236}">
                <a16:creationId xmlns:a16="http://schemas.microsoft.com/office/drawing/2014/main" id="{2ECA4EC4-A9F1-69FA-056E-3B8E3EAA3280}"/>
              </a:ext>
            </a:extLst>
          </p:cNvPr>
          <p:cNvSpPr/>
          <p:nvPr userDrawn="1"/>
        </p:nvSpPr>
        <p:spPr>
          <a:xfrm>
            <a:off x="-910747" y="2552818"/>
            <a:ext cx="825373" cy="818700"/>
          </a:xfrm>
          <a:custGeom>
            <a:avLst/>
            <a:gdLst>
              <a:gd name="connsiteX0" fmla="*/ 322735 w 645416"/>
              <a:gd name="connsiteY0" fmla="*/ 0 h 640198"/>
              <a:gd name="connsiteX1" fmla="*/ 645416 w 645416"/>
              <a:gd name="connsiteY1" fmla="*/ 320099 h 640198"/>
              <a:gd name="connsiteX2" fmla="*/ 322735 w 645416"/>
              <a:gd name="connsiteY2" fmla="*/ 640199 h 640198"/>
              <a:gd name="connsiteX3" fmla="*/ 0 w 645416"/>
              <a:gd name="connsiteY3" fmla="*/ 320099 h 640198"/>
              <a:gd name="connsiteX4" fmla="*/ 322735 w 645416"/>
              <a:gd name="connsiteY4" fmla="*/ 0 h 640198"/>
              <a:gd name="connsiteX5" fmla="*/ 457775 w 645416"/>
              <a:gd name="connsiteY5" fmla="*/ 371132 h 640198"/>
              <a:gd name="connsiteX6" fmla="*/ 454024 w 645416"/>
              <a:gd name="connsiteY6" fmla="*/ 379777 h 640198"/>
              <a:gd name="connsiteX7" fmla="*/ 434526 w 645416"/>
              <a:gd name="connsiteY7" fmla="*/ 408426 h 640198"/>
              <a:gd name="connsiteX8" fmla="*/ 325948 w 645416"/>
              <a:gd name="connsiteY8" fmla="*/ 451583 h 640198"/>
              <a:gd name="connsiteX9" fmla="*/ 213031 w 645416"/>
              <a:gd name="connsiteY9" fmla="*/ 410439 h 640198"/>
              <a:gd name="connsiteX10" fmla="*/ 187801 w 645416"/>
              <a:gd name="connsiteY10" fmla="*/ 382636 h 640198"/>
              <a:gd name="connsiteX11" fmla="*/ 182284 w 645416"/>
              <a:gd name="connsiteY11" fmla="*/ 374184 h 640198"/>
              <a:gd name="connsiteX12" fmla="*/ 181213 w 645416"/>
              <a:gd name="connsiteY12" fmla="*/ 372321 h 640198"/>
              <a:gd name="connsiteX13" fmla="*/ 181213 w 645416"/>
              <a:gd name="connsiteY13" fmla="*/ 372295 h 640198"/>
              <a:gd name="connsiteX14" fmla="*/ 181213 w 645416"/>
              <a:gd name="connsiteY14" fmla="*/ 372362 h 640198"/>
              <a:gd name="connsiteX15" fmla="*/ 181266 w 645416"/>
              <a:gd name="connsiteY15" fmla="*/ 372393 h 640198"/>
              <a:gd name="connsiteX16" fmla="*/ 177142 w 645416"/>
              <a:gd name="connsiteY16" fmla="*/ 374889 h 640198"/>
              <a:gd name="connsiteX17" fmla="*/ 119934 w 645416"/>
              <a:gd name="connsiteY17" fmla="*/ 409500 h 640198"/>
              <a:gd name="connsiteX18" fmla="*/ 115863 w 645416"/>
              <a:gd name="connsiteY18" fmla="*/ 411996 h 640198"/>
              <a:gd name="connsiteX19" fmla="*/ 115863 w 645416"/>
              <a:gd name="connsiteY19" fmla="*/ 412042 h 640198"/>
              <a:gd name="connsiteX20" fmla="*/ 115916 w 645416"/>
              <a:gd name="connsiteY20" fmla="*/ 412131 h 640198"/>
              <a:gd name="connsiteX21" fmla="*/ 116023 w 645416"/>
              <a:gd name="connsiteY21" fmla="*/ 412333 h 640198"/>
              <a:gd name="connsiteX22" fmla="*/ 116292 w 645416"/>
              <a:gd name="connsiteY22" fmla="*/ 412857 h 640198"/>
              <a:gd name="connsiteX23" fmla="*/ 117094 w 645416"/>
              <a:gd name="connsiteY23" fmla="*/ 414326 h 640198"/>
              <a:gd name="connsiteX24" fmla="*/ 119666 w 645416"/>
              <a:gd name="connsiteY24" fmla="*/ 418829 h 640198"/>
              <a:gd name="connsiteX25" fmla="*/ 128986 w 645416"/>
              <a:gd name="connsiteY25" fmla="*/ 433110 h 640198"/>
              <a:gd name="connsiteX26" fmla="*/ 166268 w 645416"/>
              <a:gd name="connsiteY26" fmla="*/ 474295 h 640198"/>
              <a:gd name="connsiteX27" fmla="*/ 325948 w 645416"/>
              <a:gd name="connsiteY27" fmla="*/ 533493 h 640198"/>
              <a:gd name="connsiteX28" fmla="*/ 487610 w 645416"/>
              <a:gd name="connsiteY28" fmla="*/ 466065 h 640198"/>
              <a:gd name="connsiteX29" fmla="*/ 519749 w 645416"/>
              <a:gd name="connsiteY29" fmla="*/ 418690 h 640198"/>
              <a:gd name="connsiteX30" fmla="*/ 526874 w 645416"/>
              <a:gd name="connsiteY30" fmla="*/ 402282 h 640198"/>
              <a:gd name="connsiteX31" fmla="*/ 528696 w 645416"/>
              <a:gd name="connsiteY31" fmla="*/ 397057 h 640198"/>
              <a:gd name="connsiteX32" fmla="*/ 529284 w 645416"/>
              <a:gd name="connsiteY32" fmla="*/ 395334 h 640198"/>
              <a:gd name="connsiteX33" fmla="*/ 529445 w 645416"/>
              <a:gd name="connsiteY33" fmla="*/ 394706 h 640198"/>
              <a:gd name="connsiteX34" fmla="*/ 529552 w 645416"/>
              <a:gd name="connsiteY34" fmla="*/ 394457 h 640198"/>
              <a:gd name="connsiteX35" fmla="*/ 529552 w 645416"/>
              <a:gd name="connsiteY35" fmla="*/ 394348 h 640198"/>
              <a:gd name="connsiteX36" fmla="*/ 529552 w 645416"/>
              <a:gd name="connsiteY36" fmla="*/ 394296 h 640198"/>
              <a:gd name="connsiteX37" fmla="*/ 525160 w 645416"/>
              <a:gd name="connsiteY37" fmla="*/ 392729 h 640198"/>
              <a:gd name="connsiteX38" fmla="*/ 462809 w 645416"/>
              <a:gd name="connsiteY38" fmla="*/ 371184 h 640198"/>
              <a:gd name="connsiteX39" fmla="*/ 458363 w 645416"/>
              <a:gd name="connsiteY39" fmla="*/ 369617 h 640198"/>
              <a:gd name="connsiteX40" fmla="*/ 458363 w 645416"/>
              <a:gd name="connsiteY40" fmla="*/ 369576 h 640198"/>
              <a:gd name="connsiteX41" fmla="*/ 458417 w 645416"/>
              <a:gd name="connsiteY41" fmla="*/ 369493 h 640198"/>
              <a:gd name="connsiteX42" fmla="*/ 458417 w 645416"/>
              <a:gd name="connsiteY42" fmla="*/ 369363 h 640198"/>
              <a:gd name="connsiteX43" fmla="*/ 458417 w 645416"/>
              <a:gd name="connsiteY43" fmla="*/ 369337 h 640198"/>
              <a:gd name="connsiteX44" fmla="*/ 457775 w 645416"/>
              <a:gd name="connsiteY44" fmla="*/ 371132 h 640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45416" h="640198">
                <a:moveTo>
                  <a:pt x="322735" y="0"/>
                </a:moveTo>
                <a:cubicBezTo>
                  <a:pt x="500948" y="0"/>
                  <a:pt x="645416" y="143313"/>
                  <a:pt x="645416" y="320099"/>
                </a:cubicBezTo>
                <a:cubicBezTo>
                  <a:pt x="645416" y="496885"/>
                  <a:pt x="500948" y="640199"/>
                  <a:pt x="322735" y="640199"/>
                </a:cubicBezTo>
                <a:cubicBezTo>
                  <a:pt x="144521" y="640194"/>
                  <a:pt x="0" y="496884"/>
                  <a:pt x="0" y="320099"/>
                </a:cubicBezTo>
                <a:cubicBezTo>
                  <a:pt x="52" y="143313"/>
                  <a:pt x="144521" y="1"/>
                  <a:pt x="322735" y="0"/>
                </a:cubicBezTo>
                <a:close/>
                <a:moveTo>
                  <a:pt x="457775" y="371132"/>
                </a:moveTo>
                <a:cubicBezTo>
                  <a:pt x="457131" y="372973"/>
                  <a:pt x="455899" y="375984"/>
                  <a:pt x="454024" y="379777"/>
                </a:cubicBezTo>
                <a:cubicBezTo>
                  <a:pt x="450275" y="387406"/>
                  <a:pt x="444061" y="397891"/>
                  <a:pt x="434526" y="408426"/>
                </a:cubicBezTo>
                <a:cubicBezTo>
                  <a:pt x="416261" y="428663"/>
                  <a:pt x="383692" y="451583"/>
                  <a:pt x="325948" y="451583"/>
                </a:cubicBezTo>
                <a:cubicBezTo>
                  <a:pt x="272221" y="451583"/>
                  <a:pt x="235903" y="430606"/>
                  <a:pt x="213031" y="410439"/>
                </a:cubicBezTo>
                <a:cubicBezTo>
                  <a:pt x="201407" y="400201"/>
                  <a:pt x="193104" y="390025"/>
                  <a:pt x="187801" y="382636"/>
                </a:cubicBezTo>
                <a:cubicBezTo>
                  <a:pt x="185177" y="378959"/>
                  <a:pt x="183356" y="376020"/>
                  <a:pt x="182284" y="374184"/>
                </a:cubicBezTo>
                <a:cubicBezTo>
                  <a:pt x="181749" y="373268"/>
                  <a:pt x="181374" y="372630"/>
                  <a:pt x="181213" y="372321"/>
                </a:cubicBezTo>
                <a:lnTo>
                  <a:pt x="181213" y="372295"/>
                </a:lnTo>
                <a:cubicBezTo>
                  <a:pt x="181213" y="372314"/>
                  <a:pt x="181213" y="372340"/>
                  <a:pt x="181213" y="372362"/>
                </a:cubicBezTo>
                <a:cubicBezTo>
                  <a:pt x="181213" y="372373"/>
                  <a:pt x="181213" y="372388"/>
                  <a:pt x="181266" y="372393"/>
                </a:cubicBezTo>
                <a:cubicBezTo>
                  <a:pt x="181266" y="372402"/>
                  <a:pt x="181213" y="372443"/>
                  <a:pt x="177142" y="374889"/>
                </a:cubicBezTo>
                <a:lnTo>
                  <a:pt x="119934" y="409500"/>
                </a:lnTo>
                <a:cubicBezTo>
                  <a:pt x="116131" y="411816"/>
                  <a:pt x="115863" y="411977"/>
                  <a:pt x="115863" y="411996"/>
                </a:cubicBezTo>
                <a:cubicBezTo>
                  <a:pt x="115863" y="412003"/>
                  <a:pt x="115863" y="412029"/>
                  <a:pt x="115863" y="412042"/>
                </a:cubicBezTo>
                <a:cubicBezTo>
                  <a:pt x="115916" y="412070"/>
                  <a:pt x="115916" y="412100"/>
                  <a:pt x="115916" y="412131"/>
                </a:cubicBezTo>
                <a:cubicBezTo>
                  <a:pt x="115970" y="412192"/>
                  <a:pt x="116023" y="412260"/>
                  <a:pt x="116023" y="412333"/>
                </a:cubicBezTo>
                <a:cubicBezTo>
                  <a:pt x="116131" y="412482"/>
                  <a:pt x="116184" y="412660"/>
                  <a:pt x="116292" y="412857"/>
                </a:cubicBezTo>
                <a:cubicBezTo>
                  <a:pt x="116506" y="413253"/>
                  <a:pt x="116773" y="413745"/>
                  <a:pt x="117094" y="414326"/>
                </a:cubicBezTo>
                <a:cubicBezTo>
                  <a:pt x="117738" y="415486"/>
                  <a:pt x="118594" y="417004"/>
                  <a:pt x="119666" y="418829"/>
                </a:cubicBezTo>
                <a:cubicBezTo>
                  <a:pt x="121809" y="422480"/>
                  <a:pt x="124915" y="427383"/>
                  <a:pt x="128986" y="433110"/>
                </a:cubicBezTo>
                <a:cubicBezTo>
                  <a:pt x="137128" y="444535"/>
                  <a:pt x="149395" y="459449"/>
                  <a:pt x="166268" y="474295"/>
                </a:cubicBezTo>
                <a:cubicBezTo>
                  <a:pt x="200283" y="504297"/>
                  <a:pt x="252670" y="533493"/>
                  <a:pt x="325948" y="533493"/>
                </a:cubicBezTo>
                <a:cubicBezTo>
                  <a:pt x="404529" y="533493"/>
                  <a:pt x="455953" y="501117"/>
                  <a:pt x="487610" y="466065"/>
                </a:cubicBezTo>
                <a:cubicBezTo>
                  <a:pt x="503038" y="448957"/>
                  <a:pt x="513268" y="431794"/>
                  <a:pt x="519749" y="418690"/>
                </a:cubicBezTo>
                <a:cubicBezTo>
                  <a:pt x="522964" y="412118"/>
                  <a:pt x="525321" y="406489"/>
                  <a:pt x="526874" y="402282"/>
                </a:cubicBezTo>
                <a:cubicBezTo>
                  <a:pt x="527677" y="400176"/>
                  <a:pt x="528267" y="398412"/>
                  <a:pt x="528696" y="397057"/>
                </a:cubicBezTo>
                <a:cubicBezTo>
                  <a:pt x="528964" y="396381"/>
                  <a:pt x="529124" y="395803"/>
                  <a:pt x="529284" y="395334"/>
                </a:cubicBezTo>
                <a:cubicBezTo>
                  <a:pt x="529338" y="395099"/>
                  <a:pt x="529392" y="394887"/>
                  <a:pt x="529445" y="394706"/>
                </a:cubicBezTo>
                <a:cubicBezTo>
                  <a:pt x="529499" y="394617"/>
                  <a:pt x="529499" y="394533"/>
                  <a:pt x="529552" y="394457"/>
                </a:cubicBezTo>
                <a:cubicBezTo>
                  <a:pt x="529552" y="394420"/>
                  <a:pt x="529552" y="394382"/>
                  <a:pt x="529552" y="394348"/>
                </a:cubicBezTo>
                <a:cubicBezTo>
                  <a:pt x="529552" y="394331"/>
                  <a:pt x="529552" y="394305"/>
                  <a:pt x="529552" y="394296"/>
                </a:cubicBezTo>
                <a:cubicBezTo>
                  <a:pt x="529552" y="394280"/>
                  <a:pt x="529338" y="394191"/>
                  <a:pt x="525160" y="392729"/>
                </a:cubicBezTo>
                <a:lnTo>
                  <a:pt x="462809" y="371184"/>
                </a:lnTo>
                <a:cubicBezTo>
                  <a:pt x="458363" y="369639"/>
                  <a:pt x="458363" y="369628"/>
                  <a:pt x="458363" y="369617"/>
                </a:cubicBezTo>
                <a:cubicBezTo>
                  <a:pt x="458363" y="369609"/>
                  <a:pt x="458363" y="369589"/>
                  <a:pt x="458363" y="369576"/>
                </a:cubicBezTo>
                <a:cubicBezTo>
                  <a:pt x="458363" y="369548"/>
                  <a:pt x="458363" y="369517"/>
                  <a:pt x="458417" y="369493"/>
                </a:cubicBezTo>
                <a:cubicBezTo>
                  <a:pt x="458417" y="369445"/>
                  <a:pt x="458417" y="369399"/>
                  <a:pt x="458417" y="369363"/>
                </a:cubicBezTo>
                <a:lnTo>
                  <a:pt x="458417" y="369337"/>
                </a:lnTo>
                <a:cubicBezTo>
                  <a:pt x="458363" y="369602"/>
                  <a:pt x="458149" y="370218"/>
                  <a:pt x="457775" y="371132"/>
                </a:cubicBezTo>
                <a:close/>
              </a:path>
            </a:pathLst>
          </a:custGeom>
          <a:solidFill>
            <a:srgbClr val="FFFFFF">
              <a:alpha val="20000"/>
            </a:srgbClr>
          </a:solidFill>
          <a:ln w="535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85" name="Полилиния 84">
            <a:extLst>
              <a:ext uri="{FF2B5EF4-FFF2-40B4-BE49-F238E27FC236}">
                <a16:creationId xmlns:a16="http://schemas.microsoft.com/office/drawing/2014/main" id="{BE0F3DA7-50E0-BC35-AFB2-2DDC628FADD1}"/>
              </a:ext>
            </a:extLst>
          </p:cNvPr>
          <p:cNvSpPr/>
          <p:nvPr/>
        </p:nvSpPr>
        <p:spPr>
          <a:xfrm>
            <a:off x="161640" y="191094"/>
            <a:ext cx="744829" cy="760073"/>
          </a:xfrm>
          <a:custGeom>
            <a:avLst/>
            <a:gdLst>
              <a:gd name="connsiteX0" fmla="*/ 371088 w 744829"/>
              <a:gd name="connsiteY0" fmla="*/ 674184 h 760073"/>
              <a:gd name="connsiteX1" fmla="*/ 744830 w 744829"/>
              <a:gd name="connsiteY1" fmla="*/ 417522 h 760073"/>
              <a:gd name="connsiteX2" fmla="*/ 744830 w 744829"/>
              <a:gd name="connsiteY2" fmla="*/ 760074 h 760073"/>
              <a:gd name="connsiteX3" fmla="*/ 351952 w 744829"/>
              <a:gd name="connsiteY3" fmla="*/ 760074 h 760073"/>
              <a:gd name="connsiteX4" fmla="*/ 351967 w 744829"/>
              <a:gd name="connsiteY4" fmla="*/ 759985 h 760073"/>
              <a:gd name="connsiteX5" fmla="*/ 0 w 744829"/>
              <a:gd name="connsiteY5" fmla="*/ 759985 h 760073"/>
              <a:gd name="connsiteX6" fmla="*/ 0 w 744829"/>
              <a:gd name="connsiteY6" fmla="*/ 0 h 760073"/>
              <a:gd name="connsiteX7" fmla="*/ 371088 w 744829"/>
              <a:gd name="connsiteY7" fmla="*/ 0 h 760073"/>
              <a:gd name="connsiteX8" fmla="*/ 371088 w 744829"/>
              <a:gd name="connsiteY8" fmla="*/ 674184 h 7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9" h="760073">
                <a:moveTo>
                  <a:pt x="371088" y="674184"/>
                </a:moveTo>
                <a:cubicBezTo>
                  <a:pt x="423959" y="524922"/>
                  <a:pt x="571310" y="417522"/>
                  <a:pt x="744830" y="417522"/>
                </a:cubicBezTo>
                <a:lnTo>
                  <a:pt x="744830" y="760074"/>
                </a:lnTo>
                <a:lnTo>
                  <a:pt x="351952" y="760074"/>
                </a:lnTo>
                <a:cubicBezTo>
                  <a:pt x="351955" y="760044"/>
                  <a:pt x="351964" y="760015"/>
                  <a:pt x="351967" y="759985"/>
                </a:cubicBezTo>
                <a:lnTo>
                  <a:pt x="0" y="759985"/>
                </a:lnTo>
                <a:lnTo>
                  <a:pt x="0" y="0"/>
                </a:lnTo>
                <a:lnTo>
                  <a:pt x="371088" y="0"/>
                </a:lnTo>
                <a:lnTo>
                  <a:pt x="371088" y="67418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86" name="Полилиния 85">
            <a:extLst>
              <a:ext uri="{FF2B5EF4-FFF2-40B4-BE49-F238E27FC236}">
                <a16:creationId xmlns:a16="http://schemas.microsoft.com/office/drawing/2014/main" id="{B3E37F0F-7363-7497-C179-A4A819C3453C}"/>
              </a:ext>
            </a:extLst>
          </p:cNvPr>
          <p:cNvSpPr/>
          <p:nvPr/>
        </p:nvSpPr>
        <p:spPr>
          <a:xfrm>
            <a:off x="1164489" y="191094"/>
            <a:ext cx="563036" cy="759999"/>
          </a:xfrm>
          <a:custGeom>
            <a:avLst/>
            <a:gdLst>
              <a:gd name="connsiteX0" fmla="*/ 0 w 563036"/>
              <a:gd name="connsiteY0" fmla="*/ 0 h 759999"/>
              <a:gd name="connsiteX1" fmla="*/ 563037 w 563036"/>
              <a:gd name="connsiteY1" fmla="*/ 0 h 759999"/>
              <a:gd name="connsiteX2" fmla="*/ 563037 w 563036"/>
              <a:gd name="connsiteY2" fmla="*/ 760000 h 759999"/>
              <a:gd name="connsiteX3" fmla="*/ 0 w 563036"/>
              <a:gd name="connsiteY3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036" h="759999">
                <a:moveTo>
                  <a:pt x="0" y="0"/>
                </a:moveTo>
                <a:lnTo>
                  <a:pt x="563037" y="0"/>
                </a:lnTo>
                <a:lnTo>
                  <a:pt x="563037" y="760000"/>
                </a:lnTo>
                <a:lnTo>
                  <a:pt x="0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87" name="Полилиния 86">
            <a:extLst>
              <a:ext uri="{FF2B5EF4-FFF2-40B4-BE49-F238E27FC236}">
                <a16:creationId xmlns:a16="http://schemas.microsoft.com/office/drawing/2014/main" id="{78D3348C-79B5-C314-2DEA-8BCBA77FF11E}"/>
              </a:ext>
            </a:extLst>
          </p:cNvPr>
          <p:cNvSpPr/>
          <p:nvPr/>
        </p:nvSpPr>
        <p:spPr>
          <a:xfrm>
            <a:off x="1985553" y="191094"/>
            <a:ext cx="742199" cy="759999"/>
          </a:xfrm>
          <a:custGeom>
            <a:avLst/>
            <a:gdLst>
              <a:gd name="connsiteX0" fmla="*/ 742199 w 742199"/>
              <a:gd name="connsiteY0" fmla="*/ 760000 h 759999"/>
              <a:gd name="connsiteX1" fmla="*/ 0 w 742199"/>
              <a:gd name="connsiteY1" fmla="*/ 760000 h 759999"/>
              <a:gd name="connsiteX2" fmla="*/ 0 w 742199"/>
              <a:gd name="connsiteY2" fmla="*/ 0 h 759999"/>
              <a:gd name="connsiteX3" fmla="*/ 371100 w 742199"/>
              <a:gd name="connsiteY3" fmla="*/ 380014 h 759999"/>
              <a:gd name="connsiteX4" fmla="*/ 742199 w 742199"/>
              <a:gd name="connsiteY4" fmla="*/ 0 h 759999"/>
              <a:gd name="connsiteX5" fmla="*/ 742199 w 742199"/>
              <a:gd name="connsiteY5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99" h="759999">
                <a:moveTo>
                  <a:pt x="742199" y="760000"/>
                </a:moveTo>
                <a:lnTo>
                  <a:pt x="0" y="760000"/>
                </a:lnTo>
                <a:lnTo>
                  <a:pt x="0" y="0"/>
                </a:lnTo>
                <a:lnTo>
                  <a:pt x="371100" y="380014"/>
                </a:lnTo>
                <a:lnTo>
                  <a:pt x="742199" y="0"/>
                </a:lnTo>
                <a:lnTo>
                  <a:pt x="742199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88" name="Полилиния 87">
            <a:extLst>
              <a:ext uri="{FF2B5EF4-FFF2-40B4-BE49-F238E27FC236}">
                <a16:creationId xmlns:a16="http://schemas.microsoft.com/office/drawing/2014/main" id="{0386ACE4-94B4-3F84-DD00-82C80FC8D88E}"/>
              </a:ext>
            </a:extLst>
          </p:cNvPr>
          <p:cNvSpPr/>
          <p:nvPr/>
        </p:nvSpPr>
        <p:spPr>
          <a:xfrm>
            <a:off x="2955438" y="184702"/>
            <a:ext cx="761373" cy="766364"/>
          </a:xfrm>
          <a:custGeom>
            <a:avLst/>
            <a:gdLst>
              <a:gd name="connsiteX0" fmla="*/ 399916 w 761373"/>
              <a:gd name="connsiteY0" fmla="*/ 75099 h 766364"/>
              <a:gd name="connsiteX1" fmla="*/ 700208 w 761373"/>
              <a:gd name="connsiteY1" fmla="*/ 75099 h 766364"/>
              <a:gd name="connsiteX2" fmla="*/ 701422 w 761373"/>
              <a:gd name="connsiteY2" fmla="*/ 436749 h 766364"/>
              <a:gd name="connsiteX3" fmla="*/ 380670 w 761373"/>
              <a:gd name="connsiteY3" fmla="*/ 766364 h 766364"/>
              <a:gd name="connsiteX4" fmla="*/ 59963 w 761373"/>
              <a:gd name="connsiteY4" fmla="*/ 436763 h 766364"/>
              <a:gd name="connsiteX5" fmla="*/ 61177 w 761373"/>
              <a:gd name="connsiteY5" fmla="*/ 75099 h 766364"/>
              <a:gd name="connsiteX6" fmla="*/ 361469 w 761373"/>
              <a:gd name="connsiteY6" fmla="*/ 75099 h 766364"/>
              <a:gd name="connsiteX7" fmla="*/ 380685 w 761373"/>
              <a:gd name="connsiteY7" fmla="*/ 98340 h 766364"/>
              <a:gd name="connsiteX8" fmla="*/ 399916 w 761373"/>
              <a:gd name="connsiteY8" fmla="*/ 75099 h 766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3" h="766364">
                <a:moveTo>
                  <a:pt x="399916" y="75099"/>
                </a:moveTo>
                <a:cubicBezTo>
                  <a:pt x="482685" y="-25019"/>
                  <a:pt x="617394" y="-25019"/>
                  <a:pt x="700208" y="75099"/>
                </a:cubicBezTo>
                <a:cubicBezTo>
                  <a:pt x="781292" y="173186"/>
                  <a:pt x="781823" y="328663"/>
                  <a:pt x="701422" y="436749"/>
                </a:cubicBezTo>
                <a:cubicBezTo>
                  <a:pt x="621037" y="544837"/>
                  <a:pt x="380670" y="766364"/>
                  <a:pt x="380670" y="766364"/>
                </a:cubicBezTo>
                <a:cubicBezTo>
                  <a:pt x="380670" y="766364"/>
                  <a:pt x="140363" y="544864"/>
                  <a:pt x="59963" y="436763"/>
                </a:cubicBezTo>
                <a:cubicBezTo>
                  <a:pt x="-20453" y="328663"/>
                  <a:pt x="-19922" y="173185"/>
                  <a:pt x="61177" y="75099"/>
                </a:cubicBezTo>
                <a:cubicBezTo>
                  <a:pt x="143961" y="-25033"/>
                  <a:pt x="278685" y="-25033"/>
                  <a:pt x="361469" y="75099"/>
                </a:cubicBezTo>
                <a:lnTo>
                  <a:pt x="380685" y="98340"/>
                </a:lnTo>
                <a:lnTo>
                  <a:pt x="399916" y="7509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89" name="Полилиния 88">
            <a:extLst>
              <a:ext uri="{FF2B5EF4-FFF2-40B4-BE49-F238E27FC236}">
                <a16:creationId xmlns:a16="http://schemas.microsoft.com/office/drawing/2014/main" id="{4E195A25-0F6D-86D8-EE4E-6119DFA789F1}"/>
              </a:ext>
            </a:extLst>
          </p:cNvPr>
          <p:cNvSpPr/>
          <p:nvPr/>
        </p:nvSpPr>
        <p:spPr>
          <a:xfrm>
            <a:off x="3929300" y="197486"/>
            <a:ext cx="717534" cy="740825"/>
          </a:xfrm>
          <a:custGeom>
            <a:avLst/>
            <a:gdLst>
              <a:gd name="connsiteX0" fmla="*/ 717534 w 717534"/>
              <a:gd name="connsiteY0" fmla="*/ 370412 h 740825"/>
              <a:gd name="connsiteX1" fmla="*/ 327887 w 717534"/>
              <a:gd name="connsiteY1" fmla="*/ 740825 h 740825"/>
              <a:gd name="connsiteX2" fmla="*/ 327887 w 717534"/>
              <a:gd name="connsiteY2" fmla="*/ 554427 h 740825"/>
              <a:gd name="connsiteX3" fmla="*/ 0 w 717534"/>
              <a:gd name="connsiteY3" fmla="*/ 554427 h 740825"/>
              <a:gd name="connsiteX4" fmla="*/ 0 w 717534"/>
              <a:gd name="connsiteY4" fmla="*/ 185288 h 740825"/>
              <a:gd name="connsiteX5" fmla="*/ 327887 w 717534"/>
              <a:gd name="connsiteY5" fmla="*/ 185288 h 740825"/>
              <a:gd name="connsiteX6" fmla="*/ 327887 w 717534"/>
              <a:gd name="connsiteY6" fmla="*/ 0 h 740825"/>
              <a:gd name="connsiteX7" fmla="*/ 717534 w 717534"/>
              <a:gd name="connsiteY7" fmla="*/ 370412 h 74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534" h="740825">
                <a:moveTo>
                  <a:pt x="717534" y="370412"/>
                </a:moveTo>
                <a:lnTo>
                  <a:pt x="327887" y="740825"/>
                </a:lnTo>
                <a:lnTo>
                  <a:pt x="327887" y="554427"/>
                </a:lnTo>
                <a:lnTo>
                  <a:pt x="0" y="554427"/>
                </a:lnTo>
                <a:lnTo>
                  <a:pt x="0" y="185288"/>
                </a:lnTo>
                <a:lnTo>
                  <a:pt x="327887" y="185288"/>
                </a:lnTo>
                <a:lnTo>
                  <a:pt x="327887" y="0"/>
                </a:lnTo>
                <a:lnTo>
                  <a:pt x="717534" y="370412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0" name="Полилиния 89">
            <a:extLst>
              <a:ext uri="{FF2B5EF4-FFF2-40B4-BE49-F238E27FC236}">
                <a16:creationId xmlns:a16="http://schemas.microsoft.com/office/drawing/2014/main" id="{07CB7D8A-52F8-C475-87CC-07BC32B0C517}"/>
              </a:ext>
            </a:extLst>
          </p:cNvPr>
          <p:cNvSpPr/>
          <p:nvPr/>
        </p:nvSpPr>
        <p:spPr>
          <a:xfrm>
            <a:off x="4813798" y="189200"/>
            <a:ext cx="765058" cy="763669"/>
          </a:xfrm>
          <a:custGeom>
            <a:avLst/>
            <a:gdLst>
              <a:gd name="connsiteX0" fmla="*/ 382529 w 765058"/>
              <a:gd name="connsiteY0" fmla="*/ 0 h 763669"/>
              <a:gd name="connsiteX1" fmla="*/ 765058 w 765058"/>
              <a:gd name="connsiteY1" fmla="*/ 381834 h 763669"/>
              <a:gd name="connsiteX2" fmla="*/ 382529 w 765058"/>
              <a:gd name="connsiteY2" fmla="*/ 763669 h 763669"/>
              <a:gd name="connsiteX3" fmla="*/ 0 w 765058"/>
              <a:gd name="connsiteY3" fmla="*/ 381834 h 763669"/>
              <a:gd name="connsiteX4" fmla="*/ 382529 w 765058"/>
              <a:gd name="connsiteY4" fmla="*/ 0 h 763669"/>
              <a:gd name="connsiteX5" fmla="*/ 542663 w 765058"/>
              <a:gd name="connsiteY5" fmla="*/ 442704 h 763669"/>
              <a:gd name="connsiteX6" fmla="*/ 538170 w 765058"/>
              <a:gd name="connsiteY6" fmla="*/ 453017 h 763669"/>
              <a:gd name="connsiteX7" fmla="*/ 515083 w 765058"/>
              <a:gd name="connsiteY7" fmla="*/ 487181 h 763669"/>
              <a:gd name="connsiteX8" fmla="*/ 386339 w 765058"/>
              <a:gd name="connsiteY8" fmla="*/ 538670 h 763669"/>
              <a:gd name="connsiteX9" fmla="*/ 252495 w 765058"/>
              <a:gd name="connsiteY9" fmla="*/ 489578 h 763669"/>
              <a:gd name="connsiteX10" fmla="*/ 222623 w 765058"/>
              <a:gd name="connsiteY10" fmla="*/ 456420 h 763669"/>
              <a:gd name="connsiteX11" fmla="*/ 216036 w 765058"/>
              <a:gd name="connsiteY11" fmla="*/ 446330 h 763669"/>
              <a:gd name="connsiteX12" fmla="*/ 214776 w 765058"/>
              <a:gd name="connsiteY12" fmla="*/ 444125 h 763669"/>
              <a:gd name="connsiteX13" fmla="*/ 214715 w 765058"/>
              <a:gd name="connsiteY13" fmla="*/ 443977 h 763669"/>
              <a:gd name="connsiteX14" fmla="*/ 214746 w 765058"/>
              <a:gd name="connsiteY14" fmla="*/ 444095 h 763669"/>
              <a:gd name="connsiteX15" fmla="*/ 214791 w 765058"/>
              <a:gd name="connsiteY15" fmla="*/ 444169 h 763669"/>
              <a:gd name="connsiteX16" fmla="*/ 214807 w 765058"/>
              <a:gd name="connsiteY16" fmla="*/ 444199 h 763669"/>
              <a:gd name="connsiteX17" fmla="*/ 209980 w 765058"/>
              <a:gd name="connsiteY17" fmla="*/ 447187 h 763669"/>
              <a:gd name="connsiteX18" fmla="*/ 142147 w 765058"/>
              <a:gd name="connsiteY18" fmla="*/ 488467 h 763669"/>
              <a:gd name="connsiteX19" fmla="*/ 137320 w 765058"/>
              <a:gd name="connsiteY19" fmla="*/ 491441 h 763669"/>
              <a:gd name="connsiteX20" fmla="*/ 137335 w 765058"/>
              <a:gd name="connsiteY20" fmla="*/ 491500 h 763669"/>
              <a:gd name="connsiteX21" fmla="*/ 137396 w 765058"/>
              <a:gd name="connsiteY21" fmla="*/ 491605 h 763669"/>
              <a:gd name="connsiteX22" fmla="*/ 137517 w 765058"/>
              <a:gd name="connsiteY22" fmla="*/ 491841 h 763669"/>
              <a:gd name="connsiteX23" fmla="*/ 137836 w 765058"/>
              <a:gd name="connsiteY23" fmla="*/ 492478 h 763669"/>
              <a:gd name="connsiteX24" fmla="*/ 138777 w 765058"/>
              <a:gd name="connsiteY24" fmla="*/ 494223 h 763669"/>
              <a:gd name="connsiteX25" fmla="*/ 141813 w 765058"/>
              <a:gd name="connsiteY25" fmla="*/ 499594 h 763669"/>
              <a:gd name="connsiteX26" fmla="*/ 152893 w 765058"/>
              <a:gd name="connsiteY26" fmla="*/ 516624 h 763669"/>
              <a:gd name="connsiteX27" fmla="*/ 197032 w 765058"/>
              <a:gd name="connsiteY27" fmla="*/ 565761 h 763669"/>
              <a:gd name="connsiteX28" fmla="*/ 386339 w 765058"/>
              <a:gd name="connsiteY28" fmla="*/ 636367 h 763669"/>
              <a:gd name="connsiteX29" fmla="*/ 577983 w 765058"/>
              <a:gd name="connsiteY29" fmla="*/ 555937 h 763669"/>
              <a:gd name="connsiteX30" fmla="*/ 616081 w 765058"/>
              <a:gd name="connsiteY30" fmla="*/ 499432 h 763669"/>
              <a:gd name="connsiteX31" fmla="*/ 624535 w 765058"/>
              <a:gd name="connsiteY31" fmla="*/ 479857 h 763669"/>
              <a:gd name="connsiteX32" fmla="*/ 626721 w 765058"/>
              <a:gd name="connsiteY32" fmla="*/ 473627 h 763669"/>
              <a:gd name="connsiteX33" fmla="*/ 627374 w 765058"/>
              <a:gd name="connsiteY33" fmla="*/ 471571 h 763669"/>
              <a:gd name="connsiteX34" fmla="*/ 627601 w 765058"/>
              <a:gd name="connsiteY34" fmla="*/ 470816 h 763669"/>
              <a:gd name="connsiteX35" fmla="*/ 627693 w 765058"/>
              <a:gd name="connsiteY35" fmla="*/ 470521 h 763669"/>
              <a:gd name="connsiteX36" fmla="*/ 627708 w 765058"/>
              <a:gd name="connsiteY36" fmla="*/ 470388 h 763669"/>
              <a:gd name="connsiteX37" fmla="*/ 627738 w 765058"/>
              <a:gd name="connsiteY37" fmla="*/ 470329 h 763669"/>
              <a:gd name="connsiteX38" fmla="*/ 622471 w 765058"/>
              <a:gd name="connsiteY38" fmla="*/ 468464 h 763669"/>
              <a:gd name="connsiteX39" fmla="*/ 548582 w 765058"/>
              <a:gd name="connsiteY39" fmla="*/ 442763 h 763669"/>
              <a:gd name="connsiteX40" fmla="*/ 543315 w 765058"/>
              <a:gd name="connsiteY40" fmla="*/ 440900 h 763669"/>
              <a:gd name="connsiteX41" fmla="*/ 543330 w 765058"/>
              <a:gd name="connsiteY41" fmla="*/ 440840 h 763669"/>
              <a:gd name="connsiteX42" fmla="*/ 543361 w 765058"/>
              <a:gd name="connsiteY42" fmla="*/ 440751 h 763669"/>
              <a:gd name="connsiteX43" fmla="*/ 543406 w 765058"/>
              <a:gd name="connsiteY43" fmla="*/ 440589 h 763669"/>
              <a:gd name="connsiteX44" fmla="*/ 542663 w 765058"/>
              <a:gd name="connsiteY44" fmla="*/ 442704 h 763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65058" h="763669">
                <a:moveTo>
                  <a:pt x="382529" y="0"/>
                </a:moveTo>
                <a:cubicBezTo>
                  <a:pt x="593799" y="2"/>
                  <a:pt x="765058" y="170956"/>
                  <a:pt x="765058" y="381834"/>
                </a:cubicBezTo>
                <a:cubicBezTo>
                  <a:pt x="765058" y="592711"/>
                  <a:pt x="593799" y="763668"/>
                  <a:pt x="382529" y="763669"/>
                </a:cubicBezTo>
                <a:cubicBezTo>
                  <a:pt x="171274" y="763669"/>
                  <a:pt x="0" y="592713"/>
                  <a:pt x="0" y="381834"/>
                </a:cubicBezTo>
                <a:cubicBezTo>
                  <a:pt x="0" y="170955"/>
                  <a:pt x="171274" y="0"/>
                  <a:pt x="382529" y="0"/>
                </a:cubicBezTo>
                <a:close/>
                <a:moveTo>
                  <a:pt x="542663" y="442704"/>
                </a:moveTo>
                <a:cubicBezTo>
                  <a:pt x="541843" y="444899"/>
                  <a:pt x="540386" y="448493"/>
                  <a:pt x="538170" y="453017"/>
                </a:cubicBezTo>
                <a:cubicBezTo>
                  <a:pt x="533722" y="462115"/>
                  <a:pt x="526361" y="474616"/>
                  <a:pt x="515083" y="487181"/>
                </a:cubicBezTo>
                <a:cubicBezTo>
                  <a:pt x="493408" y="511321"/>
                  <a:pt x="454779" y="538670"/>
                  <a:pt x="386339" y="538670"/>
                </a:cubicBezTo>
                <a:cubicBezTo>
                  <a:pt x="322650" y="538670"/>
                  <a:pt x="279634" y="513634"/>
                  <a:pt x="252495" y="489578"/>
                </a:cubicBezTo>
                <a:cubicBezTo>
                  <a:pt x="238712" y="477365"/>
                  <a:pt x="228877" y="465233"/>
                  <a:pt x="222623" y="456420"/>
                </a:cubicBezTo>
                <a:cubicBezTo>
                  <a:pt x="219512" y="452032"/>
                  <a:pt x="217326" y="448520"/>
                  <a:pt x="216036" y="446330"/>
                </a:cubicBezTo>
                <a:cubicBezTo>
                  <a:pt x="215399" y="445246"/>
                  <a:pt x="214989" y="444495"/>
                  <a:pt x="214776" y="444125"/>
                </a:cubicBezTo>
                <a:lnTo>
                  <a:pt x="214715" y="443977"/>
                </a:lnTo>
                <a:cubicBezTo>
                  <a:pt x="214731" y="444007"/>
                  <a:pt x="214731" y="444052"/>
                  <a:pt x="214746" y="444095"/>
                </a:cubicBezTo>
                <a:cubicBezTo>
                  <a:pt x="214761" y="444118"/>
                  <a:pt x="214791" y="444143"/>
                  <a:pt x="214791" y="444169"/>
                </a:cubicBezTo>
                <a:lnTo>
                  <a:pt x="214807" y="444199"/>
                </a:lnTo>
                <a:cubicBezTo>
                  <a:pt x="214822" y="444210"/>
                  <a:pt x="214761" y="444269"/>
                  <a:pt x="209980" y="447187"/>
                </a:cubicBezTo>
                <a:lnTo>
                  <a:pt x="142147" y="488467"/>
                </a:lnTo>
                <a:cubicBezTo>
                  <a:pt x="137730" y="491163"/>
                  <a:pt x="137351" y="491410"/>
                  <a:pt x="137320" y="491441"/>
                </a:cubicBezTo>
                <a:cubicBezTo>
                  <a:pt x="137320" y="491450"/>
                  <a:pt x="137320" y="491484"/>
                  <a:pt x="137335" y="491500"/>
                </a:cubicBezTo>
                <a:cubicBezTo>
                  <a:pt x="137351" y="491534"/>
                  <a:pt x="137381" y="491567"/>
                  <a:pt x="137396" y="491605"/>
                </a:cubicBezTo>
                <a:cubicBezTo>
                  <a:pt x="137426" y="491676"/>
                  <a:pt x="137472" y="491755"/>
                  <a:pt x="137517" y="491841"/>
                </a:cubicBezTo>
                <a:cubicBezTo>
                  <a:pt x="137609" y="492020"/>
                  <a:pt x="137715" y="492241"/>
                  <a:pt x="137836" y="492478"/>
                </a:cubicBezTo>
                <a:cubicBezTo>
                  <a:pt x="138079" y="492949"/>
                  <a:pt x="138398" y="493534"/>
                  <a:pt x="138777" y="494223"/>
                </a:cubicBezTo>
                <a:cubicBezTo>
                  <a:pt x="139521" y="495606"/>
                  <a:pt x="140523" y="497418"/>
                  <a:pt x="141813" y="499594"/>
                </a:cubicBezTo>
                <a:cubicBezTo>
                  <a:pt x="144378" y="503948"/>
                  <a:pt x="148051" y="509794"/>
                  <a:pt x="152893" y="516624"/>
                </a:cubicBezTo>
                <a:cubicBezTo>
                  <a:pt x="162562" y="530253"/>
                  <a:pt x="177058" y="548051"/>
                  <a:pt x="197032" y="565761"/>
                </a:cubicBezTo>
                <a:cubicBezTo>
                  <a:pt x="237407" y="601547"/>
                  <a:pt x="299518" y="636366"/>
                  <a:pt x="386339" y="636367"/>
                </a:cubicBezTo>
                <a:cubicBezTo>
                  <a:pt x="479474" y="636367"/>
                  <a:pt x="540462" y="597749"/>
                  <a:pt x="577983" y="555937"/>
                </a:cubicBezTo>
                <a:cubicBezTo>
                  <a:pt x="596304" y="535530"/>
                  <a:pt x="608431" y="515062"/>
                  <a:pt x="616081" y="499432"/>
                </a:cubicBezTo>
                <a:cubicBezTo>
                  <a:pt x="619921" y="491591"/>
                  <a:pt x="622669" y="484875"/>
                  <a:pt x="624535" y="479857"/>
                </a:cubicBezTo>
                <a:cubicBezTo>
                  <a:pt x="625477" y="477345"/>
                  <a:pt x="626190" y="475244"/>
                  <a:pt x="626721" y="473627"/>
                </a:cubicBezTo>
                <a:cubicBezTo>
                  <a:pt x="626979" y="472821"/>
                  <a:pt x="627207" y="472132"/>
                  <a:pt x="627374" y="471571"/>
                </a:cubicBezTo>
                <a:cubicBezTo>
                  <a:pt x="627465" y="471291"/>
                  <a:pt x="627526" y="471033"/>
                  <a:pt x="627601" y="470816"/>
                </a:cubicBezTo>
                <a:cubicBezTo>
                  <a:pt x="627632" y="470712"/>
                  <a:pt x="627662" y="470610"/>
                  <a:pt x="627693" y="470521"/>
                </a:cubicBezTo>
                <a:cubicBezTo>
                  <a:pt x="627693" y="470476"/>
                  <a:pt x="627708" y="470427"/>
                  <a:pt x="627708" y="470388"/>
                </a:cubicBezTo>
                <a:cubicBezTo>
                  <a:pt x="627723" y="470366"/>
                  <a:pt x="627738" y="470338"/>
                  <a:pt x="627738" y="470329"/>
                </a:cubicBezTo>
                <a:cubicBezTo>
                  <a:pt x="627738" y="470309"/>
                  <a:pt x="627465" y="470209"/>
                  <a:pt x="622471" y="468464"/>
                </a:cubicBezTo>
                <a:lnTo>
                  <a:pt x="548582" y="442763"/>
                </a:lnTo>
                <a:cubicBezTo>
                  <a:pt x="543649" y="441040"/>
                  <a:pt x="543330" y="440919"/>
                  <a:pt x="543315" y="440900"/>
                </a:cubicBezTo>
                <a:cubicBezTo>
                  <a:pt x="543315" y="440890"/>
                  <a:pt x="543330" y="440856"/>
                  <a:pt x="543330" y="440840"/>
                </a:cubicBezTo>
                <a:cubicBezTo>
                  <a:pt x="543330" y="440810"/>
                  <a:pt x="543346" y="440780"/>
                  <a:pt x="543361" y="440751"/>
                </a:cubicBezTo>
                <a:cubicBezTo>
                  <a:pt x="543376" y="440693"/>
                  <a:pt x="543391" y="440633"/>
                  <a:pt x="543406" y="440589"/>
                </a:cubicBezTo>
                <a:lnTo>
                  <a:pt x="542663" y="44270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1" name="Полилиния 90">
            <a:extLst>
              <a:ext uri="{FF2B5EF4-FFF2-40B4-BE49-F238E27FC236}">
                <a16:creationId xmlns:a16="http://schemas.microsoft.com/office/drawing/2014/main" id="{8BD04829-D7EB-9B9A-7BF1-C73A73AA2982}"/>
              </a:ext>
            </a:extLst>
          </p:cNvPr>
          <p:cNvSpPr/>
          <p:nvPr/>
        </p:nvSpPr>
        <p:spPr>
          <a:xfrm rot="5400000">
            <a:off x="6004482" y="-10083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2" name="Полилиния 91">
            <a:extLst>
              <a:ext uri="{FF2B5EF4-FFF2-40B4-BE49-F238E27FC236}">
                <a16:creationId xmlns:a16="http://schemas.microsoft.com/office/drawing/2014/main" id="{F1DE37C8-0D88-BA6E-2744-2734BC48A13C}"/>
              </a:ext>
            </a:extLst>
          </p:cNvPr>
          <p:cNvSpPr/>
          <p:nvPr/>
        </p:nvSpPr>
        <p:spPr>
          <a:xfrm rot="5400000">
            <a:off x="6004482" y="411419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3" name="Полилиния 92">
            <a:extLst>
              <a:ext uri="{FF2B5EF4-FFF2-40B4-BE49-F238E27FC236}">
                <a16:creationId xmlns:a16="http://schemas.microsoft.com/office/drawing/2014/main" id="{466958FC-4774-E8EC-C0F7-A0896F690415}"/>
              </a:ext>
            </a:extLst>
          </p:cNvPr>
          <p:cNvSpPr/>
          <p:nvPr/>
        </p:nvSpPr>
        <p:spPr>
          <a:xfrm>
            <a:off x="6776336" y="200681"/>
            <a:ext cx="1484930" cy="740695"/>
          </a:xfrm>
          <a:custGeom>
            <a:avLst/>
            <a:gdLst>
              <a:gd name="connsiteX0" fmla="*/ 1114104 w 1484930"/>
              <a:gd name="connsiteY0" fmla="*/ 0 h 740695"/>
              <a:gd name="connsiteX1" fmla="*/ 1484930 w 1484930"/>
              <a:gd name="connsiteY1" fmla="*/ 370414 h 740695"/>
              <a:gd name="connsiteX2" fmla="*/ 1484809 w 1484930"/>
              <a:gd name="connsiteY2" fmla="*/ 379984 h 740695"/>
              <a:gd name="connsiteX3" fmla="*/ 1137297 w 1484930"/>
              <a:gd name="connsiteY3" fmla="*/ 740696 h 740695"/>
              <a:gd name="connsiteX4" fmla="*/ 1114104 w 1484930"/>
              <a:gd name="connsiteY4" fmla="*/ 740696 h 740695"/>
              <a:gd name="connsiteX5" fmla="*/ 899070 w 1484930"/>
              <a:gd name="connsiteY5" fmla="*/ 645563 h 740695"/>
              <a:gd name="connsiteX6" fmla="*/ 742093 w 1484930"/>
              <a:gd name="connsiteY6" fmla="*/ 495180 h 740695"/>
              <a:gd name="connsiteX7" fmla="*/ 585496 w 1484930"/>
              <a:gd name="connsiteY7" fmla="*/ 646613 h 740695"/>
              <a:gd name="connsiteX8" fmla="*/ 377642 w 1484930"/>
              <a:gd name="connsiteY8" fmla="*/ 740511 h 740695"/>
              <a:gd name="connsiteX9" fmla="*/ 370827 w 1484930"/>
              <a:gd name="connsiteY9" fmla="*/ 740634 h 740695"/>
              <a:gd name="connsiteX10" fmla="*/ 121 w 1484930"/>
              <a:gd name="connsiteY10" fmla="*/ 382329 h 740695"/>
              <a:gd name="connsiteX11" fmla="*/ 0 w 1484930"/>
              <a:gd name="connsiteY11" fmla="*/ 372761 h 740695"/>
              <a:gd name="connsiteX12" fmla="*/ 370766 w 1484930"/>
              <a:gd name="connsiteY12" fmla="*/ 381 h 740695"/>
              <a:gd name="connsiteX13" fmla="*/ 377566 w 1484930"/>
              <a:gd name="connsiteY13" fmla="*/ 505 h 740695"/>
              <a:gd name="connsiteX14" fmla="*/ 585876 w 1484930"/>
              <a:gd name="connsiteY14" fmla="*/ 97859 h 740695"/>
              <a:gd name="connsiteX15" fmla="*/ 742837 w 1484930"/>
              <a:gd name="connsiteY15" fmla="*/ 248182 h 740695"/>
              <a:gd name="connsiteX16" fmla="*/ 899495 w 1484930"/>
              <a:gd name="connsiteY16" fmla="*/ 96748 h 740695"/>
              <a:gd name="connsiteX17" fmla="*/ 1114104 w 1484930"/>
              <a:gd name="connsiteY17" fmla="*/ 0 h 740695"/>
              <a:gd name="connsiteX18" fmla="*/ 382894 w 1484930"/>
              <a:gd name="connsiteY18" fmla="*/ 180830 h 740695"/>
              <a:gd name="connsiteX19" fmla="*/ 196729 w 1484930"/>
              <a:gd name="connsiteY19" fmla="*/ 372823 h 740695"/>
              <a:gd name="connsiteX20" fmla="*/ 196729 w 1484930"/>
              <a:gd name="connsiteY20" fmla="*/ 377761 h 740695"/>
              <a:gd name="connsiteX21" fmla="*/ 382894 w 1484930"/>
              <a:gd name="connsiteY21" fmla="*/ 564753 h 740695"/>
              <a:gd name="connsiteX22" fmla="*/ 387280 w 1484930"/>
              <a:gd name="connsiteY22" fmla="*/ 564631 h 740695"/>
              <a:gd name="connsiteX23" fmla="*/ 469472 w 1484930"/>
              <a:gd name="connsiteY23" fmla="*/ 534998 h 740695"/>
              <a:gd name="connsiteX24" fmla="*/ 554517 w 1484930"/>
              <a:gd name="connsiteY24" fmla="*/ 464436 h 740695"/>
              <a:gd name="connsiteX25" fmla="*/ 635282 w 1484930"/>
              <a:gd name="connsiteY25" fmla="*/ 372823 h 740695"/>
              <a:gd name="connsiteX26" fmla="*/ 620195 w 1484930"/>
              <a:gd name="connsiteY26" fmla="*/ 353870 h 740695"/>
              <a:gd name="connsiteX27" fmla="*/ 555018 w 1484930"/>
              <a:gd name="connsiteY27" fmla="*/ 281641 h 740695"/>
              <a:gd name="connsiteX28" fmla="*/ 469790 w 1484930"/>
              <a:gd name="connsiteY28" fmla="*/ 210771 h 740695"/>
              <a:gd name="connsiteX29" fmla="*/ 387341 w 1484930"/>
              <a:gd name="connsiteY29" fmla="*/ 180953 h 740695"/>
              <a:gd name="connsiteX30" fmla="*/ 382894 w 1484930"/>
              <a:gd name="connsiteY30" fmla="*/ 180830 h 740695"/>
              <a:gd name="connsiteX31" fmla="*/ 1102052 w 1484930"/>
              <a:gd name="connsiteY31" fmla="*/ 178607 h 740695"/>
              <a:gd name="connsiteX32" fmla="*/ 1015398 w 1484930"/>
              <a:gd name="connsiteY32" fmla="*/ 208424 h 740695"/>
              <a:gd name="connsiteX33" fmla="*/ 930292 w 1484930"/>
              <a:gd name="connsiteY33" fmla="*/ 279049 h 740695"/>
              <a:gd name="connsiteX34" fmla="*/ 865115 w 1484930"/>
              <a:gd name="connsiteY34" fmla="*/ 351215 h 740695"/>
              <a:gd name="connsiteX35" fmla="*/ 849648 w 1484930"/>
              <a:gd name="connsiteY35" fmla="*/ 370601 h 740695"/>
              <a:gd name="connsiteX36" fmla="*/ 930231 w 1484930"/>
              <a:gd name="connsiteY36" fmla="*/ 462029 h 740695"/>
              <a:gd name="connsiteX37" fmla="*/ 1015337 w 1484930"/>
              <a:gd name="connsiteY37" fmla="*/ 532714 h 740695"/>
              <a:gd name="connsiteX38" fmla="*/ 1102052 w 1484930"/>
              <a:gd name="connsiteY38" fmla="*/ 562532 h 740695"/>
              <a:gd name="connsiteX39" fmla="*/ 1106985 w 1484930"/>
              <a:gd name="connsiteY39" fmla="*/ 562532 h 740695"/>
              <a:gd name="connsiteX40" fmla="*/ 1288141 w 1484930"/>
              <a:gd name="connsiteY40" fmla="*/ 370539 h 740695"/>
              <a:gd name="connsiteX41" fmla="*/ 1106985 w 1484930"/>
              <a:gd name="connsiteY41" fmla="*/ 178607 h 740695"/>
              <a:gd name="connsiteX42" fmla="*/ 1102052 w 1484930"/>
              <a:gd name="connsiteY42" fmla="*/ 178607 h 740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84930" h="740695">
                <a:moveTo>
                  <a:pt x="1114104" y="0"/>
                </a:moveTo>
                <a:cubicBezTo>
                  <a:pt x="1318998" y="0"/>
                  <a:pt x="1484930" y="165890"/>
                  <a:pt x="1484930" y="370414"/>
                </a:cubicBezTo>
                <a:lnTo>
                  <a:pt x="1484809" y="379984"/>
                </a:lnTo>
                <a:cubicBezTo>
                  <a:pt x="1479921" y="572347"/>
                  <a:pt x="1328090" y="728966"/>
                  <a:pt x="1137297" y="740696"/>
                </a:cubicBezTo>
                <a:lnTo>
                  <a:pt x="1114104" y="740696"/>
                </a:lnTo>
                <a:cubicBezTo>
                  <a:pt x="1041808" y="740696"/>
                  <a:pt x="965673" y="697667"/>
                  <a:pt x="899070" y="645563"/>
                </a:cubicBezTo>
                <a:cubicBezTo>
                  <a:pt x="839934" y="599325"/>
                  <a:pt x="784957" y="543271"/>
                  <a:pt x="742093" y="495180"/>
                </a:cubicBezTo>
                <a:cubicBezTo>
                  <a:pt x="699244" y="543333"/>
                  <a:pt x="644435" y="599881"/>
                  <a:pt x="585496" y="646613"/>
                </a:cubicBezTo>
                <a:cubicBezTo>
                  <a:pt x="521185" y="697605"/>
                  <a:pt x="447888" y="737857"/>
                  <a:pt x="377642" y="740511"/>
                </a:cubicBezTo>
                <a:lnTo>
                  <a:pt x="370827" y="740634"/>
                </a:lnTo>
                <a:cubicBezTo>
                  <a:pt x="169150" y="740634"/>
                  <a:pt x="5191" y="582348"/>
                  <a:pt x="121" y="382329"/>
                </a:cubicBezTo>
                <a:lnTo>
                  <a:pt x="0" y="372761"/>
                </a:lnTo>
                <a:cubicBezTo>
                  <a:pt x="0" y="168422"/>
                  <a:pt x="165871" y="381"/>
                  <a:pt x="370766" y="381"/>
                </a:cubicBezTo>
                <a:lnTo>
                  <a:pt x="377566" y="505"/>
                </a:lnTo>
                <a:cubicBezTo>
                  <a:pt x="447827" y="3098"/>
                  <a:pt x="521306" y="47361"/>
                  <a:pt x="585876" y="97859"/>
                </a:cubicBezTo>
                <a:cubicBezTo>
                  <a:pt x="644996" y="144098"/>
                  <a:pt x="699912" y="200152"/>
                  <a:pt x="742837" y="248182"/>
                </a:cubicBezTo>
                <a:cubicBezTo>
                  <a:pt x="785701" y="200029"/>
                  <a:pt x="840495" y="143480"/>
                  <a:pt x="899495" y="96748"/>
                </a:cubicBezTo>
                <a:cubicBezTo>
                  <a:pt x="965855" y="44027"/>
                  <a:pt x="1041808" y="0"/>
                  <a:pt x="1114104" y="0"/>
                </a:cubicBezTo>
                <a:close/>
                <a:moveTo>
                  <a:pt x="382894" y="180830"/>
                </a:moveTo>
                <a:cubicBezTo>
                  <a:pt x="276705" y="180830"/>
                  <a:pt x="196729" y="266764"/>
                  <a:pt x="196729" y="372823"/>
                </a:cubicBezTo>
                <a:lnTo>
                  <a:pt x="196729" y="377761"/>
                </a:lnTo>
                <a:cubicBezTo>
                  <a:pt x="199461" y="481475"/>
                  <a:pt x="278313" y="564753"/>
                  <a:pt x="382894" y="564753"/>
                </a:cubicBezTo>
                <a:lnTo>
                  <a:pt x="387280" y="564631"/>
                </a:lnTo>
                <a:cubicBezTo>
                  <a:pt x="409486" y="563396"/>
                  <a:pt x="441589" y="552901"/>
                  <a:pt x="469472" y="534998"/>
                </a:cubicBezTo>
                <a:cubicBezTo>
                  <a:pt x="498857" y="516169"/>
                  <a:pt x="528167" y="490611"/>
                  <a:pt x="554517" y="464436"/>
                </a:cubicBezTo>
                <a:cubicBezTo>
                  <a:pt x="590885" y="428261"/>
                  <a:pt x="620437" y="391836"/>
                  <a:pt x="635282" y="372823"/>
                </a:cubicBezTo>
                <a:cubicBezTo>
                  <a:pt x="631275" y="367637"/>
                  <a:pt x="626190" y="361216"/>
                  <a:pt x="620195" y="353870"/>
                </a:cubicBezTo>
                <a:cubicBezTo>
                  <a:pt x="603999" y="334116"/>
                  <a:pt x="581292" y="307817"/>
                  <a:pt x="555018" y="281641"/>
                </a:cubicBezTo>
                <a:cubicBezTo>
                  <a:pt x="528668" y="255344"/>
                  <a:pt x="499283" y="229723"/>
                  <a:pt x="469790" y="210771"/>
                </a:cubicBezTo>
                <a:cubicBezTo>
                  <a:pt x="441771" y="192745"/>
                  <a:pt x="409608" y="182188"/>
                  <a:pt x="387341" y="180953"/>
                </a:cubicBezTo>
                <a:lnTo>
                  <a:pt x="382894" y="180830"/>
                </a:lnTo>
                <a:close/>
                <a:moveTo>
                  <a:pt x="1102052" y="178607"/>
                </a:moveTo>
                <a:cubicBezTo>
                  <a:pt x="1078859" y="178607"/>
                  <a:pt x="1045208" y="189287"/>
                  <a:pt x="1015398" y="208424"/>
                </a:cubicBezTo>
                <a:cubicBezTo>
                  <a:pt x="985951" y="227316"/>
                  <a:pt x="956642" y="252874"/>
                  <a:pt x="930292" y="279049"/>
                </a:cubicBezTo>
                <a:cubicBezTo>
                  <a:pt x="904078" y="305163"/>
                  <a:pt x="881310" y="331399"/>
                  <a:pt x="865115" y="351215"/>
                </a:cubicBezTo>
                <a:cubicBezTo>
                  <a:pt x="858922" y="358747"/>
                  <a:pt x="853731" y="365290"/>
                  <a:pt x="849648" y="370601"/>
                </a:cubicBezTo>
                <a:cubicBezTo>
                  <a:pt x="864432" y="389614"/>
                  <a:pt x="893924" y="425914"/>
                  <a:pt x="930231" y="462029"/>
                </a:cubicBezTo>
                <a:cubicBezTo>
                  <a:pt x="956581" y="488266"/>
                  <a:pt x="985891" y="513824"/>
                  <a:pt x="1015337" y="532714"/>
                </a:cubicBezTo>
                <a:cubicBezTo>
                  <a:pt x="1045208" y="551852"/>
                  <a:pt x="1078920" y="562532"/>
                  <a:pt x="1102052" y="562532"/>
                </a:cubicBezTo>
                <a:lnTo>
                  <a:pt x="1106985" y="562532"/>
                </a:lnTo>
                <a:cubicBezTo>
                  <a:pt x="1210897" y="559816"/>
                  <a:pt x="1288141" y="474931"/>
                  <a:pt x="1288141" y="370539"/>
                </a:cubicBezTo>
                <a:cubicBezTo>
                  <a:pt x="1288141" y="266146"/>
                  <a:pt x="1210897" y="181200"/>
                  <a:pt x="1106985" y="178607"/>
                </a:cubicBezTo>
                <a:lnTo>
                  <a:pt x="1102052" y="178607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4" name="Полилиния 93">
            <a:extLst>
              <a:ext uri="{FF2B5EF4-FFF2-40B4-BE49-F238E27FC236}">
                <a16:creationId xmlns:a16="http://schemas.microsoft.com/office/drawing/2014/main" id="{95F12D87-7644-4120-27D9-8E2D439AA575}"/>
              </a:ext>
            </a:extLst>
          </p:cNvPr>
          <p:cNvSpPr/>
          <p:nvPr/>
        </p:nvSpPr>
        <p:spPr>
          <a:xfrm>
            <a:off x="8488959" y="191094"/>
            <a:ext cx="744825" cy="760073"/>
          </a:xfrm>
          <a:custGeom>
            <a:avLst/>
            <a:gdLst>
              <a:gd name="connsiteX0" fmla="*/ 371085 w 744825"/>
              <a:gd name="connsiteY0" fmla="*/ 674184 h 760073"/>
              <a:gd name="connsiteX1" fmla="*/ 744825 w 744825"/>
              <a:gd name="connsiteY1" fmla="*/ 417522 h 760073"/>
              <a:gd name="connsiteX2" fmla="*/ 744825 w 744825"/>
              <a:gd name="connsiteY2" fmla="*/ 760074 h 760073"/>
              <a:gd name="connsiteX3" fmla="*/ 351944 w 744825"/>
              <a:gd name="connsiteY3" fmla="*/ 760074 h 760073"/>
              <a:gd name="connsiteX4" fmla="*/ 351959 w 744825"/>
              <a:gd name="connsiteY4" fmla="*/ 759985 h 760073"/>
              <a:gd name="connsiteX5" fmla="*/ 0 w 744825"/>
              <a:gd name="connsiteY5" fmla="*/ 759985 h 760073"/>
              <a:gd name="connsiteX6" fmla="*/ 0 w 744825"/>
              <a:gd name="connsiteY6" fmla="*/ 0 h 760073"/>
              <a:gd name="connsiteX7" fmla="*/ 371085 w 744825"/>
              <a:gd name="connsiteY7" fmla="*/ 0 h 760073"/>
              <a:gd name="connsiteX8" fmla="*/ 371085 w 744825"/>
              <a:gd name="connsiteY8" fmla="*/ 674184 h 7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5" h="760073">
                <a:moveTo>
                  <a:pt x="371085" y="674184"/>
                </a:moveTo>
                <a:cubicBezTo>
                  <a:pt x="423951" y="524922"/>
                  <a:pt x="571304" y="417522"/>
                  <a:pt x="744825" y="417522"/>
                </a:cubicBezTo>
                <a:lnTo>
                  <a:pt x="744825" y="760074"/>
                </a:lnTo>
                <a:lnTo>
                  <a:pt x="351944" y="760074"/>
                </a:lnTo>
                <a:cubicBezTo>
                  <a:pt x="351959" y="760044"/>
                  <a:pt x="351959" y="760015"/>
                  <a:pt x="351959" y="759985"/>
                </a:cubicBezTo>
                <a:lnTo>
                  <a:pt x="0" y="759985"/>
                </a:lnTo>
                <a:lnTo>
                  <a:pt x="0" y="0"/>
                </a:lnTo>
                <a:lnTo>
                  <a:pt x="371085" y="0"/>
                </a:lnTo>
                <a:lnTo>
                  <a:pt x="371085" y="67418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5" name="Полилиния 94">
            <a:extLst>
              <a:ext uri="{FF2B5EF4-FFF2-40B4-BE49-F238E27FC236}">
                <a16:creationId xmlns:a16="http://schemas.microsoft.com/office/drawing/2014/main" id="{3B27C2D5-F33C-E1BE-B7FA-1BD5683C3D4B}"/>
              </a:ext>
            </a:extLst>
          </p:cNvPr>
          <p:cNvSpPr/>
          <p:nvPr/>
        </p:nvSpPr>
        <p:spPr>
          <a:xfrm>
            <a:off x="9491804" y="191094"/>
            <a:ext cx="563036" cy="759999"/>
          </a:xfrm>
          <a:custGeom>
            <a:avLst/>
            <a:gdLst>
              <a:gd name="connsiteX0" fmla="*/ 0 w 563036"/>
              <a:gd name="connsiteY0" fmla="*/ 0 h 759999"/>
              <a:gd name="connsiteX1" fmla="*/ 563036 w 563036"/>
              <a:gd name="connsiteY1" fmla="*/ 0 h 759999"/>
              <a:gd name="connsiteX2" fmla="*/ 563036 w 563036"/>
              <a:gd name="connsiteY2" fmla="*/ 760000 h 759999"/>
              <a:gd name="connsiteX3" fmla="*/ 0 w 563036"/>
              <a:gd name="connsiteY3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036" h="759999">
                <a:moveTo>
                  <a:pt x="0" y="0"/>
                </a:moveTo>
                <a:lnTo>
                  <a:pt x="563036" y="0"/>
                </a:lnTo>
                <a:lnTo>
                  <a:pt x="563036" y="760000"/>
                </a:lnTo>
                <a:lnTo>
                  <a:pt x="0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6" name="Полилиния 95">
            <a:extLst>
              <a:ext uri="{FF2B5EF4-FFF2-40B4-BE49-F238E27FC236}">
                <a16:creationId xmlns:a16="http://schemas.microsoft.com/office/drawing/2014/main" id="{9DBB85E0-FA9F-861F-806D-645A96764FC8}"/>
              </a:ext>
            </a:extLst>
          </p:cNvPr>
          <p:cNvSpPr/>
          <p:nvPr/>
        </p:nvSpPr>
        <p:spPr>
          <a:xfrm>
            <a:off x="10312871" y="191094"/>
            <a:ext cx="742198" cy="759999"/>
          </a:xfrm>
          <a:custGeom>
            <a:avLst/>
            <a:gdLst>
              <a:gd name="connsiteX0" fmla="*/ 742199 w 742198"/>
              <a:gd name="connsiteY0" fmla="*/ 760000 h 759999"/>
              <a:gd name="connsiteX1" fmla="*/ 0 w 742198"/>
              <a:gd name="connsiteY1" fmla="*/ 760000 h 759999"/>
              <a:gd name="connsiteX2" fmla="*/ 0 w 742198"/>
              <a:gd name="connsiteY2" fmla="*/ 0 h 759999"/>
              <a:gd name="connsiteX3" fmla="*/ 371099 w 742198"/>
              <a:gd name="connsiteY3" fmla="*/ 380014 h 759999"/>
              <a:gd name="connsiteX4" fmla="*/ 742199 w 742198"/>
              <a:gd name="connsiteY4" fmla="*/ 0 h 759999"/>
              <a:gd name="connsiteX5" fmla="*/ 742199 w 742198"/>
              <a:gd name="connsiteY5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98" h="759999">
                <a:moveTo>
                  <a:pt x="742199" y="760000"/>
                </a:moveTo>
                <a:lnTo>
                  <a:pt x="0" y="760000"/>
                </a:lnTo>
                <a:lnTo>
                  <a:pt x="0" y="0"/>
                </a:lnTo>
                <a:lnTo>
                  <a:pt x="371099" y="380014"/>
                </a:lnTo>
                <a:lnTo>
                  <a:pt x="742199" y="0"/>
                </a:lnTo>
                <a:lnTo>
                  <a:pt x="742199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7" name="Полилиния 96">
            <a:extLst>
              <a:ext uri="{FF2B5EF4-FFF2-40B4-BE49-F238E27FC236}">
                <a16:creationId xmlns:a16="http://schemas.microsoft.com/office/drawing/2014/main" id="{825E3E94-9C73-F32D-1A33-71C7B82141CA}"/>
              </a:ext>
            </a:extLst>
          </p:cNvPr>
          <p:cNvSpPr/>
          <p:nvPr/>
        </p:nvSpPr>
        <p:spPr>
          <a:xfrm>
            <a:off x="11282756" y="184702"/>
            <a:ext cx="761373" cy="766364"/>
          </a:xfrm>
          <a:custGeom>
            <a:avLst/>
            <a:gdLst>
              <a:gd name="connsiteX0" fmla="*/ 399916 w 761373"/>
              <a:gd name="connsiteY0" fmla="*/ 75099 h 766364"/>
              <a:gd name="connsiteX1" fmla="*/ 700208 w 761373"/>
              <a:gd name="connsiteY1" fmla="*/ 75099 h 766364"/>
              <a:gd name="connsiteX2" fmla="*/ 701422 w 761373"/>
              <a:gd name="connsiteY2" fmla="*/ 436749 h 766364"/>
              <a:gd name="connsiteX3" fmla="*/ 380669 w 761373"/>
              <a:gd name="connsiteY3" fmla="*/ 766364 h 766364"/>
              <a:gd name="connsiteX4" fmla="*/ 59963 w 761373"/>
              <a:gd name="connsiteY4" fmla="*/ 436763 h 766364"/>
              <a:gd name="connsiteX5" fmla="*/ 61177 w 761373"/>
              <a:gd name="connsiteY5" fmla="*/ 75099 h 766364"/>
              <a:gd name="connsiteX6" fmla="*/ 361468 w 761373"/>
              <a:gd name="connsiteY6" fmla="*/ 75099 h 766364"/>
              <a:gd name="connsiteX7" fmla="*/ 380684 w 761373"/>
              <a:gd name="connsiteY7" fmla="*/ 98340 h 766364"/>
              <a:gd name="connsiteX8" fmla="*/ 399916 w 761373"/>
              <a:gd name="connsiteY8" fmla="*/ 75099 h 766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3" h="766364">
                <a:moveTo>
                  <a:pt x="399916" y="75099"/>
                </a:moveTo>
                <a:cubicBezTo>
                  <a:pt x="482684" y="-25019"/>
                  <a:pt x="617394" y="-25019"/>
                  <a:pt x="700208" y="75099"/>
                </a:cubicBezTo>
                <a:cubicBezTo>
                  <a:pt x="781291" y="173186"/>
                  <a:pt x="781823" y="328663"/>
                  <a:pt x="701422" y="436749"/>
                </a:cubicBezTo>
                <a:cubicBezTo>
                  <a:pt x="621037" y="544837"/>
                  <a:pt x="380669" y="766364"/>
                  <a:pt x="380669" y="766364"/>
                </a:cubicBezTo>
                <a:cubicBezTo>
                  <a:pt x="380669" y="766364"/>
                  <a:pt x="140364" y="544864"/>
                  <a:pt x="59963" y="436763"/>
                </a:cubicBezTo>
                <a:cubicBezTo>
                  <a:pt x="-20453" y="328663"/>
                  <a:pt x="-19922" y="173185"/>
                  <a:pt x="61177" y="75099"/>
                </a:cubicBezTo>
                <a:cubicBezTo>
                  <a:pt x="143961" y="-25033"/>
                  <a:pt x="278685" y="-25033"/>
                  <a:pt x="361468" y="75099"/>
                </a:cubicBezTo>
                <a:lnTo>
                  <a:pt x="380684" y="98340"/>
                </a:lnTo>
                <a:lnTo>
                  <a:pt x="399916" y="7509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8" name="Полилиния 97">
            <a:extLst>
              <a:ext uri="{FF2B5EF4-FFF2-40B4-BE49-F238E27FC236}">
                <a16:creationId xmlns:a16="http://schemas.microsoft.com/office/drawing/2014/main" id="{D4C63487-A954-171E-A1DF-7FC9378D4BA3}"/>
              </a:ext>
            </a:extLst>
          </p:cNvPr>
          <p:cNvSpPr/>
          <p:nvPr/>
        </p:nvSpPr>
        <p:spPr>
          <a:xfrm>
            <a:off x="161640" y="3045375"/>
            <a:ext cx="744829" cy="760073"/>
          </a:xfrm>
          <a:custGeom>
            <a:avLst/>
            <a:gdLst>
              <a:gd name="connsiteX0" fmla="*/ 371088 w 744829"/>
              <a:gd name="connsiteY0" fmla="*/ 674184 h 760073"/>
              <a:gd name="connsiteX1" fmla="*/ 744830 w 744829"/>
              <a:gd name="connsiteY1" fmla="*/ 417528 h 760073"/>
              <a:gd name="connsiteX2" fmla="*/ 744830 w 744829"/>
              <a:gd name="connsiteY2" fmla="*/ 760074 h 760073"/>
              <a:gd name="connsiteX3" fmla="*/ 351952 w 744829"/>
              <a:gd name="connsiteY3" fmla="*/ 760074 h 760073"/>
              <a:gd name="connsiteX4" fmla="*/ 351967 w 744829"/>
              <a:gd name="connsiteY4" fmla="*/ 759983 h 760073"/>
              <a:gd name="connsiteX5" fmla="*/ 0 w 744829"/>
              <a:gd name="connsiteY5" fmla="*/ 759983 h 760073"/>
              <a:gd name="connsiteX6" fmla="*/ 0 w 744829"/>
              <a:gd name="connsiteY6" fmla="*/ 0 h 760073"/>
              <a:gd name="connsiteX7" fmla="*/ 371088 w 744829"/>
              <a:gd name="connsiteY7" fmla="*/ 0 h 760073"/>
              <a:gd name="connsiteX8" fmla="*/ 371088 w 744829"/>
              <a:gd name="connsiteY8" fmla="*/ 674184 h 7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9" h="760073">
                <a:moveTo>
                  <a:pt x="371088" y="674184"/>
                </a:moveTo>
                <a:cubicBezTo>
                  <a:pt x="423959" y="524917"/>
                  <a:pt x="571310" y="417528"/>
                  <a:pt x="744830" y="417528"/>
                </a:cubicBezTo>
                <a:lnTo>
                  <a:pt x="744830" y="760074"/>
                </a:lnTo>
                <a:lnTo>
                  <a:pt x="351952" y="760074"/>
                </a:lnTo>
                <a:cubicBezTo>
                  <a:pt x="351955" y="760044"/>
                  <a:pt x="351964" y="760013"/>
                  <a:pt x="351967" y="759983"/>
                </a:cubicBezTo>
                <a:lnTo>
                  <a:pt x="0" y="759983"/>
                </a:lnTo>
                <a:lnTo>
                  <a:pt x="0" y="0"/>
                </a:lnTo>
                <a:lnTo>
                  <a:pt x="371088" y="0"/>
                </a:lnTo>
                <a:lnTo>
                  <a:pt x="371088" y="67418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99" name="Полилиния 98">
            <a:extLst>
              <a:ext uri="{FF2B5EF4-FFF2-40B4-BE49-F238E27FC236}">
                <a16:creationId xmlns:a16="http://schemas.microsoft.com/office/drawing/2014/main" id="{3AF4F198-EE7B-9978-1094-36B3E1AE1B98}"/>
              </a:ext>
            </a:extLst>
          </p:cNvPr>
          <p:cNvSpPr/>
          <p:nvPr/>
        </p:nvSpPr>
        <p:spPr>
          <a:xfrm>
            <a:off x="1164489" y="3045375"/>
            <a:ext cx="563036" cy="759999"/>
          </a:xfrm>
          <a:custGeom>
            <a:avLst/>
            <a:gdLst>
              <a:gd name="connsiteX0" fmla="*/ 0 w 563036"/>
              <a:gd name="connsiteY0" fmla="*/ 0 h 759999"/>
              <a:gd name="connsiteX1" fmla="*/ 563037 w 563036"/>
              <a:gd name="connsiteY1" fmla="*/ 0 h 759999"/>
              <a:gd name="connsiteX2" fmla="*/ 563037 w 563036"/>
              <a:gd name="connsiteY2" fmla="*/ 760000 h 759999"/>
              <a:gd name="connsiteX3" fmla="*/ 0 w 563036"/>
              <a:gd name="connsiteY3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036" h="759999">
                <a:moveTo>
                  <a:pt x="0" y="0"/>
                </a:moveTo>
                <a:lnTo>
                  <a:pt x="563037" y="0"/>
                </a:lnTo>
                <a:lnTo>
                  <a:pt x="563037" y="760000"/>
                </a:lnTo>
                <a:lnTo>
                  <a:pt x="0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0" name="Полилиния 99">
            <a:extLst>
              <a:ext uri="{FF2B5EF4-FFF2-40B4-BE49-F238E27FC236}">
                <a16:creationId xmlns:a16="http://schemas.microsoft.com/office/drawing/2014/main" id="{2F7F99CC-BE1B-F20B-F1BA-F4742D3E9FD3}"/>
              </a:ext>
            </a:extLst>
          </p:cNvPr>
          <p:cNvSpPr/>
          <p:nvPr/>
        </p:nvSpPr>
        <p:spPr>
          <a:xfrm>
            <a:off x="1985553" y="3045375"/>
            <a:ext cx="742199" cy="759998"/>
          </a:xfrm>
          <a:custGeom>
            <a:avLst/>
            <a:gdLst>
              <a:gd name="connsiteX0" fmla="*/ 742199 w 742199"/>
              <a:gd name="connsiteY0" fmla="*/ 759998 h 759998"/>
              <a:gd name="connsiteX1" fmla="*/ 0 w 742199"/>
              <a:gd name="connsiteY1" fmla="*/ 759998 h 759998"/>
              <a:gd name="connsiteX2" fmla="*/ 0 w 742199"/>
              <a:gd name="connsiteY2" fmla="*/ 0 h 759998"/>
              <a:gd name="connsiteX3" fmla="*/ 371100 w 742199"/>
              <a:gd name="connsiteY3" fmla="*/ 380014 h 759998"/>
              <a:gd name="connsiteX4" fmla="*/ 742199 w 742199"/>
              <a:gd name="connsiteY4" fmla="*/ 0 h 759998"/>
              <a:gd name="connsiteX5" fmla="*/ 742199 w 742199"/>
              <a:gd name="connsiteY5" fmla="*/ 759998 h 7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99" h="759998">
                <a:moveTo>
                  <a:pt x="742199" y="759998"/>
                </a:moveTo>
                <a:lnTo>
                  <a:pt x="0" y="759998"/>
                </a:lnTo>
                <a:lnTo>
                  <a:pt x="0" y="0"/>
                </a:lnTo>
                <a:lnTo>
                  <a:pt x="371100" y="380014"/>
                </a:lnTo>
                <a:lnTo>
                  <a:pt x="742199" y="0"/>
                </a:lnTo>
                <a:lnTo>
                  <a:pt x="742199" y="759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1" name="Полилиния 100">
            <a:extLst>
              <a:ext uri="{FF2B5EF4-FFF2-40B4-BE49-F238E27FC236}">
                <a16:creationId xmlns:a16="http://schemas.microsoft.com/office/drawing/2014/main" id="{4680C881-CFD7-E9B7-5DCB-45D53E231DBD}"/>
              </a:ext>
            </a:extLst>
          </p:cNvPr>
          <p:cNvSpPr/>
          <p:nvPr/>
        </p:nvSpPr>
        <p:spPr>
          <a:xfrm>
            <a:off x="2955438" y="3038985"/>
            <a:ext cx="761373" cy="766357"/>
          </a:xfrm>
          <a:custGeom>
            <a:avLst/>
            <a:gdLst>
              <a:gd name="connsiteX0" fmla="*/ 399916 w 761373"/>
              <a:gd name="connsiteY0" fmla="*/ 75099 h 766357"/>
              <a:gd name="connsiteX1" fmla="*/ 700208 w 761373"/>
              <a:gd name="connsiteY1" fmla="*/ 75099 h 766357"/>
              <a:gd name="connsiteX2" fmla="*/ 701422 w 761373"/>
              <a:gd name="connsiteY2" fmla="*/ 436751 h 766357"/>
              <a:gd name="connsiteX3" fmla="*/ 380670 w 761373"/>
              <a:gd name="connsiteY3" fmla="*/ 766358 h 766357"/>
              <a:gd name="connsiteX4" fmla="*/ 59963 w 761373"/>
              <a:gd name="connsiteY4" fmla="*/ 436766 h 766357"/>
              <a:gd name="connsiteX5" fmla="*/ 61177 w 761373"/>
              <a:gd name="connsiteY5" fmla="*/ 75099 h 766357"/>
              <a:gd name="connsiteX6" fmla="*/ 361469 w 761373"/>
              <a:gd name="connsiteY6" fmla="*/ 75099 h 766357"/>
              <a:gd name="connsiteX7" fmla="*/ 380685 w 761373"/>
              <a:gd name="connsiteY7" fmla="*/ 98341 h 766357"/>
              <a:gd name="connsiteX8" fmla="*/ 399916 w 761373"/>
              <a:gd name="connsiteY8" fmla="*/ 75099 h 766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3" h="766357">
                <a:moveTo>
                  <a:pt x="399916" y="75099"/>
                </a:moveTo>
                <a:cubicBezTo>
                  <a:pt x="482685" y="-25018"/>
                  <a:pt x="617394" y="-25018"/>
                  <a:pt x="700208" y="75099"/>
                </a:cubicBezTo>
                <a:cubicBezTo>
                  <a:pt x="781292" y="173186"/>
                  <a:pt x="781823" y="328664"/>
                  <a:pt x="701422" y="436751"/>
                </a:cubicBezTo>
                <a:cubicBezTo>
                  <a:pt x="621037" y="544837"/>
                  <a:pt x="380670" y="766358"/>
                  <a:pt x="380670" y="766358"/>
                </a:cubicBezTo>
                <a:cubicBezTo>
                  <a:pt x="380670" y="766358"/>
                  <a:pt x="140363" y="544867"/>
                  <a:pt x="59963" y="436766"/>
                </a:cubicBezTo>
                <a:cubicBezTo>
                  <a:pt x="-20453" y="328664"/>
                  <a:pt x="-19922" y="173186"/>
                  <a:pt x="61177" y="75099"/>
                </a:cubicBezTo>
                <a:cubicBezTo>
                  <a:pt x="143961" y="-25033"/>
                  <a:pt x="278685" y="-25033"/>
                  <a:pt x="361469" y="75099"/>
                </a:cubicBezTo>
                <a:lnTo>
                  <a:pt x="380685" y="98341"/>
                </a:lnTo>
                <a:lnTo>
                  <a:pt x="399916" y="7509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2" name="Полилиния 101">
            <a:extLst>
              <a:ext uri="{FF2B5EF4-FFF2-40B4-BE49-F238E27FC236}">
                <a16:creationId xmlns:a16="http://schemas.microsoft.com/office/drawing/2014/main" id="{571ADE2E-B330-5E7F-2260-E4DC86B305C5}"/>
              </a:ext>
            </a:extLst>
          </p:cNvPr>
          <p:cNvSpPr/>
          <p:nvPr/>
        </p:nvSpPr>
        <p:spPr>
          <a:xfrm>
            <a:off x="3929300" y="3051768"/>
            <a:ext cx="717534" cy="740817"/>
          </a:xfrm>
          <a:custGeom>
            <a:avLst/>
            <a:gdLst>
              <a:gd name="connsiteX0" fmla="*/ 717534 w 717534"/>
              <a:gd name="connsiteY0" fmla="*/ 370409 h 740817"/>
              <a:gd name="connsiteX1" fmla="*/ 327887 w 717534"/>
              <a:gd name="connsiteY1" fmla="*/ 740817 h 740817"/>
              <a:gd name="connsiteX2" fmla="*/ 327887 w 717534"/>
              <a:gd name="connsiteY2" fmla="*/ 554431 h 740817"/>
              <a:gd name="connsiteX3" fmla="*/ 0 w 717534"/>
              <a:gd name="connsiteY3" fmla="*/ 554431 h 740817"/>
              <a:gd name="connsiteX4" fmla="*/ 0 w 717534"/>
              <a:gd name="connsiteY4" fmla="*/ 185280 h 740817"/>
              <a:gd name="connsiteX5" fmla="*/ 327887 w 717534"/>
              <a:gd name="connsiteY5" fmla="*/ 185280 h 740817"/>
              <a:gd name="connsiteX6" fmla="*/ 327887 w 717534"/>
              <a:gd name="connsiteY6" fmla="*/ 0 h 740817"/>
              <a:gd name="connsiteX7" fmla="*/ 717534 w 717534"/>
              <a:gd name="connsiteY7" fmla="*/ 370409 h 740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534" h="740817">
                <a:moveTo>
                  <a:pt x="717534" y="370409"/>
                </a:moveTo>
                <a:lnTo>
                  <a:pt x="327887" y="740817"/>
                </a:lnTo>
                <a:lnTo>
                  <a:pt x="327887" y="554431"/>
                </a:lnTo>
                <a:lnTo>
                  <a:pt x="0" y="554431"/>
                </a:lnTo>
                <a:lnTo>
                  <a:pt x="0" y="185280"/>
                </a:lnTo>
                <a:lnTo>
                  <a:pt x="327887" y="185280"/>
                </a:lnTo>
                <a:lnTo>
                  <a:pt x="327887" y="0"/>
                </a:lnTo>
                <a:lnTo>
                  <a:pt x="717534" y="3704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3" name="Полилиния 102">
            <a:extLst>
              <a:ext uri="{FF2B5EF4-FFF2-40B4-BE49-F238E27FC236}">
                <a16:creationId xmlns:a16="http://schemas.microsoft.com/office/drawing/2014/main" id="{A3723D96-E1B0-B7AF-A3FF-3CE6C1AA8793}"/>
              </a:ext>
            </a:extLst>
          </p:cNvPr>
          <p:cNvSpPr/>
          <p:nvPr/>
        </p:nvSpPr>
        <p:spPr>
          <a:xfrm>
            <a:off x="4813798" y="3043481"/>
            <a:ext cx="765058" cy="763664"/>
          </a:xfrm>
          <a:custGeom>
            <a:avLst/>
            <a:gdLst>
              <a:gd name="connsiteX0" fmla="*/ 382529 w 765058"/>
              <a:gd name="connsiteY0" fmla="*/ 0 h 763664"/>
              <a:gd name="connsiteX1" fmla="*/ 765058 w 765058"/>
              <a:gd name="connsiteY1" fmla="*/ 381832 h 763664"/>
              <a:gd name="connsiteX2" fmla="*/ 382529 w 765058"/>
              <a:gd name="connsiteY2" fmla="*/ 763665 h 763664"/>
              <a:gd name="connsiteX3" fmla="*/ 0 w 765058"/>
              <a:gd name="connsiteY3" fmla="*/ 381832 h 763664"/>
              <a:gd name="connsiteX4" fmla="*/ 382529 w 765058"/>
              <a:gd name="connsiteY4" fmla="*/ 0 h 763664"/>
              <a:gd name="connsiteX5" fmla="*/ 542663 w 765058"/>
              <a:gd name="connsiteY5" fmla="*/ 442709 h 763664"/>
              <a:gd name="connsiteX6" fmla="*/ 538170 w 765058"/>
              <a:gd name="connsiteY6" fmla="*/ 453026 h 763664"/>
              <a:gd name="connsiteX7" fmla="*/ 515083 w 765058"/>
              <a:gd name="connsiteY7" fmla="*/ 487176 h 763664"/>
              <a:gd name="connsiteX8" fmla="*/ 386339 w 765058"/>
              <a:gd name="connsiteY8" fmla="*/ 538674 h 763664"/>
              <a:gd name="connsiteX9" fmla="*/ 252495 w 765058"/>
              <a:gd name="connsiteY9" fmla="*/ 489585 h 763664"/>
              <a:gd name="connsiteX10" fmla="*/ 222623 w 765058"/>
              <a:gd name="connsiteY10" fmla="*/ 456420 h 763664"/>
              <a:gd name="connsiteX11" fmla="*/ 216036 w 765058"/>
              <a:gd name="connsiteY11" fmla="*/ 446330 h 763664"/>
              <a:gd name="connsiteX12" fmla="*/ 214776 w 765058"/>
              <a:gd name="connsiteY12" fmla="*/ 444133 h 763664"/>
              <a:gd name="connsiteX13" fmla="*/ 214715 w 765058"/>
              <a:gd name="connsiteY13" fmla="*/ 443981 h 763664"/>
              <a:gd name="connsiteX14" fmla="*/ 214746 w 765058"/>
              <a:gd name="connsiteY14" fmla="*/ 444102 h 763664"/>
              <a:gd name="connsiteX15" fmla="*/ 214791 w 765058"/>
              <a:gd name="connsiteY15" fmla="*/ 444178 h 763664"/>
              <a:gd name="connsiteX16" fmla="*/ 214807 w 765058"/>
              <a:gd name="connsiteY16" fmla="*/ 444193 h 763664"/>
              <a:gd name="connsiteX17" fmla="*/ 209980 w 765058"/>
              <a:gd name="connsiteY17" fmla="*/ 447193 h 763664"/>
              <a:gd name="connsiteX18" fmla="*/ 142147 w 765058"/>
              <a:gd name="connsiteY18" fmla="*/ 488464 h 763664"/>
              <a:gd name="connsiteX19" fmla="*/ 137320 w 765058"/>
              <a:gd name="connsiteY19" fmla="*/ 491449 h 763664"/>
              <a:gd name="connsiteX20" fmla="*/ 137335 w 765058"/>
              <a:gd name="connsiteY20" fmla="*/ 491509 h 763664"/>
              <a:gd name="connsiteX21" fmla="*/ 137396 w 765058"/>
              <a:gd name="connsiteY21" fmla="*/ 491600 h 763664"/>
              <a:gd name="connsiteX22" fmla="*/ 137517 w 765058"/>
              <a:gd name="connsiteY22" fmla="*/ 491843 h 763664"/>
              <a:gd name="connsiteX23" fmla="*/ 137836 w 765058"/>
              <a:gd name="connsiteY23" fmla="*/ 492479 h 763664"/>
              <a:gd name="connsiteX24" fmla="*/ 138777 w 765058"/>
              <a:gd name="connsiteY24" fmla="*/ 494221 h 763664"/>
              <a:gd name="connsiteX25" fmla="*/ 141813 w 765058"/>
              <a:gd name="connsiteY25" fmla="*/ 499600 h 763664"/>
              <a:gd name="connsiteX26" fmla="*/ 152893 w 765058"/>
              <a:gd name="connsiteY26" fmla="*/ 516630 h 763664"/>
              <a:gd name="connsiteX27" fmla="*/ 197032 w 765058"/>
              <a:gd name="connsiteY27" fmla="*/ 565764 h 763664"/>
              <a:gd name="connsiteX28" fmla="*/ 386339 w 765058"/>
              <a:gd name="connsiteY28" fmla="*/ 636367 h 763664"/>
              <a:gd name="connsiteX29" fmla="*/ 577983 w 765058"/>
              <a:gd name="connsiteY29" fmla="*/ 555931 h 763664"/>
              <a:gd name="connsiteX30" fmla="*/ 616081 w 765058"/>
              <a:gd name="connsiteY30" fmla="*/ 499434 h 763664"/>
              <a:gd name="connsiteX31" fmla="*/ 624535 w 765058"/>
              <a:gd name="connsiteY31" fmla="*/ 479858 h 763664"/>
              <a:gd name="connsiteX32" fmla="*/ 626721 w 765058"/>
              <a:gd name="connsiteY32" fmla="*/ 473632 h 763664"/>
              <a:gd name="connsiteX33" fmla="*/ 627374 w 765058"/>
              <a:gd name="connsiteY33" fmla="*/ 471571 h 763664"/>
              <a:gd name="connsiteX34" fmla="*/ 627601 w 765058"/>
              <a:gd name="connsiteY34" fmla="*/ 470813 h 763664"/>
              <a:gd name="connsiteX35" fmla="*/ 627693 w 765058"/>
              <a:gd name="connsiteY35" fmla="*/ 470526 h 763664"/>
              <a:gd name="connsiteX36" fmla="*/ 627708 w 765058"/>
              <a:gd name="connsiteY36" fmla="*/ 470389 h 763664"/>
              <a:gd name="connsiteX37" fmla="*/ 627738 w 765058"/>
              <a:gd name="connsiteY37" fmla="*/ 470329 h 763664"/>
              <a:gd name="connsiteX38" fmla="*/ 622471 w 765058"/>
              <a:gd name="connsiteY38" fmla="*/ 468465 h 763664"/>
              <a:gd name="connsiteX39" fmla="*/ 548582 w 765058"/>
              <a:gd name="connsiteY39" fmla="*/ 442769 h 763664"/>
              <a:gd name="connsiteX40" fmla="*/ 543315 w 765058"/>
              <a:gd name="connsiteY40" fmla="*/ 440906 h 763664"/>
              <a:gd name="connsiteX41" fmla="*/ 543330 w 765058"/>
              <a:gd name="connsiteY41" fmla="*/ 440845 h 763664"/>
              <a:gd name="connsiteX42" fmla="*/ 543361 w 765058"/>
              <a:gd name="connsiteY42" fmla="*/ 440754 h 763664"/>
              <a:gd name="connsiteX43" fmla="*/ 543406 w 765058"/>
              <a:gd name="connsiteY43" fmla="*/ 440587 h 763664"/>
              <a:gd name="connsiteX44" fmla="*/ 542663 w 765058"/>
              <a:gd name="connsiteY44" fmla="*/ 442709 h 763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65058" h="763664">
                <a:moveTo>
                  <a:pt x="382529" y="0"/>
                </a:moveTo>
                <a:cubicBezTo>
                  <a:pt x="593799" y="0"/>
                  <a:pt x="765058" y="170962"/>
                  <a:pt x="765058" y="381832"/>
                </a:cubicBezTo>
                <a:cubicBezTo>
                  <a:pt x="765058" y="592717"/>
                  <a:pt x="593799" y="763665"/>
                  <a:pt x="382529" y="763665"/>
                </a:cubicBezTo>
                <a:cubicBezTo>
                  <a:pt x="171274" y="763665"/>
                  <a:pt x="0" y="592717"/>
                  <a:pt x="0" y="381832"/>
                </a:cubicBezTo>
                <a:cubicBezTo>
                  <a:pt x="0" y="170962"/>
                  <a:pt x="171274" y="0"/>
                  <a:pt x="382529" y="0"/>
                </a:cubicBezTo>
                <a:close/>
                <a:moveTo>
                  <a:pt x="542663" y="442709"/>
                </a:moveTo>
                <a:cubicBezTo>
                  <a:pt x="541843" y="444905"/>
                  <a:pt x="540386" y="448496"/>
                  <a:pt x="538170" y="453026"/>
                </a:cubicBezTo>
                <a:cubicBezTo>
                  <a:pt x="533722" y="462117"/>
                  <a:pt x="526361" y="474616"/>
                  <a:pt x="515083" y="487176"/>
                </a:cubicBezTo>
                <a:cubicBezTo>
                  <a:pt x="493408" y="511327"/>
                  <a:pt x="454779" y="538674"/>
                  <a:pt x="386339" y="538674"/>
                </a:cubicBezTo>
                <a:cubicBezTo>
                  <a:pt x="322650" y="538674"/>
                  <a:pt x="279634" y="513630"/>
                  <a:pt x="252495" y="489585"/>
                </a:cubicBezTo>
                <a:cubicBezTo>
                  <a:pt x="238712" y="477374"/>
                  <a:pt x="228877" y="465238"/>
                  <a:pt x="222623" y="456420"/>
                </a:cubicBezTo>
                <a:cubicBezTo>
                  <a:pt x="219512" y="452041"/>
                  <a:pt x="217326" y="448527"/>
                  <a:pt x="216036" y="446330"/>
                </a:cubicBezTo>
                <a:cubicBezTo>
                  <a:pt x="215399" y="445254"/>
                  <a:pt x="214989" y="444496"/>
                  <a:pt x="214776" y="444133"/>
                </a:cubicBezTo>
                <a:lnTo>
                  <a:pt x="214715" y="443981"/>
                </a:lnTo>
                <a:cubicBezTo>
                  <a:pt x="214731" y="444012"/>
                  <a:pt x="214731" y="444057"/>
                  <a:pt x="214746" y="444102"/>
                </a:cubicBezTo>
                <a:cubicBezTo>
                  <a:pt x="214761" y="444118"/>
                  <a:pt x="214791" y="444148"/>
                  <a:pt x="214791" y="444178"/>
                </a:cubicBezTo>
                <a:lnTo>
                  <a:pt x="214807" y="444193"/>
                </a:lnTo>
                <a:cubicBezTo>
                  <a:pt x="214822" y="444209"/>
                  <a:pt x="214761" y="444269"/>
                  <a:pt x="209980" y="447193"/>
                </a:cubicBezTo>
                <a:lnTo>
                  <a:pt x="142147" y="488464"/>
                </a:lnTo>
                <a:cubicBezTo>
                  <a:pt x="137730" y="491161"/>
                  <a:pt x="137351" y="491419"/>
                  <a:pt x="137320" y="491449"/>
                </a:cubicBezTo>
                <a:cubicBezTo>
                  <a:pt x="137320" y="491449"/>
                  <a:pt x="137320" y="491479"/>
                  <a:pt x="137335" y="491509"/>
                </a:cubicBezTo>
                <a:cubicBezTo>
                  <a:pt x="137351" y="491540"/>
                  <a:pt x="137381" y="491570"/>
                  <a:pt x="137396" y="491600"/>
                </a:cubicBezTo>
                <a:cubicBezTo>
                  <a:pt x="137426" y="491676"/>
                  <a:pt x="137472" y="491752"/>
                  <a:pt x="137517" y="491843"/>
                </a:cubicBezTo>
                <a:cubicBezTo>
                  <a:pt x="137609" y="492025"/>
                  <a:pt x="137715" y="492237"/>
                  <a:pt x="137836" y="492479"/>
                </a:cubicBezTo>
                <a:cubicBezTo>
                  <a:pt x="138079" y="492949"/>
                  <a:pt x="138398" y="493540"/>
                  <a:pt x="138777" y="494221"/>
                </a:cubicBezTo>
                <a:cubicBezTo>
                  <a:pt x="139521" y="495615"/>
                  <a:pt x="140523" y="497418"/>
                  <a:pt x="141813" y="499600"/>
                </a:cubicBezTo>
                <a:cubicBezTo>
                  <a:pt x="144378" y="503948"/>
                  <a:pt x="148051" y="509797"/>
                  <a:pt x="152893" y="516630"/>
                </a:cubicBezTo>
                <a:cubicBezTo>
                  <a:pt x="162562" y="530250"/>
                  <a:pt x="177058" y="548053"/>
                  <a:pt x="197032" y="565764"/>
                </a:cubicBezTo>
                <a:cubicBezTo>
                  <a:pt x="237407" y="601550"/>
                  <a:pt x="299518" y="636367"/>
                  <a:pt x="386339" y="636367"/>
                </a:cubicBezTo>
                <a:cubicBezTo>
                  <a:pt x="479474" y="636367"/>
                  <a:pt x="540462" y="597748"/>
                  <a:pt x="577983" y="555931"/>
                </a:cubicBezTo>
                <a:cubicBezTo>
                  <a:pt x="596304" y="535538"/>
                  <a:pt x="608431" y="515069"/>
                  <a:pt x="616081" y="499434"/>
                </a:cubicBezTo>
                <a:cubicBezTo>
                  <a:pt x="619921" y="491585"/>
                  <a:pt x="622669" y="484873"/>
                  <a:pt x="624535" y="479858"/>
                </a:cubicBezTo>
                <a:cubicBezTo>
                  <a:pt x="625477" y="477343"/>
                  <a:pt x="626190" y="475253"/>
                  <a:pt x="626721" y="473632"/>
                </a:cubicBezTo>
                <a:cubicBezTo>
                  <a:pt x="626979" y="472828"/>
                  <a:pt x="627207" y="472132"/>
                  <a:pt x="627374" y="471571"/>
                </a:cubicBezTo>
                <a:cubicBezTo>
                  <a:pt x="627465" y="471298"/>
                  <a:pt x="627526" y="471041"/>
                  <a:pt x="627601" y="470813"/>
                </a:cubicBezTo>
                <a:cubicBezTo>
                  <a:pt x="627632" y="470707"/>
                  <a:pt x="627662" y="470616"/>
                  <a:pt x="627693" y="470526"/>
                </a:cubicBezTo>
                <a:cubicBezTo>
                  <a:pt x="627693" y="470480"/>
                  <a:pt x="627708" y="470435"/>
                  <a:pt x="627708" y="470389"/>
                </a:cubicBezTo>
                <a:cubicBezTo>
                  <a:pt x="627723" y="470374"/>
                  <a:pt x="627738" y="470344"/>
                  <a:pt x="627738" y="470329"/>
                </a:cubicBezTo>
                <a:cubicBezTo>
                  <a:pt x="627738" y="470313"/>
                  <a:pt x="627465" y="470207"/>
                  <a:pt x="622471" y="468465"/>
                </a:cubicBezTo>
                <a:lnTo>
                  <a:pt x="548582" y="442769"/>
                </a:lnTo>
                <a:cubicBezTo>
                  <a:pt x="543649" y="441042"/>
                  <a:pt x="543330" y="440921"/>
                  <a:pt x="543315" y="440906"/>
                </a:cubicBezTo>
                <a:cubicBezTo>
                  <a:pt x="543315" y="440890"/>
                  <a:pt x="543330" y="440860"/>
                  <a:pt x="543330" y="440845"/>
                </a:cubicBezTo>
                <a:cubicBezTo>
                  <a:pt x="543330" y="440815"/>
                  <a:pt x="543346" y="440784"/>
                  <a:pt x="543361" y="440754"/>
                </a:cubicBezTo>
                <a:cubicBezTo>
                  <a:pt x="543376" y="440693"/>
                  <a:pt x="543391" y="440633"/>
                  <a:pt x="543406" y="440587"/>
                </a:cubicBezTo>
                <a:lnTo>
                  <a:pt x="542663" y="4427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4" name="Полилиния 103">
            <a:extLst>
              <a:ext uri="{FF2B5EF4-FFF2-40B4-BE49-F238E27FC236}">
                <a16:creationId xmlns:a16="http://schemas.microsoft.com/office/drawing/2014/main" id="{FD8ED623-4C3E-27CB-A41D-63FFF39D5DE9}"/>
              </a:ext>
            </a:extLst>
          </p:cNvPr>
          <p:cNvSpPr/>
          <p:nvPr/>
        </p:nvSpPr>
        <p:spPr>
          <a:xfrm rot="5400000">
            <a:off x="6004512" y="2844197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5" name="Полилиния 104">
            <a:extLst>
              <a:ext uri="{FF2B5EF4-FFF2-40B4-BE49-F238E27FC236}">
                <a16:creationId xmlns:a16="http://schemas.microsoft.com/office/drawing/2014/main" id="{3FE12D79-F4BE-D88E-5BCC-3034C4E9E67E}"/>
              </a:ext>
            </a:extLst>
          </p:cNvPr>
          <p:cNvSpPr/>
          <p:nvPr/>
        </p:nvSpPr>
        <p:spPr>
          <a:xfrm rot="5400000">
            <a:off x="6004512" y="3265709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6" name="Полилиния 105">
            <a:extLst>
              <a:ext uri="{FF2B5EF4-FFF2-40B4-BE49-F238E27FC236}">
                <a16:creationId xmlns:a16="http://schemas.microsoft.com/office/drawing/2014/main" id="{F3CF86CB-D43E-C767-AEAA-48F52137445C}"/>
              </a:ext>
            </a:extLst>
          </p:cNvPr>
          <p:cNvSpPr/>
          <p:nvPr/>
        </p:nvSpPr>
        <p:spPr>
          <a:xfrm>
            <a:off x="6776336" y="3054965"/>
            <a:ext cx="1484930" cy="740695"/>
          </a:xfrm>
          <a:custGeom>
            <a:avLst/>
            <a:gdLst>
              <a:gd name="connsiteX0" fmla="*/ 1114104 w 1484930"/>
              <a:gd name="connsiteY0" fmla="*/ 0 h 740695"/>
              <a:gd name="connsiteX1" fmla="*/ 1484930 w 1484930"/>
              <a:gd name="connsiteY1" fmla="*/ 370409 h 740695"/>
              <a:gd name="connsiteX2" fmla="*/ 1484809 w 1484930"/>
              <a:gd name="connsiteY2" fmla="*/ 379984 h 740695"/>
              <a:gd name="connsiteX3" fmla="*/ 1137297 w 1484930"/>
              <a:gd name="connsiteY3" fmla="*/ 740696 h 740695"/>
              <a:gd name="connsiteX4" fmla="*/ 1114104 w 1484930"/>
              <a:gd name="connsiteY4" fmla="*/ 740696 h 740695"/>
              <a:gd name="connsiteX5" fmla="*/ 899070 w 1484930"/>
              <a:gd name="connsiteY5" fmla="*/ 645564 h 740695"/>
              <a:gd name="connsiteX6" fmla="*/ 742093 w 1484930"/>
              <a:gd name="connsiteY6" fmla="*/ 495176 h 740695"/>
              <a:gd name="connsiteX7" fmla="*/ 585496 w 1484930"/>
              <a:gd name="connsiteY7" fmla="*/ 646609 h 740695"/>
              <a:gd name="connsiteX8" fmla="*/ 377642 w 1484930"/>
              <a:gd name="connsiteY8" fmla="*/ 740514 h 740695"/>
              <a:gd name="connsiteX9" fmla="*/ 370827 w 1484930"/>
              <a:gd name="connsiteY9" fmla="*/ 740635 h 740695"/>
              <a:gd name="connsiteX10" fmla="*/ 121 w 1484930"/>
              <a:gd name="connsiteY10" fmla="*/ 382332 h 740695"/>
              <a:gd name="connsiteX11" fmla="*/ 0 w 1484930"/>
              <a:gd name="connsiteY11" fmla="*/ 372757 h 740695"/>
              <a:gd name="connsiteX12" fmla="*/ 370766 w 1484930"/>
              <a:gd name="connsiteY12" fmla="*/ 379 h 740695"/>
              <a:gd name="connsiteX13" fmla="*/ 377566 w 1484930"/>
              <a:gd name="connsiteY13" fmla="*/ 500 h 740695"/>
              <a:gd name="connsiteX14" fmla="*/ 585876 w 1484930"/>
              <a:gd name="connsiteY14" fmla="*/ 97859 h 740695"/>
              <a:gd name="connsiteX15" fmla="*/ 742837 w 1484930"/>
              <a:gd name="connsiteY15" fmla="*/ 248186 h 740695"/>
              <a:gd name="connsiteX16" fmla="*/ 899495 w 1484930"/>
              <a:gd name="connsiteY16" fmla="*/ 96754 h 740695"/>
              <a:gd name="connsiteX17" fmla="*/ 1114104 w 1484930"/>
              <a:gd name="connsiteY17" fmla="*/ 0 h 740695"/>
              <a:gd name="connsiteX18" fmla="*/ 382894 w 1484930"/>
              <a:gd name="connsiteY18" fmla="*/ 180826 h 740695"/>
              <a:gd name="connsiteX19" fmla="*/ 196729 w 1484930"/>
              <a:gd name="connsiteY19" fmla="*/ 372817 h 740695"/>
              <a:gd name="connsiteX20" fmla="*/ 196729 w 1484930"/>
              <a:gd name="connsiteY20" fmla="*/ 377757 h 740695"/>
              <a:gd name="connsiteX21" fmla="*/ 382894 w 1484930"/>
              <a:gd name="connsiteY21" fmla="*/ 564749 h 740695"/>
              <a:gd name="connsiteX22" fmla="*/ 387280 w 1484930"/>
              <a:gd name="connsiteY22" fmla="*/ 564628 h 740695"/>
              <a:gd name="connsiteX23" fmla="*/ 469472 w 1484930"/>
              <a:gd name="connsiteY23" fmla="*/ 534993 h 740695"/>
              <a:gd name="connsiteX24" fmla="*/ 554517 w 1484930"/>
              <a:gd name="connsiteY24" fmla="*/ 464435 h 740695"/>
              <a:gd name="connsiteX25" fmla="*/ 635282 w 1484930"/>
              <a:gd name="connsiteY25" fmla="*/ 372817 h 740695"/>
              <a:gd name="connsiteX26" fmla="*/ 620195 w 1484930"/>
              <a:gd name="connsiteY26" fmla="*/ 353864 h 740695"/>
              <a:gd name="connsiteX27" fmla="*/ 555018 w 1484930"/>
              <a:gd name="connsiteY27" fmla="*/ 281640 h 740695"/>
              <a:gd name="connsiteX28" fmla="*/ 469790 w 1484930"/>
              <a:gd name="connsiteY28" fmla="*/ 210764 h 740695"/>
              <a:gd name="connsiteX29" fmla="*/ 387341 w 1484930"/>
              <a:gd name="connsiteY29" fmla="*/ 180947 h 740695"/>
              <a:gd name="connsiteX30" fmla="*/ 382894 w 1484930"/>
              <a:gd name="connsiteY30" fmla="*/ 180826 h 740695"/>
              <a:gd name="connsiteX31" fmla="*/ 1102052 w 1484930"/>
              <a:gd name="connsiteY31" fmla="*/ 178614 h 740695"/>
              <a:gd name="connsiteX32" fmla="*/ 1015398 w 1484930"/>
              <a:gd name="connsiteY32" fmla="*/ 208431 h 740695"/>
              <a:gd name="connsiteX33" fmla="*/ 930292 w 1484930"/>
              <a:gd name="connsiteY33" fmla="*/ 279049 h 740695"/>
              <a:gd name="connsiteX34" fmla="*/ 865115 w 1484930"/>
              <a:gd name="connsiteY34" fmla="*/ 351212 h 740695"/>
              <a:gd name="connsiteX35" fmla="*/ 849648 w 1484930"/>
              <a:gd name="connsiteY35" fmla="*/ 370606 h 740695"/>
              <a:gd name="connsiteX36" fmla="*/ 930231 w 1484930"/>
              <a:gd name="connsiteY36" fmla="*/ 462026 h 740695"/>
              <a:gd name="connsiteX37" fmla="*/ 1015337 w 1484930"/>
              <a:gd name="connsiteY37" fmla="*/ 532720 h 740695"/>
              <a:gd name="connsiteX38" fmla="*/ 1102052 w 1484930"/>
              <a:gd name="connsiteY38" fmla="*/ 562537 h 740695"/>
              <a:gd name="connsiteX39" fmla="*/ 1106985 w 1484930"/>
              <a:gd name="connsiteY39" fmla="*/ 562537 h 740695"/>
              <a:gd name="connsiteX40" fmla="*/ 1288141 w 1484930"/>
              <a:gd name="connsiteY40" fmla="*/ 370545 h 740695"/>
              <a:gd name="connsiteX41" fmla="*/ 1106985 w 1484930"/>
              <a:gd name="connsiteY41" fmla="*/ 178614 h 740695"/>
              <a:gd name="connsiteX42" fmla="*/ 1102052 w 1484930"/>
              <a:gd name="connsiteY42" fmla="*/ 178614 h 740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84930" h="740695">
                <a:moveTo>
                  <a:pt x="1114104" y="0"/>
                </a:moveTo>
                <a:cubicBezTo>
                  <a:pt x="1318998" y="0"/>
                  <a:pt x="1484930" y="165887"/>
                  <a:pt x="1484930" y="370409"/>
                </a:cubicBezTo>
                <a:lnTo>
                  <a:pt x="1484809" y="379984"/>
                </a:lnTo>
                <a:cubicBezTo>
                  <a:pt x="1479921" y="572339"/>
                  <a:pt x="1328090" y="728969"/>
                  <a:pt x="1137297" y="740696"/>
                </a:cubicBezTo>
                <a:lnTo>
                  <a:pt x="1114104" y="740696"/>
                </a:lnTo>
                <a:cubicBezTo>
                  <a:pt x="1041808" y="740696"/>
                  <a:pt x="965673" y="697668"/>
                  <a:pt x="899070" y="645564"/>
                </a:cubicBezTo>
                <a:cubicBezTo>
                  <a:pt x="839934" y="599323"/>
                  <a:pt x="784957" y="543265"/>
                  <a:pt x="742093" y="495176"/>
                </a:cubicBezTo>
                <a:cubicBezTo>
                  <a:pt x="699244" y="543326"/>
                  <a:pt x="644435" y="599884"/>
                  <a:pt x="585496" y="646609"/>
                </a:cubicBezTo>
                <a:cubicBezTo>
                  <a:pt x="521185" y="697607"/>
                  <a:pt x="447888" y="737863"/>
                  <a:pt x="377642" y="740514"/>
                </a:cubicBezTo>
                <a:lnTo>
                  <a:pt x="370827" y="740635"/>
                </a:lnTo>
                <a:cubicBezTo>
                  <a:pt x="169150" y="740635"/>
                  <a:pt x="5191" y="582354"/>
                  <a:pt x="121" y="382332"/>
                </a:cubicBezTo>
                <a:lnTo>
                  <a:pt x="0" y="372757"/>
                </a:lnTo>
                <a:cubicBezTo>
                  <a:pt x="0" y="168417"/>
                  <a:pt x="165871" y="379"/>
                  <a:pt x="370766" y="379"/>
                </a:cubicBezTo>
                <a:lnTo>
                  <a:pt x="377566" y="500"/>
                </a:lnTo>
                <a:cubicBezTo>
                  <a:pt x="447827" y="3091"/>
                  <a:pt x="521306" y="47362"/>
                  <a:pt x="585876" y="97859"/>
                </a:cubicBezTo>
                <a:cubicBezTo>
                  <a:pt x="644996" y="144100"/>
                  <a:pt x="699912" y="200158"/>
                  <a:pt x="742837" y="248186"/>
                </a:cubicBezTo>
                <a:cubicBezTo>
                  <a:pt x="785701" y="200022"/>
                  <a:pt x="840495" y="143479"/>
                  <a:pt x="899495" y="96754"/>
                </a:cubicBezTo>
                <a:cubicBezTo>
                  <a:pt x="965855" y="44029"/>
                  <a:pt x="1041808" y="0"/>
                  <a:pt x="1114104" y="0"/>
                </a:cubicBezTo>
                <a:close/>
                <a:moveTo>
                  <a:pt x="382894" y="180826"/>
                </a:moveTo>
                <a:cubicBezTo>
                  <a:pt x="276705" y="180826"/>
                  <a:pt x="196729" y="266761"/>
                  <a:pt x="196729" y="372817"/>
                </a:cubicBezTo>
                <a:lnTo>
                  <a:pt x="196729" y="377757"/>
                </a:lnTo>
                <a:cubicBezTo>
                  <a:pt x="199461" y="481480"/>
                  <a:pt x="278313" y="564749"/>
                  <a:pt x="382894" y="564749"/>
                </a:cubicBezTo>
                <a:lnTo>
                  <a:pt x="387280" y="564628"/>
                </a:lnTo>
                <a:cubicBezTo>
                  <a:pt x="409486" y="563401"/>
                  <a:pt x="441589" y="552901"/>
                  <a:pt x="469472" y="534993"/>
                </a:cubicBezTo>
                <a:cubicBezTo>
                  <a:pt x="498857" y="516175"/>
                  <a:pt x="528167" y="490616"/>
                  <a:pt x="554517" y="464435"/>
                </a:cubicBezTo>
                <a:cubicBezTo>
                  <a:pt x="590885" y="428255"/>
                  <a:pt x="620437" y="391832"/>
                  <a:pt x="635282" y="372817"/>
                </a:cubicBezTo>
                <a:cubicBezTo>
                  <a:pt x="631275" y="367636"/>
                  <a:pt x="626190" y="361212"/>
                  <a:pt x="620195" y="353864"/>
                </a:cubicBezTo>
                <a:cubicBezTo>
                  <a:pt x="603999" y="334107"/>
                  <a:pt x="581292" y="307820"/>
                  <a:pt x="555018" y="281640"/>
                </a:cubicBezTo>
                <a:cubicBezTo>
                  <a:pt x="528668" y="255338"/>
                  <a:pt x="499283" y="229718"/>
                  <a:pt x="469790" y="210764"/>
                </a:cubicBezTo>
                <a:cubicBezTo>
                  <a:pt x="441771" y="192749"/>
                  <a:pt x="409608" y="182189"/>
                  <a:pt x="387341" y="180947"/>
                </a:cubicBezTo>
                <a:lnTo>
                  <a:pt x="382894" y="180826"/>
                </a:lnTo>
                <a:close/>
                <a:moveTo>
                  <a:pt x="1102052" y="178614"/>
                </a:moveTo>
                <a:cubicBezTo>
                  <a:pt x="1078859" y="178614"/>
                  <a:pt x="1045208" y="189280"/>
                  <a:pt x="1015398" y="208431"/>
                </a:cubicBezTo>
                <a:cubicBezTo>
                  <a:pt x="985951" y="227309"/>
                  <a:pt x="956642" y="252868"/>
                  <a:pt x="930292" y="279049"/>
                </a:cubicBezTo>
                <a:cubicBezTo>
                  <a:pt x="904078" y="305154"/>
                  <a:pt x="881310" y="331395"/>
                  <a:pt x="865115" y="351212"/>
                </a:cubicBezTo>
                <a:cubicBezTo>
                  <a:pt x="858922" y="358743"/>
                  <a:pt x="853731" y="365288"/>
                  <a:pt x="849648" y="370606"/>
                </a:cubicBezTo>
                <a:cubicBezTo>
                  <a:pt x="864432" y="389620"/>
                  <a:pt x="893924" y="425906"/>
                  <a:pt x="930231" y="462026"/>
                </a:cubicBezTo>
                <a:cubicBezTo>
                  <a:pt x="956581" y="488267"/>
                  <a:pt x="985891" y="513827"/>
                  <a:pt x="1015337" y="532720"/>
                </a:cubicBezTo>
                <a:cubicBezTo>
                  <a:pt x="1045208" y="551855"/>
                  <a:pt x="1078920" y="562537"/>
                  <a:pt x="1102052" y="562537"/>
                </a:cubicBezTo>
                <a:lnTo>
                  <a:pt x="1106985" y="562537"/>
                </a:lnTo>
                <a:cubicBezTo>
                  <a:pt x="1210897" y="559810"/>
                  <a:pt x="1288141" y="474934"/>
                  <a:pt x="1288141" y="370545"/>
                </a:cubicBezTo>
                <a:cubicBezTo>
                  <a:pt x="1288141" y="266140"/>
                  <a:pt x="1210897" y="181205"/>
                  <a:pt x="1106985" y="178614"/>
                </a:cubicBezTo>
                <a:lnTo>
                  <a:pt x="1102052" y="17861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7" name="Полилиния 106">
            <a:extLst>
              <a:ext uri="{FF2B5EF4-FFF2-40B4-BE49-F238E27FC236}">
                <a16:creationId xmlns:a16="http://schemas.microsoft.com/office/drawing/2014/main" id="{EA0BDFCD-85C9-9D55-602F-778740B780D7}"/>
              </a:ext>
            </a:extLst>
          </p:cNvPr>
          <p:cNvSpPr/>
          <p:nvPr/>
        </p:nvSpPr>
        <p:spPr>
          <a:xfrm>
            <a:off x="8488959" y="3045375"/>
            <a:ext cx="744825" cy="760073"/>
          </a:xfrm>
          <a:custGeom>
            <a:avLst/>
            <a:gdLst>
              <a:gd name="connsiteX0" fmla="*/ 371085 w 744825"/>
              <a:gd name="connsiteY0" fmla="*/ 674184 h 760073"/>
              <a:gd name="connsiteX1" fmla="*/ 744825 w 744825"/>
              <a:gd name="connsiteY1" fmla="*/ 417528 h 760073"/>
              <a:gd name="connsiteX2" fmla="*/ 744825 w 744825"/>
              <a:gd name="connsiteY2" fmla="*/ 760074 h 760073"/>
              <a:gd name="connsiteX3" fmla="*/ 351944 w 744825"/>
              <a:gd name="connsiteY3" fmla="*/ 760074 h 760073"/>
              <a:gd name="connsiteX4" fmla="*/ 351959 w 744825"/>
              <a:gd name="connsiteY4" fmla="*/ 759983 h 760073"/>
              <a:gd name="connsiteX5" fmla="*/ 0 w 744825"/>
              <a:gd name="connsiteY5" fmla="*/ 759983 h 760073"/>
              <a:gd name="connsiteX6" fmla="*/ 0 w 744825"/>
              <a:gd name="connsiteY6" fmla="*/ 0 h 760073"/>
              <a:gd name="connsiteX7" fmla="*/ 371085 w 744825"/>
              <a:gd name="connsiteY7" fmla="*/ 0 h 760073"/>
              <a:gd name="connsiteX8" fmla="*/ 371085 w 744825"/>
              <a:gd name="connsiteY8" fmla="*/ 674184 h 7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5" h="760073">
                <a:moveTo>
                  <a:pt x="371085" y="674184"/>
                </a:moveTo>
                <a:cubicBezTo>
                  <a:pt x="423951" y="524917"/>
                  <a:pt x="571304" y="417528"/>
                  <a:pt x="744825" y="417528"/>
                </a:cubicBezTo>
                <a:lnTo>
                  <a:pt x="744825" y="760074"/>
                </a:lnTo>
                <a:lnTo>
                  <a:pt x="351944" y="760074"/>
                </a:lnTo>
                <a:cubicBezTo>
                  <a:pt x="351959" y="760044"/>
                  <a:pt x="351959" y="760013"/>
                  <a:pt x="351959" y="759983"/>
                </a:cubicBezTo>
                <a:lnTo>
                  <a:pt x="0" y="759983"/>
                </a:lnTo>
                <a:lnTo>
                  <a:pt x="0" y="0"/>
                </a:lnTo>
                <a:lnTo>
                  <a:pt x="371085" y="0"/>
                </a:lnTo>
                <a:lnTo>
                  <a:pt x="371085" y="67418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8" name="Полилиния 107">
            <a:extLst>
              <a:ext uri="{FF2B5EF4-FFF2-40B4-BE49-F238E27FC236}">
                <a16:creationId xmlns:a16="http://schemas.microsoft.com/office/drawing/2014/main" id="{7BEF74FC-812A-AB73-D640-15A8514EDD24}"/>
              </a:ext>
            </a:extLst>
          </p:cNvPr>
          <p:cNvSpPr/>
          <p:nvPr/>
        </p:nvSpPr>
        <p:spPr>
          <a:xfrm>
            <a:off x="9491804" y="3045375"/>
            <a:ext cx="563036" cy="759999"/>
          </a:xfrm>
          <a:custGeom>
            <a:avLst/>
            <a:gdLst>
              <a:gd name="connsiteX0" fmla="*/ 0 w 563036"/>
              <a:gd name="connsiteY0" fmla="*/ 0 h 759999"/>
              <a:gd name="connsiteX1" fmla="*/ 563036 w 563036"/>
              <a:gd name="connsiteY1" fmla="*/ 0 h 759999"/>
              <a:gd name="connsiteX2" fmla="*/ 563036 w 563036"/>
              <a:gd name="connsiteY2" fmla="*/ 760000 h 759999"/>
              <a:gd name="connsiteX3" fmla="*/ 0 w 563036"/>
              <a:gd name="connsiteY3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036" h="759999">
                <a:moveTo>
                  <a:pt x="0" y="0"/>
                </a:moveTo>
                <a:lnTo>
                  <a:pt x="563036" y="0"/>
                </a:lnTo>
                <a:lnTo>
                  <a:pt x="563036" y="760000"/>
                </a:lnTo>
                <a:lnTo>
                  <a:pt x="0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09" name="Полилиния 108">
            <a:extLst>
              <a:ext uri="{FF2B5EF4-FFF2-40B4-BE49-F238E27FC236}">
                <a16:creationId xmlns:a16="http://schemas.microsoft.com/office/drawing/2014/main" id="{318C36D8-5010-0A0C-BDD0-7C88FF4051DD}"/>
              </a:ext>
            </a:extLst>
          </p:cNvPr>
          <p:cNvSpPr/>
          <p:nvPr/>
        </p:nvSpPr>
        <p:spPr>
          <a:xfrm>
            <a:off x="10312871" y="3045375"/>
            <a:ext cx="742198" cy="759998"/>
          </a:xfrm>
          <a:custGeom>
            <a:avLst/>
            <a:gdLst>
              <a:gd name="connsiteX0" fmla="*/ 742199 w 742198"/>
              <a:gd name="connsiteY0" fmla="*/ 759998 h 759998"/>
              <a:gd name="connsiteX1" fmla="*/ 0 w 742198"/>
              <a:gd name="connsiteY1" fmla="*/ 759998 h 759998"/>
              <a:gd name="connsiteX2" fmla="*/ 0 w 742198"/>
              <a:gd name="connsiteY2" fmla="*/ 0 h 759998"/>
              <a:gd name="connsiteX3" fmla="*/ 371099 w 742198"/>
              <a:gd name="connsiteY3" fmla="*/ 380014 h 759998"/>
              <a:gd name="connsiteX4" fmla="*/ 742199 w 742198"/>
              <a:gd name="connsiteY4" fmla="*/ 0 h 759998"/>
              <a:gd name="connsiteX5" fmla="*/ 742199 w 742198"/>
              <a:gd name="connsiteY5" fmla="*/ 759998 h 7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98" h="759998">
                <a:moveTo>
                  <a:pt x="742199" y="759998"/>
                </a:moveTo>
                <a:lnTo>
                  <a:pt x="0" y="759998"/>
                </a:lnTo>
                <a:lnTo>
                  <a:pt x="0" y="0"/>
                </a:lnTo>
                <a:lnTo>
                  <a:pt x="371099" y="380014"/>
                </a:lnTo>
                <a:lnTo>
                  <a:pt x="742199" y="0"/>
                </a:lnTo>
                <a:lnTo>
                  <a:pt x="742199" y="759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0" name="Полилиния 109">
            <a:extLst>
              <a:ext uri="{FF2B5EF4-FFF2-40B4-BE49-F238E27FC236}">
                <a16:creationId xmlns:a16="http://schemas.microsoft.com/office/drawing/2014/main" id="{10C59C1A-E495-8F38-8250-50DDFA024D17}"/>
              </a:ext>
            </a:extLst>
          </p:cNvPr>
          <p:cNvSpPr/>
          <p:nvPr/>
        </p:nvSpPr>
        <p:spPr>
          <a:xfrm>
            <a:off x="11282756" y="3038985"/>
            <a:ext cx="761373" cy="766357"/>
          </a:xfrm>
          <a:custGeom>
            <a:avLst/>
            <a:gdLst>
              <a:gd name="connsiteX0" fmla="*/ 399916 w 761373"/>
              <a:gd name="connsiteY0" fmla="*/ 75099 h 766357"/>
              <a:gd name="connsiteX1" fmla="*/ 700208 w 761373"/>
              <a:gd name="connsiteY1" fmla="*/ 75099 h 766357"/>
              <a:gd name="connsiteX2" fmla="*/ 701422 w 761373"/>
              <a:gd name="connsiteY2" fmla="*/ 436751 h 766357"/>
              <a:gd name="connsiteX3" fmla="*/ 380669 w 761373"/>
              <a:gd name="connsiteY3" fmla="*/ 766358 h 766357"/>
              <a:gd name="connsiteX4" fmla="*/ 59963 w 761373"/>
              <a:gd name="connsiteY4" fmla="*/ 436766 h 766357"/>
              <a:gd name="connsiteX5" fmla="*/ 61177 w 761373"/>
              <a:gd name="connsiteY5" fmla="*/ 75099 h 766357"/>
              <a:gd name="connsiteX6" fmla="*/ 361468 w 761373"/>
              <a:gd name="connsiteY6" fmla="*/ 75099 h 766357"/>
              <a:gd name="connsiteX7" fmla="*/ 380684 w 761373"/>
              <a:gd name="connsiteY7" fmla="*/ 98341 h 766357"/>
              <a:gd name="connsiteX8" fmla="*/ 399916 w 761373"/>
              <a:gd name="connsiteY8" fmla="*/ 75099 h 766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3" h="766357">
                <a:moveTo>
                  <a:pt x="399916" y="75099"/>
                </a:moveTo>
                <a:cubicBezTo>
                  <a:pt x="482684" y="-25018"/>
                  <a:pt x="617394" y="-25018"/>
                  <a:pt x="700208" y="75099"/>
                </a:cubicBezTo>
                <a:cubicBezTo>
                  <a:pt x="781291" y="173186"/>
                  <a:pt x="781823" y="328664"/>
                  <a:pt x="701422" y="436751"/>
                </a:cubicBezTo>
                <a:cubicBezTo>
                  <a:pt x="621037" y="544837"/>
                  <a:pt x="380669" y="766358"/>
                  <a:pt x="380669" y="766358"/>
                </a:cubicBezTo>
                <a:cubicBezTo>
                  <a:pt x="380669" y="766358"/>
                  <a:pt x="140364" y="544867"/>
                  <a:pt x="59963" y="436766"/>
                </a:cubicBezTo>
                <a:cubicBezTo>
                  <a:pt x="-20453" y="328664"/>
                  <a:pt x="-19922" y="173186"/>
                  <a:pt x="61177" y="75099"/>
                </a:cubicBezTo>
                <a:cubicBezTo>
                  <a:pt x="143961" y="-25033"/>
                  <a:pt x="278685" y="-25033"/>
                  <a:pt x="361468" y="75099"/>
                </a:cubicBezTo>
                <a:lnTo>
                  <a:pt x="380684" y="98341"/>
                </a:lnTo>
                <a:lnTo>
                  <a:pt x="399916" y="7509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1" name="Полилиния 110">
            <a:extLst>
              <a:ext uri="{FF2B5EF4-FFF2-40B4-BE49-F238E27FC236}">
                <a16:creationId xmlns:a16="http://schemas.microsoft.com/office/drawing/2014/main" id="{09E30D1C-0AEC-6C9B-EC5F-7E90D59F4923}"/>
              </a:ext>
            </a:extLst>
          </p:cNvPr>
          <p:cNvSpPr/>
          <p:nvPr/>
        </p:nvSpPr>
        <p:spPr>
          <a:xfrm>
            <a:off x="6665047" y="2093945"/>
            <a:ext cx="744825" cy="760073"/>
          </a:xfrm>
          <a:custGeom>
            <a:avLst/>
            <a:gdLst>
              <a:gd name="connsiteX0" fmla="*/ 371085 w 744825"/>
              <a:gd name="connsiteY0" fmla="*/ 674184 h 760073"/>
              <a:gd name="connsiteX1" fmla="*/ 744826 w 744825"/>
              <a:gd name="connsiteY1" fmla="*/ 417528 h 760073"/>
              <a:gd name="connsiteX2" fmla="*/ 744826 w 744825"/>
              <a:gd name="connsiteY2" fmla="*/ 760074 h 760073"/>
              <a:gd name="connsiteX3" fmla="*/ 351945 w 744825"/>
              <a:gd name="connsiteY3" fmla="*/ 760074 h 760073"/>
              <a:gd name="connsiteX4" fmla="*/ 351960 w 744825"/>
              <a:gd name="connsiteY4" fmla="*/ 759983 h 760073"/>
              <a:gd name="connsiteX5" fmla="*/ 0 w 744825"/>
              <a:gd name="connsiteY5" fmla="*/ 759983 h 760073"/>
              <a:gd name="connsiteX6" fmla="*/ 0 w 744825"/>
              <a:gd name="connsiteY6" fmla="*/ 0 h 760073"/>
              <a:gd name="connsiteX7" fmla="*/ 371085 w 744825"/>
              <a:gd name="connsiteY7" fmla="*/ 0 h 760073"/>
              <a:gd name="connsiteX8" fmla="*/ 371085 w 744825"/>
              <a:gd name="connsiteY8" fmla="*/ 674184 h 7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5" h="760073">
                <a:moveTo>
                  <a:pt x="371085" y="674184"/>
                </a:moveTo>
                <a:cubicBezTo>
                  <a:pt x="423951" y="524932"/>
                  <a:pt x="571305" y="417528"/>
                  <a:pt x="744826" y="417528"/>
                </a:cubicBezTo>
                <a:lnTo>
                  <a:pt x="744826" y="760074"/>
                </a:lnTo>
                <a:lnTo>
                  <a:pt x="351945" y="760074"/>
                </a:lnTo>
                <a:cubicBezTo>
                  <a:pt x="351960" y="760044"/>
                  <a:pt x="351960" y="760013"/>
                  <a:pt x="351960" y="759983"/>
                </a:cubicBezTo>
                <a:lnTo>
                  <a:pt x="0" y="759983"/>
                </a:lnTo>
                <a:lnTo>
                  <a:pt x="0" y="0"/>
                </a:lnTo>
                <a:lnTo>
                  <a:pt x="371085" y="0"/>
                </a:lnTo>
                <a:lnTo>
                  <a:pt x="371085" y="674184"/>
                </a:lnTo>
                <a:close/>
              </a:path>
            </a:pathLst>
          </a:custGeom>
          <a:solidFill>
            <a:srgbClr val="FFF654"/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2" name="Полилиния 111">
            <a:extLst>
              <a:ext uri="{FF2B5EF4-FFF2-40B4-BE49-F238E27FC236}">
                <a16:creationId xmlns:a16="http://schemas.microsoft.com/office/drawing/2014/main" id="{5AC07237-9C16-9969-2573-84ACE9A61641}"/>
              </a:ext>
            </a:extLst>
          </p:cNvPr>
          <p:cNvSpPr/>
          <p:nvPr/>
        </p:nvSpPr>
        <p:spPr>
          <a:xfrm>
            <a:off x="7667892" y="2093945"/>
            <a:ext cx="563036" cy="759999"/>
          </a:xfrm>
          <a:custGeom>
            <a:avLst/>
            <a:gdLst>
              <a:gd name="connsiteX0" fmla="*/ 0 w 563036"/>
              <a:gd name="connsiteY0" fmla="*/ 0 h 759999"/>
              <a:gd name="connsiteX1" fmla="*/ 563037 w 563036"/>
              <a:gd name="connsiteY1" fmla="*/ 0 h 759999"/>
              <a:gd name="connsiteX2" fmla="*/ 563037 w 563036"/>
              <a:gd name="connsiteY2" fmla="*/ 760000 h 759999"/>
              <a:gd name="connsiteX3" fmla="*/ 1 w 563036"/>
              <a:gd name="connsiteY3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036" h="759999">
                <a:moveTo>
                  <a:pt x="0" y="0"/>
                </a:moveTo>
                <a:lnTo>
                  <a:pt x="563037" y="0"/>
                </a:lnTo>
                <a:lnTo>
                  <a:pt x="563037" y="760000"/>
                </a:lnTo>
                <a:lnTo>
                  <a:pt x="1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3" name="Полилиния 112">
            <a:extLst>
              <a:ext uri="{FF2B5EF4-FFF2-40B4-BE49-F238E27FC236}">
                <a16:creationId xmlns:a16="http://schemas.microsoft.com/office/drawing/2014/main" id="{747436CF-F1BD-A808-4360-40B643A9BF1E}"/>
              </a:ext>
            </a:extLst>
          </p:cNvPr>
          <p:cNvSpPr/>
          <p:nvPr/>
        </p:nvSpPr>
        <p:spPr>
          <a:xfrm>
            <a:off x="8488959" y="2093945"/>
            <a:ext cx="742198" cy="759998"/>
          </a:xfrm>
          <a:custGeom>
            <a:avLst/>
            <a:gdLst>
              <a:gd name="connsiteX0" fmla="*/ 742199 w 742198"/>
              <a:gd name="connsiteY0" fmla="*/ 759998 h 759998"/>
              <a:gd name="connsiteX1" fmla="*/ 0 w 742198"/>
              <a:gd name="connsiteY1" fmla="*/ 759998 h 759998"/>
              <a:gd name="connsiteX2" fmla="*/ 0 w 742198"/>
              <a:gd name="connsiteY2" fmla="*/ 0 h 759998"/>
              <a:gd name="connsiteX3" fmla="*/ 371099 w 742198"/>
              <a:gd name="connsiteY3" fmla="*/ 380014 h 759998"/>
              <a:gd name="connsiteX4" fmla="*/ 742199 w 742198"/>
              <a:gd name="connsiteY4" fmla="*/ 0 h 759998"/>
              <a:gd name="connsiteX5" fmla="*/ 742199 w 742198"/>
              <a:gd name="connsiteY5" fmla="*/ 759998 h 7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98" h="759998">
                <a:moveTo>
                  <a:pt x="742199" y="759998"/>
                </a:moveTo>
                <a:lnTo>
                  <a:pt x="0" y="759998"/>
                </a:lnTo>
                <a:lnTo>
                  <a:pt x="0" y="0"/>
                </a:lnTo>
                <a:lnTo>
                  <a:pt x="371099" y="380014"/>
                </a:lnTo>
                <a:lnTo>
                  <a:pt x="742199" y="0"/>
                </a:lnTo>
                <a:lnTo>
                  <a:pt x="742199" y="759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4" name="Полилиния 113">
            <a:extLst>
              <a:ext uri="{FF2B5EF4-FFF2-40B4-BE49-F238E27FC236}">
                <a16:creationId xmlns:a16="http://schemas.microsoft.com/office/drawing/2014/main" id="{0435984A-7622-22C1-A326-3DFD85D968E7}"/>
              </a:ext>
            </a:extLst>
          </p:cNvPr>
          <p:cNvSpPr/>
          <p:nvPr/>
        </p:nvSpPr>
        <p:spPr>
          <a:xfrm>
            <a:off x="9458844" y="2087555"/>
            <a:ext cx="761373" cy="766372"/>
          </a:xfrm>
          <a:custGeom>
            <a:avLst/>
            <a:gdLst>
              <a:gd name="connsiteX0" fmla="*/ 399901 w 761373"/>
              <a:gd name="connsiteY0" fmla="*/ 75099 h 766372"/>
              <a:gd name="connsiteX1" fmla="*/ 700208 w 761373"/>
              <a:gd name="connsiteY1" fmla="*/ 75099 h 766372"/>
              <a:gd name="connsiteX2" fmla="*/ 701422 w 761373"/>
              <a:gd name="connsiteY2" fmla="*/ 436751 h 766372"/>
              <a:gd name="connsiteX3" fmla="*/ 380669 w 761373"/>
              <a:gd name="connsiteY3" fmla="*/ 766373 h 766372"/>
              <a:gd name="connsiteX4" fmla="*/ 59963 w 761373"/>
              <a:gd name="connsiteY4" fmla="*/ 436766 h 766372"/>
              <a:gd name="connsiteX5" fmla="*/ 61177 w 761373"/>
              <a:gd name="connsiteY5" fmla="*/ 75099 h 766372"/>
              <a:gd name="connsiteX6" fmla="*/ 361468 w 761373"/>
              <a:gd name="connsiteY6" fmla="*/ 75099 h 766372"/>
              <a:gd name="connsiteX7" fmla="*/ 380684 w 761373"/>
              <a:gd name="connsiteY7" fmla="*/ 98341 h 766372"/>
              <a:gd name="connsiteX8" fmla="*/ 399901 w 761373"/>
              <a:gd name="connsiteY8" fmla="*/ 75099 h 76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3" h="766372">
                <a:moveTo>
                  <a:pt x="399901" y="75099"/>
                </a:moveTo>
                <a:cubicBezTo>
                  <a:pt x="482684" y="-25018"/>
                  <a:pt x="617394" y="-25018"/>
                  <a:pt x="700208" y="75099"/>
                </a:cubicBezTo>
                <a:cubicBezTo>
                  <a:pt x="781291" y="173186"/>
                  <a:pt x="781823" y="328664"/>
                  <a:pt x="701422" y="436751"/>
                </a:cubicBezTo>
                <a:cubicBezTo>
                  <a:pt x="621037" y="544837"/>
                  <a:pt x="380669" y="766373"/>
                  <a:pt x="380669" y="766373"/>
                </a:cubicBezTo>
                <a:cubicBezTo>
                  <a:pt x="380669" y="766373"/>
                  <a:pt x="140364" y="544867"/>
                  <a:pt x="59963" y="436766"/>
                </a:cubicBezTo>
                <a:cubicBezTo>
                  <a:pt x="-20453" y="328664"/>
                  <a:pt x="-19922" y="173186"/>
                  <a:pt x="61177" y="75099"/>
                </a:cubicBezTo>
                <a:cubicBezTo>
                  <a:pt x="143961" y="-25033"/>
                  <a:pt x="278685" y="-25033"/>
                  <a:pt x="361468" y="75099"/>
                </a:cubicBezTo>
                <a:lnTo>
                  <a:pt x="380684" y="98341"/>
                </a:lnTo>
                <a:lnTo>
                  <a:pt x="399901" y="7509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5" name="Полилиния 114">
            <a:extLst>
              <a:ext uri="{FF2B5EF4-FFF2-40B4-BE49-F238E27FC236}">
                <a16:creationId xmlns:a16="http://schemas.microsoft.com/office/drawing/2014/main" id="{41F6A0FC-79A7-6A6E-6BA8-0978D78FDD72}"/>
              </a:ext>
            </a:extLst>
          </p:cNvPr>
          <p:cNvSpPr/>
          <p:nvPr/>
        </p:nvSpPr>
        <p:spPr>
          <a:xfrm>
            <a:off x="10432690" y="2100339"/>
            <a:ext cx="717549" cy="740832"/>
          </a:xfrm>
          <a:custGeom>
            <a:avLst/>
            <a:gdLst>
              <a:gd name="connsiteX0" fmla="*/ 717549 w 717549"/>
              <a:gd name="connsiteY0" fmla="*/ 370409 h 740832"/>
              <a:gd name="connsiteX1" fmla="*/ 327901 w 717549"/>
              <a:gd name="connsiteY1" fmla="*/ 740832 h 740832"/>
              <a:gd name="connsiteX2" fmla="*/ 327901 w 717549"/>
              <a:gd name="connsiteY2" fmla="*/ 554431 h 740832"/>
              <a:gd name="connsiteX3" fmla="*/ 0 w 717549"/>
              <a:gd name="connsiteY3" fmla="*/ 554431 h 740832"/>
              <a:gd name="connsiteX4" fmla="*/ 0 w 717549"/>
              <a:gd name="connsiteY4" fmla="*/ 185295 h 740832"/>
              <a:gd name="connsiteX5" fmla="*/ 327901 w 717549"/>
              <a:gd name="connsiteY5" fmla="*/ 185295 h 740832"/>
              <a:gd name="connsiteX6" fmla="*/ 327901 w 717549"/>
              <a:gd name="connsiteY6" fmla="*/ 0 h 740832"/>
              <a:gd name="connsiteX7" fmla="*/ 717549 w 717549"/>
              <a:gd name="connsiteY7" fmla="*/ 37040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549" h="740832">
                <a:moveTo>
                  <a:pt x="717549" y="370409"/>
                </a:moveTo>
                <a:lnTo>
                  <a:pt x="327901" y="740832"/>
                </a:lnTo>
                <a:lnTo>
                  <a:pt x="327901" y="554431"/>
                </a:lnTo>
                <a:lnTo>
                  <a:pt x="0" y="554431"/>
                </a:lnTo>
                <a:lnTo>
                  <a:pt x="0" y="185295"/>
                </a:lnTo>
                <a:lnTo>
                  <a:pt x="327901" y="185295"/>
                </a:lnTo>
                <a:lnTo>
                  <a:pt x="327901" y="0"/>
                </a:lnTo>
                <a:lnTo>
                  <a:pt x="717549" y="3704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6" name="Полилиния 115">
            <a:extLst>
              <a:ext uri="{FF2B5EF4-FFF2-40B4-BE49-F238E27FC236}">
                <a16:creationId xmlns:a16="http://schemas.microsoft.com/office/drawing/2014/main" id="{405F0579-F76B-A619-1970-CDDFE853814B}"/>
              </a:ext>
            </a:extLst>
          </p:cNvPr>
          <p:cNvSpPr/>
          <p:nvPr/>
        </p:nvSpPr>
        <p:spPr>
          <a:xfrm>
            <a:off x="11317203" y="2092051"/>
            <a:ext cx="765058" cy="763679"/>
          </a:xfrm>
          <a:custGeom>
            <a:avLst/>
            <a:gdLst>
              <a:gd name="connsiteX0" fmla="*/ 382530 w 765058"/>
              <a:gd name="connsiteY0" fmla="*/ 0 h 763679"/>
              <a:gd name="connsiteX1" fmla="*/ 765058 w 765058"/>
              <a:gd name="connsiteY1" fmla="*/ 381832 h 763679"/>
              <a:gd name="connsiteX2" fmla="*/ 382530 w 765058"/>
              <a:gd name="connsiteY2" fmla="*/ 763680 h 763679"/>
              <a:gd name="connsiteX3" fmla="*/ 0 w 765058"/>
              <a:gd name="connsiteY3" fmla="*/ 381832 h 763679"/>
              <a:gd name="connsiteX4" fmla="*/ 382530 w 765058"/>
              <a:gd name="connsiteY4" fmla="*/ 0 h 763679"/>
              <a:gd name="connsiteX5" fmla="*/ 542663 w 765058"/>
              <a:gd name="connsiteY5" fmla="*/ 442709 h 763679"/>
              <a:gd name="connsiteX6" fmla="*/ 538170 w 765058"/>
              <a:gd name="connsiteY6" fmla="*/ 453026 h 763679"/>
              <a:gd name="connsiteX7" fmla="*/ 515083 w 765058"/>
              <a:gd name="connsiteY7" fmla="*/ 487192 h 763679"/>
              <a:gd name="connsiteX8" fmla="*/ 386339 w 765058"/>
              <a:gd name="connsiteY8" fmla="*/ 538674 h 763679"/>
              <a:gd name="connsiteX9" fmla="*/ 252495 w 765058"/>
              <a:gd name="connsiteY9" fmla="*/ 489585 h 763679"/>
              <a:gd name="connsiteX10" fmla="*/ 222623 w 765058"/>
              <a:gd name="connsiteY10" fmla="*/ 456420 h 763679"/>
              <a:gd name="connsiteX11" fmla="*/ 216035 w 765058"/>
              <a:gd name="connsiteY11" fmla="*/ 446330 h 763679"/>
              <a:gd name="connsiteX12" fmla="*/ 214776 w 765058"/>
              <a:gd name="connsiteY12" fmla="*/ 444133 h 763679"/>
              <a:gd name="connsiteX13" fmla="*/ 214701 w 765058"/>
              <a:gd name="connsiteY13" fmla="*/ 443981 h 763679"/>
              <a:gd name="connsiteX14" fmla="*/ 214746 w 765058"/>
              <a:gd name="connsiteY14" fmla="*/ 444103 h 763679"/>
              <a:gd name="connsiteX15" fmla="*/ 214791 w 765058"/>
              <a:gd name="connsiteY15" fmla="*/ 444178 h 763679"/>
              <a:gd name="connsiteX16" fmla="*/ 214806 w 765058"/>
              <a:gd name="connsiteY16" fmla="*/ 444209 h 763679"/>
              <a:gd name="connsiteX17" fmla="*/ 209979 w 765058"/>
              <a:gd name="connsiteY17" fmla="*/ 447193 h 763679"/>
              <a:gd name="connsiteX18" fmla="*/ 142147 w 765058"/>
              <a:gd name="connsiteY18" fmla="*/ 488464 h 763679"/>
              <a:gd name="connsiteX19" fmla="*/ 137320 w 765058"/>
              <a:gd name="connsiteY19" fmla="*/ 491449 h 763679"/>
              <a:gd name="connsiteX20" fmla="*/ 137335 w 765058"/>
              <a:gd name="connsiteY20" fmla="*/ 491510 h 763679"/>
              <a:gd name="connsiteX21" fmla="*/ 137396 w 765058"/>
              <a:gd name="connsiteY21" fmla="*/ 491616 h 763679"/>
              <a:gd name="connsiteX22" fmla="*/ 137517 w 765058"/>
              <a:gd name="connsiteY22" fmla="*/ 491843 h 763679"/>
              <a:gd name="connsiteX23" fmla="*/ 137836 w 765058"/>
              <a:gd name="connsiteY23" fmla="*/ 492479 h 763679"/>
              <a:gd name="connsiteX24" fmla="*/ 138777 w 765058"/>
              <a:gd name="connsiteY24" fmla="*/ 494222 h 763679"/>
              <a:gd name="connsiteX25" fmla="*/ 141813 w 765058"/>
              <a:gd name="connsiteY25" fmla="*/ 499600 h 763679"/>
              <a:gd name="connsiteX26" fmla="*/ 152893 w 765058"/>
              <a:gd name="connsiteY26" fmla="*/ 516630 h 763679"/>
              <a:gd name="connsiteX27" fmla="*/ 197033 w 765058"/>
              <a:gd name="connsiteY27" fmla="*/ 565764 h 763679"/>
              <a:gd name="connsiteX28" fmla="*/ 386339 w 765058"/>
              <a:gd name="connsiteY28" fmla="*/ 636367 h 763679"/>
              <a:gd name="connsiteX29" fmla="*/ 577983 w 765058"/>
              <a:gd name="connsiteY29" fmla="*/ 555946 h 763679"/>
              <a:gd name="connsiteX30" fmla="*/ 616081 w 765058"/>
              <a:gd name="connsiteY30" fmla="*/ 499433 h 763679"/>
              <a:gd name="connsiteX31" fmla="*/ 624535 w 765058"/>
              <a:gd name="connsiteY31" fmla="*/ 479859 h 763679"/>
              <a:gd name="connsiteX32" fmla="*/ 626721 w 765058"/>
              <a:gd name="connsiteY32" fmla="*/ 473632 h 763679"/>
              <a:gd name="connsiteX33" fmla="*/ 627374 w 765058"/>
              <a:gd name="connsiteY33" fmla="*/ 471571 h 763679"/>
              <a:gd name="connsiteX34" fmla="*/ 627602 w 765058"/>
              <a:gd name="connsiteY34" fmla="*/ 470814 h 763679"/>
              <a:gd name="connsiteX35" fmla="*/ 627678 w 765058"/>
              <a:gd name="connsiteY35" fmla="*/ 470526 h 763679"/>
              <a:gd name="connsiteX36" fmla="*/ 627708 w 765058"/>
              <a:gd name="connsiteY36" fmla="*/ 470389 h 763679"/>
              <a:gd name="connsiteX37" fmla="*/ 627738 w 765058"/>
              <a:gd name="connsiteY37" fmla="*/ 470329 h 763679"/>
              <a:gd name="connsiteX38" fmla="*/ 622471 w 765058"/>
              <a:gd name="connsiteY38" fmla="*/ 468465 h 763679"/>
              <a:gd name="connsiteX39" fmla="*/ 548583 w 765058"/>
              <a:gd name="connsiteY39" fmla="*/ 442769 h 763679"/>
              <a:gd name="connsiteX40" fmla="*/ 543315 w 765058"/>
              <a:gd name="connsiteY40" fmla="*/ 440906 h 763679"/>
              <a:gd name="connsiteX41" fmla="*/ 543331 w 765058"/>
              <a:gd name="connsiteY41" fmla="*/ 440845 h 763679"/>
              <a:gd name="connsiteX42" fmla="*/ 543360 w 765058"/>
              <a:gd name="connsiteY42" fmla="*/ 440754 h 763679"/>
              <a:gd name="connsiteX43" fmla="*/ 543407 w 765058"/>
              <a:gd name="connsiteY43" fmla="*/ 440587 h 763679"/>
              <a:gd name="connsiteX44" fmla="*/ 542663 w 765058"/>
              <a:gd name="connsiteY44" fmla="*/ 442709 h 763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65058" h="763679">
                <a:moveTo>
                  <a:pt x="382530" y="0"/>
                </a:moveTo>
                <a:cubicBezTo>
                  <a:pt x="593799" y="0"/>
                  <a:pt x="765058" y="170963"/>
                  <a:pt x="765058" y="381832"/>
                </a:cubicBezTo>
                <a:cubicBezTo>
                  <a:pt x="765058" y="592717"/>
                  <a:pt x="593799" y="763665"/>
                  <a:pt x="382530" y="763680"/>
                </a:cubicBezTo>
                <a:cubicBezTo>
                  <a:pt x="171274" y="763680"/>
                  <a:pt x="0" y="592717"/>
                  <a:pt x="0" y="381832"/>
                </a:cubicBezTo>
                <a:cubicBezTo>
                  <a:pt x="0" y="170963"/>
                  <a:pt x="171260" y="0"/>
                  <a:pt x="382530" y="0"/>
                </a:cubicBezTo>
                <a:close/>
                <a:moveTo>
                  <a:pt x="542663" y="442709"/>
                </a:moveTo>
                <a:cubicBezTo>
                  <a:pt x="541843" y="444905"/>
                  <a:pt x="540386" y="448496"/>
                  <a:pt x="538170" y="453026"/>
                </a:cubicBezTo>
                <a:cubicBezTo>
                  <a:pt x="533723" y="462117"/>
                  <a:pt x="526346" y="474616"/>
                  <a:pt x="515083" y="487192"/>
                </a:cubicBezTo>
                <a:cubicBezTo>
                  <a:pt x="493409" y="511327"/>
                  <a:pt x="454779" y="538674"/>
                  <a:pt x="386339" y="538674"/>
                </a:cubicBezTo>
                <a:cubicBezTo>
                  <a:pt x="322650" y="538674"/>
                  <a:pt x="279634" y="513645"/>
                  <a:pt x="252495" y="489585"/>
                </a:cubicBezTo>
                <a:cubicBezTo>
                  <a:pt x="238712" y="477374"/>
                  <a:pt x="228877" y="465238"/>
                  <a:pt x="222623" y="456420"/>
                </a:cubicBezTo>
                <a:cubicBezTo>
                  <a:pt x="219511" y="452042"/>
                  <a:pt x="217326" y="448526"/>
                  <a:pt x="216035" y="446330"/>
                </a:cubicBezTo>
                <a:cubicBezTo>
                  <a:pt x="215398" y="445254"/>
                  <a:pt x="214989" y="444496"/>
                  <a:pt x="214776" y="444133"/>
                </a:cubicBezTo>
                <a:lnTo>
                  <a:pt x="214701" y="443981"/>
                </a:lnTo>
                <a:cubicBezTo>
                  <a:pt x="214715" y="444012"/>
                  <a:pt x="214730" y="444057"/>
                  <a:pt x="214746" y="444103"/>
                </a:cubicBezTo>
                <a:cubicBezTo>
                  <a:pt x="214761" y="444118"/>
                  <a:pt x="214776" y="444148"/>
                  <a:pt x="214791" y="444178"/>
                </a:cubicBezTo>
                <a:lnTo>
                  <a:pt x="214806" y="444209"/>
                </a:lnTo>
                <a:cubicBezTo>
                  <a:pt x="214822" y="444209"/>
                  <a:pt x="214761" y="444269"/>
                  <a:pt x="209979" y="447193"/>
                </a:cubicBezTo>
                <a:lnTo>
                  <a:pt x="142147" y="488464"/>
                </a:lnTo>
                <a:cubicBezTo>
                  <a:pt x="137730" y="491161"/>
                  <a:pt x="137351" y="491419"/>
                  <a:pt x="137320" y="491449"/>
                </a:cubicBezTo>
                <a:cubicBezTo>
                  <a:pt x="137320" y="491449"/>
                  <a:pt x="137320" y="491494"/>
                  <a:pt x="137335" y="491510"/>
                </a:cubicBezTo>
                <a:cubicBezTo>
                  <a:pt x="137351" y="491540"/>
                  <a:pt x="137365" y="491570"/>
                  <a:pt x="137396" y="491616"/>
                </a:cubicBezTo>
                <a:cubicBezTo>
                  <a:pt x="137427" y="491676"/>
                  <a:pt x="137472" y="491752"/>
                  <a:pt x="137517" y="491843"/>
                </a:cubicBezTo>
                <a:cubicBezTo>
                  <a:pt x="137593" y="492025"/>
                  <a:pt x="137715" y="492252"/>
                  <a:pt x="137836" y="492479"/>
                </a:cubicBezTo>
                <a:cubicBezTo>
                  <a:pt x="138079" y="492949"/>
                  <a:pt x="138397" y="493540"/>
                  <a:pt x="138777" y="494222"/>
                </a:cubicBezTo>
                <a:cubicBezTo>
                  <a:pt x="139521" y="495615"/>
                  <a:pt x="140523" y="497418"/>
                  <a:pt x="141813" y="499600"/>
                </a:cubicBezTo>
                <a:cubicBezTo>
                  <a:pt x="144378" y="503948"/>
                  <a:pt x="148052" y="509797"/>
                  <a:pt x="152893" y="516630"/>
                </a:cubicBezTo>
                <a:cubicBezTo>
                  <a:pt x="162562" y="530250"/>
                  <a:pt x="177057" y="548053"/>
                  <a:pt x="197033" y="565764"/>
                </a:cubicBezTo>
                <a:cubicBezTo>
                  <a:pt x="237407" y="601550"/>
                  <a:pt x="299517" y="636367"/>
                  <a:pt x="386339" y="636367"/>
                </a:cubicBezTo>
                <a:cubicBezTo>
                  <a:pt x="479474" y="636367"/>
                  <a:pt x="540447" y="597747"/>
                  <a:pt x="577983" y="555946"/>
                </a:cubicBezTo>
                <a:cubicBezTo>
                  <a:pt x="596304" y="535538"/>
                  <a:pt x="608431" y="515069"/>
                  <a:pt x="616081" y="499433"/>
                </a:cubicBezTo>
                <a:cubicBezTo>
                  <a:pt x="619921" y="491600"/>
                  <a:pt x="622669" y="484873"/>
                  <a:pt x="624535" y="479859"/>
                </a:cubicBezTo>
                <a:cubicBezTo>
                  <a:pt x="625477" y="477344"/>
                  <a:pt x="626190" y="475253"/>
                  <a:pt x="626721" y="473632"/>
                </a:cubicBezTo>
                <a:cubicBezTo>
                  <a:pt x="626979" y="472829"/>
                  <a:pt x="627207" y="472131"/>
                  <a:pt x="627374" y="471571"/>
                </a:cubicBezTo>
                <a:cubicBezTo>
                  <a:pt x="627465" y="471298"/>
                  <a:pt x="627526" y="471041"/>
                  <a:pt x="627602" y="470814"/>
                </a:cubicBezTo>
                <a:cubicBezTo>
                  <a:pt x="627632" y="470723"/>
                  <a:pt x="627662" y="470617"/>
                  <a:pt x="627678" y="470526"/>
                </a:cubicBezTo>
                <a:cubicBezTo>
                  <a:pt x="627693" y="470480"/>
                  <a:pt x="627708" y="470435"/>
                  <a:pt x="627708" y="470389"/>
                </a:cubicBezTo>
                <a:cubicBezTo>
                  <a:pt x="627723" y="470374"/>
                  <a:pt x="627738" y="470344"/>
                  <a:pt x="627738" y="470329"/>
                </a:cubicBezTo>
                <a:cubicBezTo>
                  <a:pt x="627738" y="470313"/>
                  <a:pt x="627465" y="470207"/>
                  <a:pt x="622471" y="468465"/>
                </a:cubicBezTo>
                <a:lnTo>
                  <a:pt x="548583" y="442769"/>
                </a:lnTo>
                <a:cubicBezTo>
                  <a:pt x="543649" y="441042"/>
                  <a:pt x="543331" y="440921"/>
                  <a:pt x="543315" y="440906"/>
                </a:cubicBezTo>
                <a:cubicBezTo>
                  <a:pt x="543315" y="440890"/>
                  <a:pt x="543331" y="440860"/>
                  <a:pt x="543331" y="440845"/>
                </a:cubicBezTo>
                <a:cubicBezTo>
                  <a:pt x="543331" y="440815"/>
                  <a:pt x="543346" y="440784"/>
                  <a:pt x="543360" y="440754"/>
                </a:cubicBezTo>
                <a:cubicBezTo>
                  <a:pt x="543376" y="440693"/>
                  <a:pt x="543391" y="440633"/>
                  <a:pt x="543407" y="440587"/>
                </a:cubicBezTo>
                <a:lnTo>
                  <a:pt x="542663" y="4427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7" name="Полилиния 116">
            <a:extLst>
              <a:ext uri="{FF2B5EF4-FFF2-40B4-BE49-F238E27FC236}">
                <a16:creationId xmlns:a16="http://schemas.microsoft.com/office/drawing/2014/main" id="{C657300E-46BC-CD36-D6DB-4A970BD8FC66}"/>
              </a:ext>
            </a:extLst>
          </p:cNvPr>
          <p:cNvSpPr/>
          <p:nvPr/>
        </p:nvSpPr>
        <p:spPr>
          <a:xfrm>
            <a:off x="161640" y="2093945"/>
            <a:ext cx="742205" cy="759998"/>
          </a:xfrm>
          <a:custGeom>
            <a:avLst/>
            <a:gdLst>
              <a:gd name="connsiteX0" fmla="*/ 742205 w 742205"/>
              <a:gd name="connsiteY0" fmla="*/ 759998 h 759998"/>
              <a:gd name="connsiteX1" fmla="*/ 0 w 742205"/>
              <a:gd name="connsiteY1" fmla="*/ 759998 h 759998"/>
              <a:gd name="connsiteX2" fmla="*/ 0 w 742205"/>
              <a:gd name="connsiteY2" fmla="*/ 0 h 759998"/>
              <a:gd name="connsiteX3" fmla="*/ 371103 w 742205"/>
              <a:gd name="connsiteY3" fmla="*/ 380014 h 759998"/>
              <a:gd name="connsiteX4" fmla="*/ 742205 w 742205"/>
              <a:gd name="connsiteY4" fmla="*/ 0 h 759998"/>
              <a:gd name="connsiteX5" fmla="*/ 742205 w 742205"/>
              <a:gd name="connsiteY5" fmla="*/ 759998 h 759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205" h="759998">
                <a:moveTo>
                  <a:pt x="742205" y="759998"/>
                </a:moveTo>
                <a:lnTo>
                  <a:pt x="0" y="759998"/>
                </a:lnTo>
                <a:lnTo>
                  <a:pt x="0" y="0"/>
                </a:lnTo>
                <a:lnTo>
                  <a:pt x="371103" y="380014"/>
                </a:lnTo>
                <a:lnTo>
                  <a:pt x="742205" y="0"/>
                </a:lnTo>
                <a:lnTo>
                  <a:pt x="742205" y="759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8" name="Полилиния 117">
            <a:extLst>
              <a:ext uri="{FF2B5EF4-FFF2-40B4-BE49-F238E27FC236}">
                <a16:creationId xmlns:a16="http://schemas.microsoft.com/office/drawing/2014/main" id="{6B3F6E40-18F8-AD7F-0537-CB2DBECA2E89}"/>
              </a:ext>
            </a:extLst>
          </p:cNvPr>
          <p:cNvSpPr/>
          <p:nvPr/>
        </p:nvSpPr>
        <p:spPr>
          <a:xfrm>
            <a:off x="1131524" y="2087555"/>
            <a:ext cx="761376" cy="766372"/>
          </a:xfrm>
          <a:custGeom>
            <a:avLst/>
            <a:gdLst>
              <a:gd name="connsiteX0" fmla="*/ 399910 w 761376"/>
              <a:gd name="connsiteY0" fmla="*/ 75099 h 766372"/>
              <a:gd name="connsiteX1" fmla="*/ 700211 w 761376"/>
              <a:gd name="connsiteY1" fmla="*/ 75099 h 766372"/>
              <a:gd name="connsiteX2" fmla="*/ 701425 w 761376"/>
              <a:gd name="connsiteY2" fmla="*/ 436751 h 766372"/>
              <a:gd name="connsiteX3" fmla="*/ 380671 w 761376"/>
              <a:gd name="connsiteY3" fmla="*/ 766373 h 766372"/>
              <a:gd name="connsiteX4" fmla="*/ 59958 w 761376"/>
              <a:gd name="connsiteY4" fmla="*/ 436766 h 766372"/>
              <a:gd name="connsiteX5" fmla="*/ 61180 w 761376"/>
              <a:gd name="connsiteY5" fmla="*/ 75099 h 766372"/>
              <a:gd name="connsiteX6" fmla="*/ 361465 w 761376"/>
              <a:gd name="connsiteY6" fmla="*/ 75099 h 766372"/>
              <a:gd name="connsiteX7" fmla="*/ 380683 w 761376"/>
              <a:gd name="connsiteY7" fmla="*/ 98341 h 766372"/>
              <a:gd name="connsiteX8" fmla="*/ 399910 w 761376"/>
              <a:gd name="connsiteY8" fmla="*/ 75099 h 766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6" h="766372">
                <a:moveTo>
                  <a:pt x="399910" y="75099"/>
                </a:moveTo>
                <a:cubicBezTo>
                  <a:pt x="482693" y="-25018"/>
                  <a:pt x="617397" y="-25018"/>
                  <a:pt x="700211" y="75099"/>
                </a:cubicBezTo>
                <a:cubicBezTo>
                  <a:pt x="781294" y="173186"/>
                  <a:pt x="781826" y="328664"/>
                  <a:pt x="701425" y="436751"/>
                </a:cubicBezTo>
                <a:cubicBezTo>
                  <a:pt x="621039" y="544837"/>
                  <a:pt x="380671" y="766373"/>
                  <a:pt x="380671" y="766373"/>
                </a:cubicBezTo>
                <a:cubicBezTo>
                  <a:pt x="380671" y="766373"/>
                  <a:pt x="140366" y="544867"/>
                  <a:pt x="59958" y="436766"/>
                </a:cubicBezTo>
                <a:cubicBezTo>
                  <a:pt x="-20451" y="328664"/>
                  <a:pt x="-19924" y="173186"/>
                  <a:pt x="61180" y="75099"/>
                </a:cubicBezTo>
                <a:cubicBezTo>
                  <a:pt x="143963" y="-25033"/>
                  <a:pt x="278682" y="-25033"/>
                  <a:pt x="361465" y="75099"/>
                </a:cubicBezTo>
                <a:lnTo>
                  <a:pt x="380683" y="98341"/>
                </a:lnTo>
                <a:lnTo>
                  <a:pt x="399910" y="7509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19" name="Полилиния 118">
            <a:extLst>
              <a:ext uri="{FF2B5EF4-FFF2-40B4-BE49-F238E27FC236}">
                <a16:creationId xmlns:a16="http://schemas.microsoft.com/office/drawing/2014/main" id="{D1850A50-14AC-D113-D8E0-F02756DE9181}"/>
              </a:ext>
            </a:extLst>
          </p:cNvPr>
          <p:cNvSpPr/>
          <p:nvPr/>
        </p:nvSpPr>
        <p:spPr>
          <a:xfrm>
            <a:off x="2105388" y="2100339"/>
            <a:ext cx="717534" cy="740832"/>
          </a:xfrm>
          <a:custGeom>
            <a:avLst/>
            <a:gdLst>
              <a:gd name="connsiteX0" fmla="*/ 717534 w 717534"/>
              <a:gd name="connsiteY0" fmla="*/ 370409 h 740832"/>
              <a:gd name="connsiteX1" fmla="*/ 327886 w 717534"/>
              <a:gd name="connsiteY1" fmla="*/ 740832 h 740832"/>
              <a:gd name="connsiteX2" fmla="*/ 327886 w 717534"/>
              <a:gd name="connsiteY2" fmla="*/ 554431 h 740832"/>
              <a:gd name="connsiteX3" fmla="*/ 0 w 717534"/>
              <a:gd name="connsiteY3" fmla="*/ 554431 h 740832"/>
              <a:gd name="connsiteX4" fmla="*/ 0 w 717534"/>
              <a:gd name="connsiteY4" fmla="*/ 185295 h 740832"/>
              <a:gd name="connsiteX5" fmla="*/ 327886 w 717534"/>
              <a:gd name="connsiteY5" fmla="*/ 185295 h 740832"/>
              <a:gd name="connsiteX6" fmla="*/ 327886 w 717534"/>
              <a:gd name="connsiteY6" fmla="*/ 0 h 740832"/>
              <a:gd name="connsiteX7" fmla="*/ 717534 w 717534"/>
              <a:gd name="connsiteY7" fmla="*/ 37040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534" h="740832">
                <a:moveTo>
                  <a:pt x="717534" y="370409"/>
                </a:moveTo>
                <a:lnTo>
                  <a:pt x="327886" y="740832"/>
                </a:lnTo>
                <a:lnTo>
                  <a:pt x="327886" y="554431"/>
                </a:lnTo>
                <a:lnTo>
                  <a:pt x="0" y="554431"/>
                </a:lnTo>
                <a:lnTo>
                  <a:pt x="0" y="185295"/>
                </a:lnTo>
                <a:lnTo>
                  <a:pt x="327886" y="185295"/>
                </a:lnTo>
                <a:lnTo>
                  <a:pt x="327886" y="0"/>
                </a:lnTo>
                <a:lnTo>
                  <a:pt x="717534" y="3704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20" name="Полилиния 119">
            <a:extLst>
              <a:ext uri="{FF2B5EF4-FFF2-40B4-BE49-F238E27FC236}">
                <a16:creationId xmlns:a16="http://schemas.microsoft.com/office/drawing/2014/main" id="{B7920DFD-0CA2-27A9-F3B0-0D4A23FF84BC}"/>
              </a:ext>
            </a:extLst>
          </p:cNvPr>
          <p:cNvSpPr/>
          <p:nvPr/>
        </p:nvSpPr>
        <p:spPr>
          <a:xfrm>
            <a:off x="2989886" y="2092051"/>
            <a:ext cx="765058" cy="763679"/>
          </a:xfrm>
          <a:custGeom>
            <a:avLst/>
            <a:gdLst>
              <a:gd name="connsiteX0" fmla="*/ 382529 w 765058"/>
              <a:gd name="connsiteY0" fmla="*/ 0 h 763679"/>
              <a:gd name="connsiteX1" fmla="*/ 765058 w 765058"/>
              <a:gd name="connsiteY1" fmla="*/ 381832 h 763679"/>
              <a:gd name="connsiteX2" fmla="*/ 382529 w 765058"/>
              <a:gd name="connsiteY2" fmla="*/ 763680 h 763679"/>
              <a:gd name="connsiteX3" fmla="*/ 0 w 765058"/>
              <a:gd name="connsiteY3" fmla="*/ 381832 h 763679"/>
              <a:gd name="connsiteX4" fmla="*/ 382529 w 765058"/>
              <a:gd name="connsiteY4" fmla="*/ 0 h 763679"/>
              <a:gd name="connsiteX5" fmla="*/ 542663 w 765058"/>
              <a:gd name="connsiteY5" fmla="*/ 442709 h 763679"/>
              <a:gd name="connsiteX6" fmla="*/ 538170 w 765058"/>
              <a:gd name="connsiteY6" fmla="*/ 453026 h 763679"/>
              <a:gd name="connsiteX7" fmla="*/ 515083 w 765058"/>
              <a:gd name="connsiteY7" fmla="*/ 487192 h 763679"/>
              <a:gd name="connsiteX8" fmla="*/ 386339 w 765058"/>
              <a:gd name="connsiteY8" fmla="*/ 538674 h 763679"/>
              <a:gd name="connsiteX9" fmla="*/ 252495 w 765058"/>
              <a:gd name="connsiteY9" fmla="*/ 489585 h 763679"/>
              <a:gd name="connsiteX10" fmla="*/ 222624 w 765058"/>
              <a:gd name="connsiteY10" fmla="*/ 456420 h 763679"/>
              <a:gd name="connsiteX11" fmla="*/ 216036 w 765058"/>
              <a:gd name="connsiteY11" fmla="*/ 446330 h 763679"/>
              <a:gd name="connsiteX12" fmla="*/ 214776 w 765058"/>
              <a:gd name="connsiteY12" fmla="*/ 444133 h 763679"/>
              <a:gd name="connsiteX13" fmla="*/ 214700 w 765058"/>
              <a:gd name="connsiteY13" fmla="*/ 443981 h 763679"/>
              <a:gd name="connsiteX14" fmla="*/ 214746 w 765058"/>
              <a:gd name="connsiteY14" fmla="*/ 444103 h 763679"/>
              <a:gd name="connsiteX15" fmla="*/ 214791 w 765058"/>
              <a:gd name="connsiteY15" fmla="*/ 444178 h 763679"/>
              <a:gd name="connsiteX16" fmla="*/ 214807 w 765058"/>
              <a:gd name="connsiteY16" fmla="*/ 444209 h 763679"/>
              <a:gd name="connsiteX17" fmla="*/ 209980 w 765058"/>
              <a:gd name="connsiteY17" fmla="*/ 447193 h 763679"/>
              <a:gd name="connsiteX18" fmla="*/ 142147 w 765058"/>
              <a:gd name="connsiteY18" fmla="*/ 488464 h 763679"/>
              <a:gd name="connsiteX19" fmla="*/ 137320 w 765058"/>
              <a:gd name="connsiteY19" fmla="*/ 491449 h 763679"/>
              <a:gd name="connsiteX20" fmla="*/ 137335 w 765058"/>
              <a:gd name="connsiteY20" fmla="*/ 491510 h 763679"/>
              <a:gd name="connsiteX21" fmla="*/ 137396 w 765058"/>
              <a:gd name="connsiteY21" fmla="*/ 491616 h 763679"/>
              <a:gd name="connsiteX22" fmla="*/ 137517 w 765058"/>
              <a:gd name="connsiteY22" fmla="*/ 491843 h 763679"/>
              <a:gd name="connsiteX23" fmla="*/ 137836 w 765058"/>
              <a:gd name="connsiteY23" fmla="*/ 492479 h 763679"/>
              <a:gd name="connsiteX24" fmla="*/ 138777 w 765058"/>
              <a:gd name="connsiteY24" fmla="*/ 494222 h 763679"/>
              <a:gd name="connsiteX25" fmla="*/ 141813 w 765058"/>
              <a:gd name="connsiteY25" fmla="*/ 499600 h 763679"/>
              <a:gd name="connsiteX26" fmla="*/ 152893 w 765058"/>
              <a:gd name="connsiteY26" fmla="*/ 516630 h 763679"/>
              <a:gd name="connsiteX27" fmla="*/ 197032 w 765058"/>
              <a:gd name="connsiteY27" fmla="*/ 565764 h 763679"/>
              <a:gd name="connsiteX28" fmla="*/ 386339 w 765058"/>
              <a:gd name="connsiteY28" fmla="*/ 636367 h 763679"/>
              <a:gd name="connsiteX29" fmla="*/ 577983 w 765058"/>
              <a:gd name="connsiteY29" fmla="*/ 555946 h 763679"/>
              <a:gd name="connsiteX30" fmla="*/ 616081 w 765058"/>
              <a:gd name="connsiteY30" fmla="*/ 499433 h 763679"/>
              <a:gd name="connsiteX31" fmla="*/ 624535 w 765058"/>
              <a:gd name="connsiteY31" fmla="*/ 479859 h 763679"/>
              <a:gd name="connsiteX32" fmla="*/ 626721 w 765058"/>
              <a:gd name="connsiteY32" fmla="*/ 473632 h 763679"/>
              <a:gd name="connsiteX33" fmla="*/ 627374 w 765058"/>
              <a:gd name="connsiteY33" fmla="*/ 471571 h 763679"/>
              <a:gd name="connsiteX34" fmla="*/ 627602 w 765058"/>
              <a:gd name="connsiteY34" fmla="*/ 470814 h 763679"/>
              <a:gd name="connsiteX35" fmla="*/ 627677 w 765058"/>
              <a:gd name="connsiteY35" fmla="*/ 470526 h 763679"/>
              <a:gd name="connsiteX36" fmla="*/ 627708 w 765058"/>
              <a:gd name="connsiteY36" fmla="*/ 470389 h 763679"/>
              <a:gd name="connsiteX37" fmla="*/ 627738 w 765058"/>
              <a:gd name="connsiteY37" fmla="*/ 470329 h 763679"/>
              <a:gd name="connsiteX38" fmla="*/ 622471 w 765058"/>
              <a:gd name="connsiteY38" fmla="*/ 468465 h 763679"/>
              <a:gd name="connsiteX39" fmla="*/ 548582 w 765058"/>
              <a:gd name="connsiteY39" fmla="*/ 442769 h 763679"/>
              <a:gd name="connsiteX40" fmla="*/ 543315 w 765058"/>
              <a:gd name="connsiteY40" fmla="*/ 440906 h 763679"/>
              <a:gd name="connsiteX41" fmla="*/ 543331 w 765058"/>
              <a:gd name="connsiteY41" fmla="*/ 440845 h 763679"/>
              <a:gd name="connsiteX42" fmla="*/ 543361 w 765058"/>
              <a:gd name="connsiteY42" fmla="*/ 440754 h 763679"/>
              <a:gd name="connsiteX43" fmla="*/ 543406 w 765058"/>
              <a:gd name="connsiteY43" fmla="*/ 440587 h 763679"/>
              <a:gd name="connsiteX44" fmla="*/ 542663 w 765058"/>
              <a:gd name="connsiteY44" fmla="*/ 442709 h 7636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65058" h="763679">
                <a:moveTo>
                  <a:pt x="382529" y="0"/>
                </a:moveTo>
                <a:cubicBezTo>
                  <a:pt x="593799" y="0"/>
                  <a:pt x="765058" y="170963"/>
                  <a:pt x="765058" y="381832"/>
                </a:cubicBezTo>
                <a:cubicBezTo>
                  <a:pt x="765058" y="592717"/>
                  <a:pt x="593799" y="763665"/>
                  <a:pt x="382529" y="763680"/>
                </a:cubicBezTo>
                <a:cubicBezTo>
                  <a:pt x="171274" y="763680"/>
                  <a:pt x="0" y="592717"/>
                  <a:pt x="0" y="381832"/>
                </a:cubicBezTo>
                <a:cubicBezTo>
                  <a:pt x="0" y="170963"/>
                  <a:pt x="171259" y="0"/>
                  <a:pt x="382529" y="0"/>
                </a:cubicBezTo>
                <a:close/>
                <a:moveTo>
                  <a:pt x="542663" y="442709"/>
                </a:moveTo>
                <a:cubicBezTo>
                  <a:pt x="541843" y="444905"/>
                  <a:pt x="540386" y="448496"/>
                  <a:pt x="538170" y="453026"/>
                </a:cubicBezTo>
                <a:cubicBezTo>
                  <a:pt x="533722" y="462117"/>
                  <a:pt x="526346" y="474616"/>
                  <a:pt x="515083" y="487192"/>
                </a:cubicBezTo>
                <a:cubicBezTo>
                  <a:pt x="493408" y="511327"/>
                  <a:pt x="454779" y="538674"/>
                  <a:pt x="386339" y="538674"/>
                </a:cubicBezTo>
                <a:cubicBezTo>
                  <a:pt x="322650" y="538674"/>
                  <a:pt x="279634" y="513645"/>
                  <a:pt x="252495" y="489585"/>
                </a:cubicBezTo>
                <a:cubicBezTo>
                  <a:pt x="238713" y="477374"/>
                  <a:pt x="228877" y="465238"/>
                  <a:pt x="222624" y="456420"/>
                </a:cubicBezTo>
                <a:cubicBezTo>
                  <a:pt x="219512" y="452042"/>
                  <a:pt x="217326" y="448526"/>
                  <a:pt x="216036" y="446330"/>
                </a:cubicBezTo>
                <a:cubicBezTo>
                  <a:pt x="215398" y="445254"/>
                  <a:pt x="214989" y="444496"/>
                  <a:pt x="214776" y="444133"/>
                </a:cubicBezTo>
                <a:lnTo>
                  <a:pt x="214700" y="443981"/>
                </a:lnTo>
                <a:cubicBezTo>
                  <a:pt x="214715" y="444012"/>
                  <a:pt x="214731" y="444057"/>
                  <a:pt x="214746" y="444103"/>
                </a:cubicBezTo>
                <a:cubicBezTo>
                  <a:pt x="214761" y="444118"/>
                  <a:pt x="214776" y="444148"/>
                  <a:pt x="214791" y="444178"/>
                </a:cubicBezTo>
                <a:lnTo>
                  <a:pt x="214807" y="444209"/>
                </a:lnTo>
                <a:cubicBezTo>
                  <a:pt x="214822" y="444209"/>
                  <a:pt x="214761" y="444269"/>
                  <a:pt x="209980" y="447193"/>
                </a:cubicBezTo>
                <a:lnTo>
                  <a:pt x="142147" y="488464"/>
                </a:lnTo>
                <a:cubicBezTo>
                  <a:pt x="137730" y="491161"/>
                  <a:pt x="137350" y="491419"/>
                  <a:pt x="137320" y="491449"/>
                </a:cubicBezTo>
                <a:cubicBezTo>
                  <a:pt x="137320" y="491449"/>
                  <a:pt x="137320" y="491494"/>
                  <a:pt x="137335" y="491510"/>
                </a:cubicBezTo>
                <a:cubicBezTo>
                  <a:pt x="137350" y="491540"/>
                  <a:pt x="137366" y="491570"/>
                  <a:pt x="137396" y="491616"/>
                </a:cubicBezTo>
                <a:cubicBezTo>
                  <a:pt x="137426" y="491676"/>
                  <a:pt x="137472" y="491752"/>
                  <a:pt x="137517" y="491843"/>
                </a:cubicBezTo>
                <a:cubicBezTo>
                  <a:pt x="137593" y="492025"/>
                  <a:pt x="137715" y="492252"/>
                  <a:pt x="137836" y="492479"/>
                </a:cubicBezTo>
                <a:cubicBezTo>
                  <a:pt x="138079" y="492949"/>
                  <a:pt x="138398" y="493540"/>
                  <a:pt x="138777" y="494222"/>
                </a:cubicBezTo>
                <a:cubicBezTo>
                  <a:pt x="139521" y="495615"/>
                  <a:pt x="140523" y="497418"/>
                  <a:pt x="141813" y="499600"/>
                </a:cubicBezTo>
                <a:cubicBezTo>
                  <a:pt x="144378" y="503948"/>
                  <a:pt x="148051" y="509797"/>
                  <a:pt x="152893" y="516630"/>
                </a:cubicBezTo>
                <a:cubicBezTo>
                  <a:pt x="162562" y="530250"/>
                  <a:pt x="177058" y="548053"/>
                  <a:pt x="197032" y="565764"/>
                </a:cubicBezTo>
                <a:cubicBezTo>
                  <a:pt x="237407" y="601550"/>
                  <a:pt x="299518" y="636367"/>
                  <a:pt x="386339" y="636367"/>
                </a:cubicBezTo>
                <a:cubicBezTo>
                  <a:pt x="479474" y="636367"/>
                  <a:pt x="540447" y="597747"/>
                  <a:pt x="577983" y="555946"/>
                </a:cubicBezTo>
                <a:cubicBezTo>
                  <a:pt x="596303" y="535538"/>
                  <a:pt x="608431" y="515069"/>
                  <a:pt x="616081" y="499433"/>
                </a:cubicBezTo>
                <a:cubicBezTo>
                  <a:pt x="619921" y="491600"/>
                  <a:pt x="622669" y="484873"/>
                  <a:pt x="624535" y="479859"/>
                </a:cubicBezTo>
                <a:cubicBezTo>
                  <a:pt x="625477" y="477344"/>
                  <a:pt x="626190" y="475253"/>
                  <a:pt x="626721" y="473632"/>
                </a:cubicBezTo>
                <a:cubicBezTo>
                  <a:pt x="626979" y="472829"/>
                  <a:pt x="627207" y="472131"/>
                  <a:pt x="627374" y="471571"/>
                </a:cubicBezTo>
                <a:cubicBezTo>
                  <a:pt x="627465" y="471298"/>
                  <a:pt x="627526" y="471041"/>
                  <a:pt x="627602" y="470814"/>
                </a:cubicBezTo>
                <a:cubicBezTo>
                  <a:pt x="627632" y="470723"/>
                  <a:pt x="627662" y="470617"/>
                  <a:pt x="627677" y="470526"/>
                </a:cubicBezTo>
                <a:cubicBezTo>
                  <a:pt x="627693" y="470480"/>
                  <a:pt x="627708" y="470435"/>
                  <a:pt x="627708" y="470389"/>
                </a:cubicBezTo>
                <a:cubicBezTo>
                  <a:pt x="627723" y="470374"/>
                  <a:pt x="627738" y="470344"/>
                  <a:pt x="627738" y="470329"/>
                </a:cubicBezTo>
                <a:cubicBezTo>
                  <a:pt x="627738" y="470313"/>
                  <a:pt x="627465" y="470207"/>
                  <a:pt x="622471" y="468465"/>
                </a:cubicBezTo>
                <a:lnTo>
                  <a:pt x="548582" y="442769"/>
                </a:lnTo>
                <a:cubicBezTo>
                  <a:pt x="543649" y="441042"/>
                  <a:pt x="543331" y="440921"/>
                  <a:pt x="543315" y="440906"/>
                </a:cubicBezTo>
                <a:cubicBezTo>
                  <a:pt x="543315" y="440890"/>
                  <a:pt x="543331" y="440860"/>
                  <a:pt x="543331" y="440845"/>
                </a:cubicBezTo>
                <a:cubicBezTo>
                  <a:pt x="543331" y="440815"/>
                  <a:pt x="543346" y="440784"/>
                  <a:pt x="543361" y="440754"/>
                </a:cubicBezTo>
                <a:cubicBezTo>
                  <a:pt x="543376" y="440693"/>
                  <a:pt x="543391" y="440633"/>
                  <a:pt x="543406" y="440587"/>
                </a:cubicBezTo>
                <a:lnTo>
                  <a:pt x="542663" y="4427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21" name="Полилиния 120">
            <a:extLst>
              <a:ext uri="{FF2B5EF4-FFF2-40B4-BE49-F238E27FC236}">
                <a16:creationId xmlns:a16="http://schemas.microsoft.com/office/drawing/2014/main" id="{859C29F2-9AAE-E203-B4B0-A9CFD3CDD526}"/>
              </a:ext>
            </a:extLst>
          </p:cNvPr>
          <p:cNvSpPr/>
          <p:nvPr/>
        </p:nvSpPr>
        <p:spPr>
          <a:xfrm rot="5400000">
            <a:off x="4180600" y="1892767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22" name="Полилиния 121">
            <a:extLst>
              <a:ext uri="{FF2B5EF4-FFF2-40B4-BE49-F238E27FC236}">
                <a16:creationId xmlns:a16="http://schemas.microsoft.com/office/drawing/2014/main" id="{DDE70CED-6433-402F-7A81-A8F0FF1ED4C7}"/>
              </a:ext>
            </a:extLst>
          </p:cNvPr>
          <p:cNvSpPr/>
          <p:nvPr/>
        </p:nvSpPr>
        <p:spPr>
          <a:xfrm rot="5400000">
            <a:off x="4180600" y="2314280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23" name="Полилиния 122">
            <a:extLst>
              <a:ext uri="{FF2B5EF4-FFF2-40B4-BE49-F238E27FC236}">
                <a16:creationId xmlns:a16="http://schemas.microsoft.com/office/drawing/2014/main" id="{3DB5C07D-C83F-F5D3-2F52-BE47904C3D8A}"/>
              </a:ext>
            </a:extLst>
          </p:cNvPr>
          <p:cNvSpPr/>
          <p:nvPr/>
        </p:nvSpPr>
        <p:spPr>
          <a:xfrm>
            <a:off x="4952423" y="2103536"/>
            <a:ext cx="1484930" cy="740695"/>
          </a:xfrm>
          <a:custGeom>
            <a:avLst/>
            <a:gdLst>
              <a:gd name="connsiteX0" fmla="*/ 1114104 w 1484930"/>
              <a:gd name="connsiteY0" fmla="*/ 0 h 740695"/>
              <a:gd name="connsiteX1" fmla="*/ 1484930 w 1484930"/>
              <a:gd name="connsiteY1" fmla="*/ 370409 h 740695"/>
              <a:gd name="connsiteX2" fmla="*/ 1484809 w 1484930"/>
              <a:gd name="connsiteY2" fmla="*/ 379984 h 740695"/>
              <a:gd name="connsiteX3" fmla="*/ 1137297 w 1484930"/>
              <a:gd name="connsiteY3" fmla="*/ 740696 h 740695"/>
              <a:gd name="connsiteX4" fmla="*/ 1114104 w 1484930"/>
              <a:gd name="connsiteY4" fmla="*/ 740696 h 740695"/>
              <a:gd name="connsiteX5" fmla="*/ 899070 w 1484930"/>
              <a:gd name="connsiteY5" fmla="*/ 645564 h 740695"/>
              <a:gd name="connsiteX6" fmla="*/ 742093 w 1484930"/>
              <a:gd name="connsiteY6" fmla="*/ 495176 h 740695"/>
              <a:gd name="connsiteX7" fmla="*/ 585496 w 1484930"/>
              <a:gd name="connsiteY7" fmla="*/ 646609 h 740695"/>
              <a:gd name="connsiteX8" fmla="*/ 377626 w 1484930"/>
              <a:gd name="connsiteY8" fmla="*/ 740514 h 740695"/>
              <a:gd name="connsiteX9" fmla="*/ 370827 w 1484930"/>
              <a:gd name="connsiteY9" fmla="*/ 740635 h 740695"/>
              <a:gd name="connsiteX10" fmla="*/ 121 w 1484930"/>
              <a:gd name="connsiteY10" fmla="*/ 382332 h 740695"/>
              <a:gd name="connsiteX11" fmla="*/ 0 w 1484930"/>
              <a:gd name="connsiteY11" fmla="*/ 372757 h 740695"/>
              <a:gd name="connsiteX12" fmla="*/ 370766 w 1484930"/>
              <a:gd name="connsiteY12" fmla="*/ 379 h 740695"/>
              <a:gd name="connsiteX13" fmla="*/ 377566 w 1484930"/>
              <a:gd name="connsiteY13" fmla="*/ 500 h 740695"/>
              <a:gd name="connsiteX14" fmla="*/ 585876 w 1484930"/>
              <a:gd name="connsiteY14" fmla="*/ 97859 h 740695"/>
              <a:gd name="connsiteX15" fmla="*/ 742837 w 1484930"/>
              <a:gd name="connsiteY15" fmla="*/ 248186 h 740695"/>
              <a:gd name="connsiteX16" fmla="*/ 899495 w 1484930"/>
              <a:gd name="connsiteY16" fmla="*/ 96754 h 740695"/>
              <a:gd name="connsiteX17" fmla="*/ 1114104 w 1484930"/>
              <a:gd name="connsiteY17" fmla="*/ 0 h 740695"/>
              <a:gd name="connsiteX18" fmla="*/ 382894 w 1484930"/>
              <a:gd name="connsiteY18" fmla="*/ 180826 h 740695"/>
              <a:gd name="connsiteX19" fmla="*/ 196729 w 1484930"/>
              <a:gd name="connsiteY19" fmla="*/ 372817 h 740695"/>
              <a:gd name="connsiteX20" fmla="*/ 196729 w 1484930"/>
              <a:gd name="connsiteY20" fmla="*/ 377757 h 740695"/>
              <a:gd name="connsiteX21" fmla="*/ 382894 w 1484930"/>
              <a:gd name="connsiteY21" fmla="*/ 564749 h 740695"/>
              <a:gd name="connsiteX22" fmla="*/ 387280 w 1484930"/>
              <a:gd name="connsiteY22" fmla="*/ 564628 h 740695"/>
              <a:gd name="connsiteX23" fmla="*/ 469472 w 1484930"/>
              <a:gd name="connsiteY23" fmla="*/ 534993 h 740695"/>
              <a:gd name="connsiteX24" fmla="*/ 554517 w 1484930"/>
              <a:gd name="connsiteY24" fmla="*/ 464435 h 740695"/>
              <a:gd name="connsiteX25" fmla="*/ 635282 w 1484930"/>
              <a:gd name="connsiteY25" fmla="*/ 372817 h 740695"/>
              <a:gd name="connsiteX26" fmla="*/ 620195 w 1484930"/>
              <a:gd name="connsiteY26" fmla="*/ 353864 h 740695"/>
              <a:gd name="connsiteX27" fmla="*/ 555003 w 1484930"/>
              <a:gd name="connsiteY27" fmla="*/ 281640 h 740695"/>
              <a:gd name="connsiteX28" fmla="*/ 469791 w 1484930"/>
              <a:gd name="connsiteY28" fmla="*/ 210779 h 740695"/>
              <a:gd name="connsiteX29" fmla="*/ 387341 w 1484930"/>
              <a:gd name="connsiteY29" fmla="*/ 180947 h 740695"/>
              <a:gd name="connsiteX30" fmla="*/ 382894 w 1484930"/>
              <a:gd name="connsiteY30" fmla="*/ 180826 h 740695"/>
              <a:gd name="connsiteX31" fmla="*/ 1102037 w 1484930"/>
              <a:gd name="connsiteY31" fmla="*/ 178614 h 740695"/>
              <a:gd name="connsiteX32" fmla="*/ 1015398 w 1484930"/>
              <a:gd name="connsiteY32" fmla="*/ 208431 h 740695"/>
              <a:gd name="connsiteX33" fmla="*/ 930292 w 1484930"/>
              <a:gd name="connsiteY33" fmla="*/ 279049 h 740695"/>
              <a:gd name="connsiteX34" fmla="*/ 865115 w 1484930"/>
              <a:gd name="connsiteY34" fmla="*/ 351212 h 740695"/>
              <a:gd name="connsiteX35" fmla="*/ 849648 w 1484930"/>
              <a:gd name="connsiteY35" fmla="*/ 370606 h 740695"/>
              <a:gd name="connsiteX36" fmla="*/ 930231 w 1484930"/>
              <a:gd name="connsiteY36" fmla="*/ 462026 h 740695"/>
              <a:gd name="connsiteX37" fmla="*/ 1015337 w 1484930"/>
              <a:gd name="connsiteY37" fmla="*/ 532720 h 740695"/>
              <a:gd name="connsiteX38" fmla="*/ 1102037 w 1484930"/>
              <a:gd name="connsiteY38" fmla="*/ 562537 h 740695"/>
              <a:gd name="connsiteX39" fmla="*/ 1106985 w 1484930"/>
              <a:gd name="connsiteY39" fmla="*/ 562537 h 740695"/>
              <a:gd name="connsiteX40" fmla="*/ 1288141 w 1484930"/>
              <a:gd name="connsiteY40" fmla="*/ 370545 h 740695"/>
              <a:gd name="connsiteX41" fmla="*/ 1106985 w 1484930"/>
              <a:gd name="connsiteY41" fmla="*/ 178614 h 740695"/>
              <a:gd name="connsiteX42" fmla="*/ 1102037 w 1484930"/>
              <a:gd name="connsiteY42" fmla="*/ 178614 h 740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84930" h="740695">
                <a:moveTo>
                  <a:pt x="1114104" y="0"/>
                </a:moveTo>
                <a:cubicBezTo>
                  <a:pt x="1318999" y="0"/>
                  <a:pt x="1484930" y="165887"/>
                  <a:pt x="1484930" y="370409"/>
                </a:cubicBezTo>
                <a:lnTo>
                  <a:pt x="1484809" y="379984"/>
                </a:lnTo>
                <a:cubicBezTo>
                  <a:pt x="1479921" y="572355"/>
                  <a:pt x="1328091" y="728969"/>
                  <a:pt x="1137297" y="740696"/>
                </a:cubicBezTo>
                <a:lnTo>
                  <a:pt x="1114104" y="740696"/>
                </a:lnTo>
                <a:cubicBezTo>
                  <a:pt x="1041808" y="740696"/>
                  <a:pt x="965673" y="697668"/>
                  <a:pt x="899070" y="645564"/>
                </a:cubicBezTo>
                <a:cubicBezTo>
                  <a:pt x="839934" y="599323"/>
                  <a:pt x="784957" y="543265"/>
                  <a:pt x="742093" y="495176"/>
                </a:cubicBezTo>
                <a:cubicBezTo>
                  <a:pt x="699229" y="543341"/>
                  <a:pt x="644435" y="599884"/>
                  <a:pt x="585496" y="646609"/>
                </a:cubicBezTo>
                <a:cubicBezTo>
                  <a:pt x="521185" y="697607"/>
                  <a:pt x="447888" y="737863"/>
                  <a:pt x="377626" y="740514"/>
                </a:cubicBezTo>
                <a:lnTo>
                  <a:pt x="370827" y="740635"/>
                </a:lnTo>
                <a:cubicBezTo>
                  <a:pt x="169150" y="740635"/>
                  <a:pt x="5191" y="582354"/>
                  <a:pt x="121" y="382332"/>
                </a:cubicBezTo>
                <a:lnTo>
                  <a:pt x="0" y="372757"/>
                </a:lnTo>
                <a:cubicBezTo>
                  <a:pt x="0" y="168417"/>
                  <a:pt x="165871" y="379"/>
                  <a:pt x="370766" y="379"/>
                </a:cubicBezTo>
                <a:lnTo>
                  <a:pt x="377566" y="500"/>
                </a:lnTo>
                <a:cubicBezTo>
                  <a:pt x="447827" y="3106"/>
                  <a:pt x="521306" y="47362"/>
                  <a:pt x="585876" y="97859"/>
                </a:cubicBezTo>
                <a:cubicBezTo>
                  <a:pt x="644996" y="144100"/>
                  <a:pt x="699912" y="200158"/>
                  <a:pt x="742837" y="248186"/>
                </a:cubicBezTo>
                <a:cubicBezTo>
                  <a:pt x="785701" y="200037"/>
                  <a:pt x="840495" y="143479"/>
                  <a:pt x="899495" y="96754"/>
                </a:cubicBezTo>
                <a:cubicBezTo>
                  <a:pt x="965855" y="44029"/>
                  <a:pt x="1041808" y="0"/>
                  <a:pt x="1114104" y="0"/>
                </a:cubicBezTo>
                <a:close/>
                <a:moveTo>
                  <a:pt x="382894" y="180826"/>
                </a:moveTo>
                <a:cubicBezTo>
                  <a:pt x="276705" y="180826"/>
                  <a:pt x="196729" y="266761"/>
                  <a:pt x="196729" y="372817"/>
                </a:cubicBezTo>
                <a:lnTo>
                  <a:pt x="196729" y="377757"/>
                </a:lnTo>
                <a:cubicBezTo>
                  <a:pt x="199446" y="481480"/>
                  <a:pt x="278313" y="564749"/>
                  <a:pt x="382894" y="564749"/>
                </a:cubicBezTo>
                <a:lnTo>
                  <a:pt x="387280" y="564628"/>
                </a:lnTo>
                <a:cubicBezTo>
                  <a:pt x="409486" y="563401"/>
                  <a:pt x="441589" y="552901"/>
                  <a:pt x="469472" y="534993"/>
                </a:cubicBezTo>
                <a:cubicBezTo>
                  <a:pt x="498857" y="516175"/>
                  <a:pt x="528167" y="490616"/>
                  <a:pt x="554517" y="464435"/>
                </a:cubicBezTo>
                <a:cubicBezTo>
                  <a:pt x="590885" y="428254"/>
                  <a:pt x="620437" y="391832"/>
                  <a:pt x="635282" y="372817"/>
                </a:cubicBezTo>
                <a:cubicBezTo>
                  <a:pt x="631259" y="367636"/>
                  <a:pt x="626190" y="361212"/>
                  <a:pt x="620195" y="353864"/>
                </a:cubicBezTo>
                <a:cubicBezTo>
                  <a:pt x="603999" y="334122"/>
                  <a:pt x="581292" y="307820"/>
                  <a:pt x="555003" y="281640"/>
                </a:cubicBezTo>
                <a:cubicBezTo>
                  <a:pt x="528668" y="255338"/>
                  <a:pt x="499283" y="229718"/>
                  <a:pt x="469791" y="210779"/>
                </a:cubicBezTo>
                <a:cubicBezTo>
                  <a:pt x="441771" y="192749"/>
                  <a:pt x="409608" y="182189"/>
                  <a:pt x="387341" y="180947"/>
                </a:cubicBezTo>
                <a:lnTo>
                  <a:pt x="382894" y="180826"/>
                </a:lnTo>
                <a:close/>
                <a:moveTo>
                  <a:pt x="1102037" y="178614"/>
                </a:moveTo>
                <a:cubicBezTo>
                  <a:pt x="1078844" y="178614"/>
                  <a:pt x="1045208" y="189295"/>
                  <a:pt x="1015398" y="208431"/>
                </a:cubicBezTo>
                <a:cubicBezTo>
                  <a:pt x="985951" y="227324"/>
                  <a:pt x="956642" y="252868"/>
                  <a:pt x="930292" y="279049"/>
                </a:cubicBezTo>
                <a:cubicBezTo>
                  <a:pt x="904079" y="305169"/>
                  <a:pt x="881311" y="331395"/>
                  <a:pt x="865115" y="351212"/>
                </a:cubicBezTo>
                <a:cubicBezTo>
                  <a:pt x="858922" y="358742"/>
                  <a:pt x="853731" y="365288"/>
                  <a:pt x="849648" y="370606"/>
                </a:cubicBezTo>
                <a:cubicBezTo>
                  <a:pt x="864432" y="389620"/>
                  <a:pt x="893924" y="425921"/>
                  <a:pt x="930231" y="462026"/>
                </a:cubicBezTo>
                <a:cubicBezTo>
                  <a:pt x="956581" y="488267"/>
                  <a:pt x="985891" y="513827"/>
                  <a:pt x="1015337" y="532720"/>
                </a:cubicBezTo>
                <a:cubicBezTo>
                  <a:pt x="1045208" y="551855"/>
                  <a:pt x="1078920" y="562537"/>
                  <a:pt x="1102037" y="562537"/>
                </a:cubicBezTo>
                <a:lnTo>
                  <a:pt x="1106985" y="562537"/>
                </a:lnTo>
                <a:cubicBezTo>
                  <a:pt x="1210897" y="559810"/>
                  <a:pt x="1288141" y="474934"/>
                  <a:pt x="1288141" y="370545"/>
                </a:cubicBezTo>
                <a:cubicBezTo>
                  <a:pt x="1288141" y="266140"/>
                  <a:pt x="1210897" y="181204"/>
                  <a:pt x="1106985" y="178614"/>
                </a:cubicBezTo>
                <a:lnTo>
                  <a:pt x="1102037" y="17861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37" name="Полилиния 136">
            <a:extLst>
              <a:ext uri="{FF2B5EF4-FFF2-40B4-BE49-F238E27FC236}">
                <a16:creationId xmlns:a16="http://schemas.microsoft.com/office/drawing/2014/main" id="{C6A4DCBF-125C-71A1-B58E-45C6E8E3CE5A}"/>
              </a:ext>
            </a:extLst>
          </p:cNvPr>
          <p:cNvSpPr/>
          <p:nvPr/>
        </p:nvSpPr>
        <p:spPr>
          <a:xfrm>
            <a:off x="2844385" y="1142522"/>
            <a:ext cx="744825" cy="760067"/>
          </a:xfrm>
          <a:custGeom>
            <a:avLst/>
            <a:gdLst>
              <a:gd name="connsiteX0" fmla="*/ 371085 w 744825"/>
              <a:gd name="connsiteY0" fmla="*/ 674178 h 760067"/>
              <a:gd name="connsiteX1" fmla="*/ 744825 w 744825"/>
              <a:gd name="connsiteY1" fmla="*/ 417522 h 760067"/>
              <a:gd name="connsiteX2" fmla="*/ 744825 w 744825"/>
              <a:gd name="connsiteY2" fmla="*/ 760068 h 760067"/>
              <a:gd name="connsiteX3" fmla="*/ 351944 w 744825"/>
              <a:gd name="connsiteY3" fmla="*/ 760068 h 760067"/>
              <a:gd name="connsiteX4" fmla="*/ 351960 w 744825"/>
              <a:gd name="connsiteY4" fmla="*/ 759992 h 760067"/>
              <a:gd name="connsiteX5" fmla="*/ 0 w 744825"/>
              <a:gd name="connsiteY5" fmla="*/ 759992 h 760067"/>
              <a:gd name="connsiteX6" fmla="*/ 0 w 744825"/>
              <a:gd name="connsiteY6" fmla="*/ 0 h 760067"/>
              <a:gd name="connsiteX7" fmla="*/ 371085 w 744825"/>
              <a:gd name="connsiteY7" fmla="*/ 0 h 760067"/>
              <a:gd name="connsiteX8" fmla="*/ 371085 w 744825"/>
              <a:gd name="connsiteY8" fmla="*/ 674178 h 76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5" h="760067">
                <a:moveTo>
                  <a:pt x="371085" y="674178"/>
                </a:moveTo>
                <a:cubicBezTo>
                  <a:pt x="423951" y="524920"/>
                  <a:pt x="571305" y="417522"/>
                  <a:pt x="744825" y="417522"/>
                </a:cubicBezTo>
                <a:lnTo>
                  <a:pt x="744825" y="760068"/>
                </a:lnTo>
                <a:lnTo>
                  <a:pt x="351944" y="760068"/>
                </a:lnTo>
                <a:cubicBezTo>
                  <a:pt x="351960" y="760038"/>
                  <a:pt x="351960" y="760007"/>
                  <a:pt x="351960" y="759992"/>
                </a:cubicBezTo>
                <a:lnTo>
                  <a:pt x="0" y="759992"/>
                </a:lnTo>
                <a:lnTo>
                  <a:pt x="0" y="0"/>
                </a:lnTo>
                <a:lnTo>
                  <a:pt x="371085" y="0"/>
                </a:lnTo>
                <a:lnTo>
                  <a:pt x="371085" y="674178"/>
                </a:lnTo>
                <a:close/>
              </a:path>
            </a:pathLst>
          </a:custGeom>
          <a:solidFill>
            <a:srgbClr val="FFF654"/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38" name="Полилиния 137">
            <a:extLst>
              <a:ext uri="{FF2B5EF4-FFF2-40B4-BE49-F238E27FC236}">
                <a16:creationId xmlns:a16="http://schemas.microsoft.com/office/drawing/2014/main" id="{1C0ADF42-8E6D-B07D-F61B-B632B1F4AA8F}"/>
              </a:ext>
            </a:extLst>
          </p:cNvPr>
          <p:cNvSpPr/>
          <p:nvPr/>
        </p:nvSpPr>
        <p:spPr>
          <a:xfrm>
            <a:off x="3847230" y="1142522"/>
            <a:ext cx="563036" cy="759999"/>
          </a:xfrm>
          <a:custGeom>
            <a:avLst/>
            <a:gdLst>
              <a:gd name="connsiteX0" fmla="*/ 0 w 563036"/>
              <a:gd name="connsiteY0" fmla="*/ 0 h 759999"/>
              <a:gd name="connsiteX1" fmla="*/ 563037 w 563036"/>
              <a:gd name="connsiteY1" fmla="*/ 0 h 759999"/>
              <a:gd name="connsiteX2" fmla="*/ 563037 w 563036"/>
              <a:gd name="connsiteY2" fmla="*/ 760000 h 759999"/>
              <a:gd name="connsiteX3" fmla="*/ 0 w 563036"/>
              <a:gd name="connsiteY3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036" h="759999">
                <a:moveTo>
                  <a:pt x="0" y="0"/>
                </a:moveTo>
                <a:lnTo>
                  <a:pt x="563037" y="0"/>
                </a:lnTo>
                <a:lnTo>
                  <a:pt x="563037" y="760000"/>
                </a:lnTo>
                <a:lnTo>
                  <a:pt x="0" y="7600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39" name="Полилиния 138">
            <a:extLst>
              <a:ext uri="{FF2B5EF4-FFF2-40B4-BE49-F238E27FC236}">
                <a16:creationId xmlns:a16="http://schemas.microsoft.com/office/drawing/2014/main" id="{28779AE2-0DAC-D7B6-4B86-B4A8AC181943}"/>
              </a:ext>
            </a:extLst>
          </p:cNvPr>
          <p:cNvSpPr/>
          <p:nvPr/>
        </p:nvSpPr>
        <p:spPr>
          <a:xfrm>
            <a:off x="4668297" y="1142522"/>
            <a:ext cx="742214" cy="759992"/>
          </a:xfrm>
          <a:custGeom>
            <a:avLst/>
            <a:gdLst>
              <a:gd name="connsiteX0" fmla="*/ 742214 w 742214"/>
              <a:gd name="connsiteY0" fmla="*/ 759992 h 759992"/>
              <a:gd name="connsiteX1" fmla="*/ 0 w 742214"/>
              <a:gd name="connsiteY1" fmla="*/ 759992 h 759992"/>
              <a:gd name="connsiteX2" fmla="*/ 0 w 742214"/>
              <a:gd name="connsiteY2" fmla="*/ 0 h 759992"/>
              <a:gd name="connsiteX3" fmla="*/ 371100 w 742214"/>
              <a:gd name="connsiteY3" fmla="*/ 380014 h 759992"/>
              <a:gd name="connsiteX4" fmla="*/ 742214 w 742214"/>
              <a:gd name="connsiteY4" fmla="*/ 0 h 759992"/>
              <a:gd name="connsiteX5" fmla="*/ 742214 w 742214"/>
              <a:gd name="connsiteY5" fmla="*/ 759992 h 759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214" h="759992">
                <a:moveTo>
                  <a:pt x="742214" y="759992"/>
                </a:moveTo>
                <a:lnTo>
                  <a:pt x="0" y="759992"/>
                </a:lnTo>
                <a:lnTo>
                  <a:pt x="0" y="0"/>
                </a:lnTo>
                <a:lnTo>
                  <a:pt x="371100" y="380014"/>
                </a:lnTo>
                <a:lnTo>
                  <a:pt x="742214" y="0"/>
                </a:lnTo>
                <a:lnTo>
                  <a:pt x="742214" y="759992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0" name="Полилиния 139">
            <a:extLst>
              <a:ext uri="{FF2B5EF4-FFF2-40B4-BE49-F238E27FC236}">
                <a16:creationId xmlns:a16="http://schemas.microsoft.com/office/drawing/2014/main" id="{C9247C81-F7B3-1932-68DC-1BDC16CA2F54}"/>
              </a:ext>
            </a:extLst>
          </p:cNvPr>
          <p:cNvSpPr/>
          <p:nvPr/>
        </p:nvSpPr>
        <p:spPr>
          <a:xfrm>
            <a:off x="5638182" y="1136129"/>
            <a:ext cx="761373" cy="766369"/>
          </a:xfrm>
          <a:custGeom>
            <a:avLst/>
            <a:gdLst>
              <a:gd name="connsiteX0" fmla="*/ 399916 w 761373"/>
              <a:gd name="connsiteY0" fmla="*/ 75100 h 766369"/>
              <a:gd name="connsiteX1" fmla="*/ 700208 w 761373"/>
              <a:gd name="connsiteY1" fmla="*/ 75100 h 766369"/>
              <a:gd name="connsiteX2" fmla="*/ 701422 w 761373"/>
              <a:gd name="connsiteY2" fmla="*/ 436750 h 766369"/>
              <a:gd name="connsiteX3" fmla="*/ 380670 w 761373"/>
              <a:gd name="connsiteY3" fmla="*/ 766369 h 766369"/>
              <a:gd name="connsiteX4" fmla="*/ 59963 w 761373"/>
              <a:gd name="connsiteY4" fmla="*/ 436764 h 766369"/>
              <a:gd name="connsiteX5" fmla="*/ 61177 w 761373"/>
              <a:gd name="connsiteY5" fmla="*/ 75100 h 766369"/>
              <a:gd name="connsiteX6" fmla="*/ 361469 w 761373"/>
              <a:gd name="connsiteY6" fmla="*/ 75100 h 766369"/>
              <a:gd name="connsiteX7" fmla="*/ 380685 w 761373"/>
              <a:gd name="connsiteY7" fmla="*/ 98340 h 766369"/>
              <a:gd name="connsiteX8" fmla="*/ 399916 w 761373"/>
              <a:gd name="connsiteY8" fmla="*/ 75100 h 766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3" h="766369">
                <a:moveTo>
                  <a:pt x="399916" y="75100"/>
                </a:moveTo>
                <a:cubicBezTo>
                  <a:pt x="482700" y="-25020"/>
                  <a:pt x="617409" y="-25020"/>
                  <a:pt x="700208" y="75100"/>
                </a:cubicBezTo>
                <a:cubicBezTo>
                  <a:pt x="781292" y="173186"/>
                  <a:pt x="781823" y="328662"/>
                  <a:pt x="701422" y="436750"/>
                </a:cubicBezTo>
                <a:cubicBezTo>
                  <a:pt x="621037" y="544838"/>
                  <a:pt x="380670" y="766369"/>
                  <a:pt x="380670" y="766369"/>
                </a:cubicBezTo>
                <a:cubicBezTo>
                  <a:pt x="380670" y="766369"/>
                  <a:pt x="140363" y="544864"/>
                  <a:pt x="59963" y="436764"/>
                </a:cubicBezTo>
                <a:cubicBezTo>
                  <a:pt x="-20453" y="328662"/>
                  <a:pt x="-19922" y="173186"/>
                  <a:pt x="61177" y="75100"/>
                </a:cubicBezTo>
                <a:cubicBezTo>
                  <a:pt x="143961" y="-25033"/>
                  <a:pt x="278685" y="-25033"/>
                  <a:pt x="361469" y="75100"/>
                </a:cubicBezTo>
                <a:lnTo>
                  <a:pt x="380685" y="98340"/>
                </a:lnTo>
                <a:lnTo>
                  <a:pt x="399916" y="75100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1" name="Полилиния 140">
            <a:extLst>
              <a:ext uri="{FF2B5EF4-FFF2-40B4-BE49-F238E27FC236}">
                <a16:creationId xmlns:a16="http://schemas.microsoft.com/office/drawing/2014/main" id="{C01F8E90-5A22-F55F-184F-11924E5CE446}"/>
              </a:ext>
            </a:extLst>
          </p:cNvPr>
          <p:cNvSpPr/>
          <p:nvPr/>
        </p:nvSpPr>
        <p:spPr>
          <a:xfrm>
            <a:off x="6612043" y="1148912"/>
            <a:ext cx="717534" cy="740829"/>
          </a:xfrm>
          <a:custGeom>
            <a:avLst/>
            <a:gdLst>
              <a:gd name="connsiteX0" fmla="*/ 717535 w 717534"/>
              <a:gd name="connsiteY0" fmla="*/ 370413 h 740829"/>
              <a:gd name="connsiteX1" fmla="*/ 327887 w 717534"/>
              <a:gd name="connsiteY1" fmla="*/ 740829 h 740829"/>
              <a:gd name="connsiteX2" fmla="*/ 327887 w 717534"/>
              <a:gd name="connsiteY2" fmla="*/ 554307 h 740829"/>
              <a:gd name="connsiteX3" fmla="*/ 0 w 717534"/>
              <a:gd name="connsiteY3" fmla="*/ 554307 h 740829"/>
              <a:gd name="connsiteX4" fmla="*/ 0 w 717534"/>
              <a:gd name="connsiteY4" fmla="*/ 185169 h 740829"/>
              <a:gd name="connsiteX5" fmla="*/ 327887 w 717534"/>
              <a:gd name="connsiteY5" fmla="*/ 185169 h 740829"/>
              <a:gd name="connsiteX6" fmla="*/ 327887 w 717534"/>
              <a:gd name="connsiteY6" fmla="*/ 0 h 740829"/>
              <a:gd name="connsiteX7" fmla="*/ 717535 w 717534"/>
              <a:gd name="connsiteY7" fmla="*/ 370413 h 740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534" h="740829">
                <a:moveTo>
                  <a:pt x="717535" y="370413"/>
                </a:moveTo>
                <a:lnTo>
                  <a:pt x="327887" y="740829"/>
                </a:lnTo>
                <a:lnTo>
                  <a:pt x="327887" y="554307"/>
                </a:lnTo>
                <a:lnTo>
                  <a:pt x="0" y="554307"/>
                </a:lnTo>
                <a:lnTo>
                  <a:pt x="0" y="185169"/>
                </a:lnTo>
                <a:lnTo>
                  <a:pt x="327887" y="185169"/>
                </a:lnTo>
                <a:lnTo>
                  <a:pt x="327887" y="0"/>
                </a:lnTo>
                <a:lnTo>
                  <a:pt x="717535" y="370413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2" name="Полилиния 141">
            <a:extLst>
              <a:ext uri="{FF2B5EF4-FFF2-40B4-BE49-F238E27FC236}">
                <a16:creationId xmlns:a16="http://schemas.microsoft.com/office/drawing/2014/main" id="{11ED4980-674A-0FFB-C520-7AB57A1424A0}"/>
              </a:ext>
            </a:extLst>
          </p:cNvPr>
          <p:cNvSpPr/>
          <p:nvPr/>
        </p:nvSpPr>
        <p:spPr>
          <a:xfrm>
            <a:off x="7496541" y="1140628"/>
            <a:ext cx="765058" cy="763673"/>
          </a:xfrm>
          <a:custGeom>
            <a:avLst/>
            <a:gdLst>
              <a:gd name="connsiteX0" fmla="*/ 382529 w 765058"/>
              <a:gd name="connsiteY0" fmla="*/ 0 h 763673"/>
              <a:gd name="connsiteX1" fmla="*/ 765059 w 765058"/>
              <a:gd name="connsiteY1" fmla="*/ 381834 h 763673"/>
              <a:gd name="connsiteX2" fmla="*/ 382529 w 765058"/>
              <a:gd name="connsiteY2" fmla="*/ 763674 h 763673"/>
              <a:gd name="connsiteX3" fmla="*/ 0 w 765058"/>
              <a:gd name="connsiteY3" fmla="*/ 381834 h 763673"/>
              <a:gd name="connsiteX4" fmla="*/ 382529 w 765058"/>
              <a:gd name="connsiteY4" fmla="*/ 0 h 763673"/>
              <a:gd name="connsiteX5" fmla="*/ 542662 w 765058"/>
              <a:gd name="connsiteY5" fmla="*/ 442704 h 763673"/>
              <a:gd name="connsiteX6" fmla="*/ 538170 w 765058"/>
              <a:gd name="connsiteY6" fmla="*/ 453017 h 763673"/>
              <a:gd name="connsiteX7" fmla="*/ 515084 w 765058"/>
              <a:gd name="connsiteY7" fmla="*/ 487179 h 763673"/>
              <a:gd name="connsiteX8" fmla="*/ 386339 w 765058"/>
              <a:gd name="connsiteY8" fmla="*/ 538670 h 763673"/>
              <a:gd name="connsiteX9" fmla="*/ 252495 w 765058"/>
              <a:gd name="connsiteY9" fmla="*/ 489578 h 763673"/>
              <a:gd name="connsiteX10" fmla="*/ 222623 w 765058"/>
              <a:gd name="connsiteY10" fmla="*/ 456420 h 763673"/>
              <a:gd name="connsiteX11" fmla="*/ 216036 w 765058"/>
              <a:gd name="connsiteY11" fmla="*/ 446330 h 763673"/>
              <a:gd name="connsiteX12" fmla="*/ 214776 w 765058"/>
              <a:gd name="connsiteY12" fmla="*/ 444125 h 763673"/>
              <a:gd name="connsiteX13" fmla="*/ 214715 w 765058"/>
              <a:gd name="connsiteY13" fmla="*/ 443977 h 763673"/>
              <a:gd name="connsiteX14" fmla="*/ 214761 w 765058"/>
              <a:gd name="connsiteY14" fmla="*/ 444095 h 763673"/>
              <a:gd name="connsiteX15" fmla="*/ 214791 w 765058"/>
              <a:gd name="connsiteY15" fmla="*/ 444169 h 763673"/>
              <a:gd name="connsiteX16" fmla="*/ 214807 w 765058"/>
              <a:gd name="connsiteY16" fmla="*/ 444198 h 763673"/>
              <a:gd name="connsiteX17" fmla="*/ 209979 w 765058"/>
              <a:gd name="connsiteY17" fmla="*/ 447187 h 763673"/>
              <a:gd name="connsiteX18" fmla="*/ 142147 w 765058"/>
              <a:gd name="connsiteY18" fmla="*/ 488467 h 763673"/>
              <a:gd name="connsiteX19" fmla="*/ 137320 w 765058"/>
              <a:gd name="connsiteY19" fmla="*/ 491441 h 763673"/>
              <a:gd name="connsiteX20" fmla="*/ 137335 w 765058"/>
              <a:gd name="connsiteY20" fmla="*/ 491500 h 763673"/>
              <a:gd name="connsiteX21" fmla="*/ 137396 w 765058"/>
              <a:gd name="connsiteY21" fmla="*/ 491603 h 763673"/>
              <a:gd name="connsiteX22" fmla="*/ 137517 w 765058"/>
              <a:gd name="connsiteY22" fmla="*/ 491841 h 763673"/>
              <a:gd name="connsiteX23" fmla="*/ 137836 w 765058"/>
              <a:gd name="connsiteY23" fmla="*/ 492478 h 763673"/>
              <a:gd name="connsiteX24" fmla="*/ 138777 w 765058"/>
              <a:gd name="connsiteY24" fmla="*/ 494223 h 763673"/>
              <a:gd name="connsiteX25" fmla="*/ 141813 w 765058"/>
              <a:gd name="connsiteY25" fmla="*/ 499594 h 763673"/>
              <a:gd name="connsiteX26" fmla="*/ 152893 w 765058"/>
              <a:gd name="connsiteY26" fmla="*/ 516624 h 763673"/>
              <a:gd name="connsiteX27" fmla="*/ 197048 w 765058"/>
              <a:gd name="connsiteY27" fmla="*/ 565758 h 763673"/>
              <a:gd name="connsiteX28" fmla="*/ 386339 w 765058"/>
              <a:gd name="connsiteY28" fmla="*/ 636361 h 763673"/>
              <a:gd name="connsiteX29" fmla="*/ 577983 w 765058"/>
              <a:gd name="connsiteY29" fmla="*/ 555940 h 763673"/>
              <a:gd name="connsiteX30" fmla="*/ 616081 w 765058"/>
              <a:gd name="connsiteY30" fmla="*/ 499430 h 763673"/>
              <a:gd name="connsiteX31" fmla="*/ 624551 w 765058"/>
              <a:gd name="connsiteY31" fmla="*/ 479855 h 763673"/>
              <a:gd name="connsiteX32" fmla="*/ 626721 w 765058"/>
              <a:gd name="connsiteY32" fmla="*/ 473627 h 763673"/>
              <a:gd name="connsiteX33" fmla="*/ 627374 w 765058"/>
              <a:gd name="connsiteY33" fmla="*/ 471571 h 763673"/>
              <a:gd name="connsiteX34" fmla="*/ 627601 w 765058"/>
              <a:gd name="connsiteY34" fmla="*/ 470816 h 763673"/>
              <a:gd name="connsiteX35" fmla="*/ 627692 w 765058"/>
              <a:gd name="connsiteY35" fmla="*/ 470519 h 763673"/>
              <a:gd name="connsiteX36" fmla="*/ 627723 w 765058"/>
              <a:gd name="connsiteY36" fmla="*/ 470386 h 763673"/>
              <a:gd name="connsiteX37" fmla="*/ 627753 w 765058"/>
              <a:gd name="connsiteY37" fmla="*/ 470327 h 763673"/>
              <a:gd name="connsiteX38" fmla="*/ 622471 w 765058"/>
              <a:gd name="connsiteY38" fmla="*/ 468463 h 763673"/>
              <a:gd name="connsiteX39" fmla="*/ 548582 w 765058"/>
              <a:gd name="connsiteY39" fmla="*/ 442763 h 763673"/>
              <a:gd name="connsiteX40" fmla="*/ 543315 w 765058"/>
              <a:gd name="connsiteY40" fmla="*/ 440900 h 763673"/>
              <a:gd name="connsiteX41" fmla="*/ 543330 w 765058"/>
              <a:gd name="connsiteY41" fmla="*/ 440840 h 763673"/>
              <a:gd name="connsiteX42" fmla="*/ 543361 w 765058"/>
              <a:gd name="connsiteY42" fmla="*/ 440751 h 763673"/>
              <a:gd name="connsiteX43" fmla="*/ 543406 w 765058"/>
              <a:gd name="connsiteY43" fmla="*/ 440589 h 763673"/>
              <a:gd name="connsiteX44" fmla="*/ 542662 w 765058"/>
              <a:gd name="connsiteY44" fmla="*/ 442704 h 763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65058" h="763673">
                <a:moveTo>
                  <a:pt x="382529" y="0"/>
                </a:moveTo>
                <a:cubicBezTo>
                  <a:pt x="593799" y="2"/>
                  <a:pt x="765059" y="170956"/>
                  <a:pt x="765059" y="381834"/>
                </a:cubicBezTo>
                <a:cubicBezTo>
                  <a:pt x="765059" y="592711"/>
                  <a:pt x="593799" y="763674"/>
                  <a:pt x="382529" y="763674"/>
                </a:cubicBezTo>
                <a:cubicBezTo>
                  <a:pt x="171274" y="763674"/>
                  <a:pt x="0" y="592711"/>
                  <a:pt x="0" y="381834"/>
                </a:cubicBezTo>
                <a:cubicBezTo>
                  <a:pt x="0" y="170955"/>
                  <a:pt x="171274" y="0"/>
                  <a:pt x="382529" y="0"/>
                </a:cubicBezTo>
                <a:close/>
                <a:moveTo>
                  <a:pt x="542662" y="442704"/>
                </a:moveTo>
                <a:cubicBezTo>
                  <a:pt x="541842" y="444899"/>
                  <a:pt x="540386" y="448492"/>
                  <a:pt x="538170" y="453017"/>
                </a:cubicBezTo>
                <a:cubicBezTo>
                  <a:pt x="533722" y="462115"/>
                  <a:pt x="526361" y="474616"/>
                  <a:pt x="515084" y="487179"/>
                </a:cubicBezTo>
                <a:cubicBezTo>
                  <a:pt x="493408" y="511321"/>
                  <a:pt x="454779" y="538670"/>
                  <a:pt x="386339" y="538670"/>
                </a:cubicBezTo>
                <a:cubicBezTo>
                  <a:pt x="322650" y="538670"/>
                  <a:pt x="279634" y="513634"/>
                  <a:pt x="252495" y="489578"/>
                </a:cubicBezTo>
                <a:cubicBezTo>
                  <a:pt x="238712" y="477365"/>
                  <a:pt x="228877" y="465233"/>
                  <a:pt x="222623" y="456420"/>
                </a:cubicBezTo>
                <a:cubicBezTo>
                  <a:pt x="219512" y="452032"/>
                  <a:pt x="217341" y="448520"/>
                  <a:pt x="216036" y="446330"/>
                </a:cubicBezTo>
                <a:cubicBezTo>
                  <a:pt x="215399" y="445246"/>
                  <a:pt x="214989" y="444495"/>
                  <a:pt x="214776" y="444125"/>
                </a:cubicBezTo>
                <a:lnTo>
                  <a:pt x="214715" y="443977"/>
                </a:lnTo>
                <a:cubicBezTo>
                  <a:pt x="214731" y="444007"/>
                  <a:pt x="214731" y="444052"/>
                  <a:pt x="214761" y="444095"/>
                </a:cubicBezTo>
                <a:cubicBezTo>
                  <a:pt x="214761" y="444118"/>
                  <a:pt x="214791" y="444143"/>
                  <a:pt x="214791" y="444169"/>
                </a:cubicBezTo>
                <a:lnTo>
                  <a:pt x="214807" y="444198"/>
                </a:lnTo>
                <a:cubicBezTo>
                  <a:pt x="214821" y="444210"/>
                  <a:pt x="214761" y="444269"/>
                  <a:pt x="209979" y="447187"/>
                </a:cubicBezTo>
                <a:lnTo>
                  <a:pt x="142147" y="488467"/>
                </a:lnTo>
                <a:cubicBezTo>
                  <a:pt x="137730" y="491162"/>
                  <a:pt x="137351" y="491410"/>
                  <a:pt x="137320" y="491441"/>
                </a:cubicBezTo>
                <a:cubicBezTo>
                  <a:pt x="137320" y="491449"/>
                  <a:pt x="137320" y="491484"/>
                  <a:pt x="137335" y="491500"/>
                </a:cubicBezTo>
                <a:cubicBezTo>
                  <a:pt x="137351" y="491534"/>
                  <a:pt x="137381" y="491567"/>
                  <a:pt x="137396" y="491603"/>
                </a:cubicBezTo>
                <a:cubicBezTo>
                  <a:pt x="137426" y="491676"/>
                  <a:pt x="137472" y="491755"/>
                  <a:pt x="137517" y="491841"/>
                </a:cubicBezTo>
                <a:cubicBezTo>
                  <a:pt x="137609" y="492019"/>
                  <a:pt x="137715" y="492241"/>
                  <a:pt x="137836" y="492478"/>
                </a:cubicBezTo>
                <a:cubicBezTo>
                  <a:pt x="138079" y="492949"/>
                  <a:pt x="138398" y="493534"/>
                  <a:pt x="138777" y="494223"/>
                </a:cubicBezTo>
                <a:cubicBezTo>
                  <a:pt x="139521" y="495606"/>
                  <a:pt x="140523" y="497418"/>
                  <a:pt x="141813" y="499594"/>
                </a:cubicBezTo>
                <a:cubicBezTo>
                  <a:pt x="144378" y="503947"/>
                  <a:pt x="148051" y="509794"/>
                  <a:pt x="152893" y="516624"/>
                </a:cubicBezTo>
                <a:cubicBezTo>
                  <a:pt x="162562" y="530252"/>
                  <a:pt x="177058" y="548051"/>
                  <a:pt x="197048" y="565758"/>
                </a:cubicBezTo>
                <a:cubicBezTo>
                  <a:pt x="237407" y="601544"/>
                  <a:pt x="299518" y="636361"/>
                  <a:pt x="386339" y="636361"/>
                </a:cubicBezTo>
                <a:cubicBezTo>
                  <a:pt x="479475" y="636361"/>
                  <a:pt x="540462" y="597741"/>
                  <a:pt x="577983" y="555940"/>
                </a:cubicBezTo>
                <a:cubicBezTo>
                  <a:pt x="596303" y="535530"/>
                  <a:pt x="608431" y="515061"/>
                  <a:pt x="616081" y="499430"/>
                </a:cubicBezTo>
                <a:cubicBezTo>
                  <a:pt x="619921" y="491590"/>
                  <a:pt x="622668" y="484875"/>
                  <a:pt x="624551" y="479855"/>
                </a:cubicBezTo>
                <a:cubicBezTo>
                  <a:pt x="625476" y="477345"/>
                  <a:pt x="626190" y="475244"/>
                  <a:pt x="626721" y="473627"/>
                </a:cubicBezTo>
                <a:cubicBezTo>
                  <a:pt x="626979" y="472821"/>
                  <a:pt x="627207" y="472132"/>
                  <a:pt x="627374" y="471571"/>
                </a:cubicBezTo>
                <a:cubicBezTo>
                  <a:pt x="627465" y="471289"/>
                  <a:pt x="627541" y="471032"/>
                  <a:pt x="627601" y="470816"/>
                </a:cubicBezTo>
                <a:cubicBezTo>
                  <a:pt x="627632" y="470710"/>
                  <a:pt x="627663" y="470609"/>
                  <a:pt x="627692" y="470519"/>
                </a:cubicBezTo>
                <a:cubicBezTo>
                  <a:pt x="627692" y="470476"/>
                  <a:pt x="627708" y="470427"/>
                  <a:pt x="627723" y="470386"/>
                </a:cubicBezTo>
                <a:cubicBezTo>
                  <a:pt x="627723" y="470366"/>
                  <a:pt x="627739" y="470338"/>
                  <a:pt x="627753" y="470327"/>
                </a:cubicBezTo>
                <a:cubicBezTo>
                  <a:pt x="627739" y="470309"/>
                  <a:pt x="627465" y="470209"/>
                  <a:pt x="622471" y="468463"/>
                </a:cubicBezTo>
                <a:lnTo>
                  <a:pt x="548582" y="442763"/>
                </a:lnTo>
                <a:cubicBezTo>
                  <a:pt x="543649" y="441040"/>
                  <a:pt x="543330" y="440919"/>
                  <a:pt x="543315" y="440900"/>
                </a:cubicBezTo>
                <a:cubicBezTo>
                  <a:pt x="543315" y="440889"/>
                  <a:pt x="543330" y="440856"/>
                  <a:pt x="543330" y="440840"/>
                </a:cubicBezTo>
                <a:cubicBezTo>
                  <a:pt x="543346" y="440809"/>
                  <a:pt x="543346" y="440778"/>
                  <a:pt x="543361" y="440751"/>
                </a:cubicBezTo>
                <a:cubicBezTo>
                  <a:pt x="543376" y="440694"/>
                  <a:pt x="543391" y="440631"/>
                  <a:pt x="543406" y="440589"/>
                </a:cubicBezTo>
                <a:lnTo>
                  <a:pt x="542662" y="442704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3" name="Полилиния 142">
            <a:extLst>
              <a:ext uri="{FF2B5EF4-FFF2-40B4-BE49-F238E27FC236}">
                <a16:creationId xmlns:a16="http://schemas.microsoft.com/office/drawing/2014/main" id="{730E93A4-BD32-BC8A-EEF2-AC0360DD1706}"/>
              </a:ext>
            </a:extLst>
          </p:cNvPr>
          <p:cNvSpPr/>
          <p:nvPr/>
        </p:nvSpPr>
        <p:spPr>
          <a:xfrm rot="5400000">
            <a:off x="8687225" y="941344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4" name="Полилиния 143">
            <a:extLst>
              <a:ext uri="{FF2B5EF4-FFF2-40B4-BE49-F238E27FC236}">
                <a16:creationId xmlns:a16="http://schemas.microsoft.com/office/drawing/2014/main" id="{C02FCFBC-4A49-6EC8-1BC4-450EE1EF4B0F}"/>
              </a:ext>
            </a:extLst>
          </p:cNvPr>
          <p:cNvSpPr/>
          <p:nvPr/>
        </p:nvSpPr>
        <p:spPr>
          <a:xfrm rot="5400000">
            <a:off x="8687225" y="1362847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5" name="Полилиния 144">
            <a:extLst>
              <a:ext uri="{FF2B5EF4-FFF2-40B4-BE49-F238E27FC236}">
                <a16:creationId xmlns:a16="http://schemas.microsoft.com/office/drawing/2014/main" id="{A5D2A3E6-D8DF-3CAD-343A-DA2145687FC2}"/>
              </a:ext>
            </a:extLst>
          </p:cNvPr>
          <p:cNvSpPr/>
          <p:nvPr/>
        </p:nvSpPr>
        <p:spPr>
          <a:xfrm>
            <a:off x="9459079" y="1152109"/>
            <a:ext cx="1484944" cy="740692"/>
          </a:xfrm>
          <a:custGeom>
            <a:avLst/>
            <a:gdLst>
              <a:gd name="connsiteX0" fmla="*/ 1114103 w 1484944"/>
              <a:gd name="connsiteY0" fmla="*/ 0 h 740692"/>
              <a:gd name="connsiteX1" fmla="*/ 1484945 w 1484944"/>
              <a:gd name="connsiteY1" fmla="*/ 370415 h 740692"/>
              <a:gd name="connsiteX2" fmla="*/ 1484809 w 1484944"/>
              <a:gd name="connsiteY2" fmla="*/ 379984 h 740692"/>
              <a:gd name="connsiteX3" fmla="*/ 1137296 w 1484944"/>
              <a:gd name="connsiteY3" fmla="*/ 740693 h 740692"/>
              <a:gd name="connsiteX4" fmla="*/ 1114103 w 1484944"/>
              <a:gd name="connsiteY4" fmla="*/ 740693 h 740692"/>
              <a:gd name="connsiteX5" fmla="*/ 899069 w 1484944"/>
              <a:gd name="connsiteY5" fmla="*/ 645561 h 740692"/>
              <a:gd name="connsiteX6" fmla="*/ 742093 w 1484944"/>
              <a:gd name="connsiteY6" fmla="*/ 495179 h 740692"/>
              <a:gd name="connsiteX7" fmla="*/ 585496 w 1484944"/>
              <a:gd name="connsiteY7" fmla="*/ 646606 h 740692"/>
              <a:gd name="connsiteX8" fmla="*/ 377641 w 1484944"/>
              <a:gd name="connsiteY8" fmla="*/ 740511 h 740692"/>
              <a:gd name="connsiteX9" fmla="*/ 370826 w 1484944"/>
              <a:gd name="connsiteY9" fmla="*/ 740632 h 740692"/>
              <a:gd name="connsiteX10" fmla="*/ 121 w 1484944"/>
              <a:gd name="connsiteY10" fmla="*/ 382329 h 740692"/>
              <a:gd name="connsiteX11" fmla="*/ 0 w 1484944"/>
              <a:gd name="connsiteY11" fmla="*/ 372761 h 740692"/>
              <a:gd name="connsiteX12" fmla="*/ 370765 w 1484944"/>
              <a:gd name="connsiteY12" fmla="*/ 380 h 740692"/>
              <a:gd name="connsiteX13" fmla="*/ 377581 w 1484944"/>
              <a:gd name="connsiteY13" fmla="*/ 504 h 740692"/>
              <a:gd name="connsiteX14" fmla="*/ 585876 w 1484944"/>
              <a:gd name="connsiteY14" fmla="*/ 97859 h 740692"/>
              <a:gd name="connsiteX15" fmla="*/ 742836 w 1484944"/>
              <a:gd name="connsiteY15" fmla="*/ 248182 h 740692"/>
              <a:gd name="connsiteX16" fmla="*/ 899494 w 1484944"/>
              <a:gd name="connsiteY16" fmla="*/ 96747 h 740692"/>
              <a:gd name="connsiteX17" fmla="*/ 1114103 w 1484944"/>
              <a:gd name="connsiteY17" fmla="*/ 0 h 740692"/>
              <a:gd name="connsiteX18" fmla="*/ 382893 w 1484944"/>
              <a:gd name="connsiteY18" fmla="*/ 180830 h 740692"/>
              <a:gd name="connsiteX19" fmla="*/ 196729 w 1484944"/>
              <a:gd name="connsiteY19" fmla="*/ 372822 h 740692"/>
              <a:gd name="connsiteX20" fmla="*/ 196729 w 1484944"/>
              <a:gd name="connsiteY20" fmla="*/ 377761 h 740692"/>
              <a:gd name="connsiteX21" fmla="*/ 382893 w 1484944"/>
              <a:gd name="connsiteY21" fmla="*/ 564761 h 740692"/>
              <a:gd name="connsiteX22" fmla="*/ 387279 w 1484944"/>
              <a:gd name="connsiteY22" fmla="*/ 564625 h 740692"/>
              <a:gd name="connsiteX23" fmla="*/ 469472 w 1484944"/>
              <a:gd name="connsiteY23" fmla="*/ 534999 h 740692"/>
              <a:gd name="connsiteX24" fmla="*/ 554516 w 1484944"/>
              <a:gd name="connsiteY24" fmla="*/ 464436 h 740692"/>
              <a:gd name="connsiteX25" fmla="*/ 635281 w 1484944"/>
              <a:gd name="connsiteY25" fmla="*/ 372822 h 740692"/>
              <a:gd name="connsiteX26" fmla="*/ 620194 w 1484944"/>
              <a:gd name="connsiteY26" fmla="*/ 353870 h 740692"/>
              <a:gd name="connsiteX27" fmla="*/ 555018 w 1484944"/>
              <a:gd name="connsiteY27" fmla="*/ 281641 h 740692"/>
              <a:gd name="connsiteX28" fmla="*/ 469790 w 1484944"/>
              <a:gd name="connsiteY28" fmla="*/ 210771 h 740692"/>
              <a:gd name="connsiteX29" fmla="*/ 387340 w 1484944"/>
              <a:gd name="connsiteY29" fmla="*/ 180953 h 740692"/>
              <a:gd name="connsiteX30" fmla="*/ 382893 w 1484944"/>
              <a:gd name="connsiteY30" fmla="*/ 180830 h 740692"/>
              <a:gd name="connsiteX31" fmla="*/ 1102051 w 1484944"/>
              <a:gd name="connsiteY31" fmla="*/ 178608 h 740692"/>
              <a:gd name="connsiteX32" fmla="*/ 1015397 w 1484944"/>
              <a:gd name="connsiteY32" fmla="*/ 208425 h 740692"/>
              <a:gd name="connsiteX33" fmla="*/ 930291 w 1484944"/>
              <a:gd name="connsiteY33" fmla="*/ 279049 h 740692"/>
              <a:gd name="connsiteX34" fmla="*/ 865115 w 1484944"/>
              <a:gd name="connsiteY34" fmla="*/ 351215 h 740692"/>
              <a:gd name="connsiteX35" fmla="*/ 849648 w 1484944"/>
              <a:gd name="connsiteY35" fmla="*/ 370599 h 740692"/>
              <a:gd name="connsiteX36" fmla="*/ 930230 w 1484944"/>
              <a:gd name="connsiteY36" fmla="*/ 462029 h 740692"/>
              <a:gd name="connsiteX37" fmla="*/ 1015336 w 1484944"/>
              <a:gd name="connsiteY37" fmla="*/ 532714 h 740692"/>
              <a:gd name="connsiteX38" fmla="*/ 1102051 w 1484944"/>
              <a:gd name="connsiteY38" fmla="*/ 562534 h 740692"/>
              <a:gd name="connsiteX39" fmla="*/ 1106999 w 1484944"/>
              <a:gd name="connsiteY39" fmla="*/ 562534 h 740692"/>
              <a:gd name="connsiteX40" fmla="*/ 1288140 w 1484944"/>
              <a:gd name="connsiteY40" fmla="*/ 370539 h 740692"/>
              <a:gd name="connsiteX41" fmla="*/ 1106999 w 1484944"/>
              <a:gd name="connsiteY41" fmla="*/ 178608 h 740692"/>
              <a:gd name="connsiteX42" fmla="*/ 1102051 w 1484944"/>
              <a:gd name="connsiteY42" fmla="*/ 178608 h 740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84944" h="740692">
                <a:moveTo>
                  <a:pt x="1114103" y="0"/>
                </a:moveTo>
                <a:cubicBezTo>
                  <a:pt x="1318998" y="0"/>
                  <a:pt x="1484945" y="165890"/>
                  <a:pt x="1484945" y="370415"/>
                </a:cubicBezTo>
                <a:lnTo>
                  <a:pt x="1484809" y="379984"/>
                </a:lnTo>
                <a:cubicBezTo>
                  <a:pt x="1479936" y="572351"/>
                  <a:pt x="1328090" y="728966"/>
                  <a:pt x="1137296" y="740693"/>
                </a:cubicBezTo>
                <a:lnTo>
                  <a:pt x="1114103" y="740693"/>
                </a:lnTo>
                <a:cubicBezTo>
                  <a:pt x="1041808" y="740693"/>
                  <a:pt x="965672" y="697664"/>
                  <a:pt x="899069" y="645561"/>
                </a:cubicBezTo>
                <a:cubicBezTo>
                  <a:pt x="839934" y="599320"/>
                  <a:pt x="784957" y="543271"/>
                  <a:pt x="742093" y="495179"/>
                </a:cubicBezTo>
                <a:cubicBezTo>
                  <a:pt x="699244" y="543332"/>
                  <a:pt x="644449" y="599881"/>
                  <a:pt x="585496" y="646606"/>
                </a:cubicBezTo>
                <a:cubicBezTo>
                  <a:pt x="521185" y="697604"/>
                  <a:pt x="447888" y="737860"/>
                  <a:pt x="377641" y="740511"/>
                </a:cubicBezTo>
                <a:lnTo>
                  <a:pt x="370826" y="740632"/>
                </a:lnTo>
                <a:cubicBezTo>
                  <a:pt x="169149" y="740632"/>
                  <a:pt x="5191" y="582351"/>
                  <a:pt x="121" y="382329"/>
                </a:cubicBezTo>
                <a:lnTo>
                  <a:pt x="0" y="372761"/>
                </a:lnTo>
                <a:cubicBezTo>
                  <a:pt x="0" y="168422"/>
                  <a:pt x="165871" y="380"/>
                  <a:pt x="370765" y="380"/>
                </a:cubicBezTo>
                <a:lnTo>
                  <a:pt x="377581" y="504"/>
                </a:lnTo>
                <a:cubicBezTo>
                  <a:pt x="447827" y="3097"/>
                  <a:pt x="521306" y="47360"/>
                  <a:pt x="585876" y="97859"/>
                </a:cubicBezTo>
                <a:cubicBezTo>
                  <a:pt x="644996" y="144098"/>
                  <a:pt x="699912" y="200152"/>
                  <a:pt x="742836" y="248182"/>
                </a:cubicBezTo>
                <a:cubicBezTo>
                  <a:pt x="785701" y="200029"/>
                  <a:pt x="840495" y="143480"/>
                  <a:pt x="899494" y="96747"/>
                </a:cubicBezTo>
                <a:cubicBezTo>
                  <a:pt x="965855" y="44027"/>
                  <a:pt x="1041808" y="0"/>
                  <a:pt x="1114103" y="0"/>
                </a:cubicBezTo>
                <a:close/>
                <a:moveTo>
                  <a:pt x="382893" y="180830"/>
                </a:moveTo>
                <a:cubicBezTo>
                  <a:pt x="276704" y="180830"/>
                  <a:pt x="196729" y="266763"/>
                  <a:pt x="196729" y="372822"/>
                </a:cubicBezTo>
                <a:lnTo>
                  <a:pt x="196729" y="377761"/>
                </a:lnTo>
                <a:cubicBezTo>
                  <a:pt x="199461" y="481475"/>
                  <a:pt x="278313" y="564761"/>
                  <a:pt x="382893" y="564761"/>
                </a:cubicBezTo>
                <a:lnTo>
                  <a:pt x="387279" y="564625"/>
                </a:lnTo>
                <a:cubicBezTo>
                  <a:pt x="409486" y="563397"/>
                  <a:pt x="441588" y="552898"/>
                  <a:pt x="469472" y="534999"/>
                </a:cubicBezTo>
                <a:cubicBezTo>
                  <a:pt x="498857" y="516169"/>
                  <a:pt x="528167" y="490611"/>
                  <a:pt x="554516" y="464436"/>
                </a:cubicBezTo>
                <a:cubicBezTo>
                  <a:pt x="590884" y="428259"/>
                  <a:pt x="620452" y="391836"/>
                  <a:pt x="635281" y="372822"/>
                </a:cubicBezTo>
                <a:cubicBezTo>
                  <a:pt x="631274" y="367637"/>
                  <a:pt x="626189" y="361217"/>
                  <a:pt x="620194" y="353870"/>
                </a:cubicBezTo>
                <a:cubicBezTo>
                  <a:pt x="603999" y="334115"/>
                  <a:pt x="581292" y="307817"/>
                  <a:pt x="555018" y="281641"/>
                </a:cubicBezTo>
                <a:cubicBezTo>
                  <a:pt x="528667" y="255342"/>
                  <a:pt x="499282" y="229724"/>
                  <a:pt x="469790" y="210771"/>
                </a:cubicBezTo>
                <a:cubicBezTo>
                  <a:pt x="441771" y="192745"/>
                  <a:pt x="409607" y="182188"/>
                  <a:pt x="387340" y="180953"/>
                </a:cubicBezTo>
                <a:lnTo>
                  <a:pt x="382893" y="180830"/>
                </a:lnTo>
                <a:close/>
                <a:moveTo>
                  <a:pt x="1102051" y="178608"/>
                </a:moveTo>
                <a:cubicBezTo>
                  <a:pt x="1078858" y="178608"/>
                  <a:pt x="1045208" y="189287"/>
                  <a:pt x="1015397" y="208425"/>
                </a:cubicBezTo>
                <a:cubicBezTo>
                  <a:pt x="985966" y="227316"/>
                  <a:pt x="956641" y="252873"/>
                  <a:pt x="930291" y="279049"/>
                </a:cubicBezTo>
                <a:cubicBezTo>
                  <a:pt x="904078" y="305161"/>
                  <a:pt x="881310" y="331400"/>
                  <a:pt x="865115" y="351215"/>
                </a:cubicBezTo>
                <a:cubicBezTo>
                  <a:pt x="858922" y="358747"/>
                  <a:pt x="853731" y="365291"/>
                  <a:pt x="849648" y="370599"/>
                </a:cubicBezTo>
                <a:cubicBezTo>
                  <a:pt x="864432" y="389614"/>
                  <a:pt x="893939" y="425914"/>
                  <a:pt x="930230" y="462029"/>
                </a:cubicBezTo>
                <a:cubicBezTo>
                  <a:pt x="956581" y="488266"/>
                  <a:pt x="985890" y="513824"/>
                  <a:pt x="1015336" y="532714"/>
                </a:cubicBezTo>
                <a:cubicBezTo>
                  <a:pt x="1045208" y="551852"/>
                  <a:pt x="1078919" y="562534"/>
                  <a:pt x="1102051" y="562534"/>
                </a:cubicBezTo>
                <a:lnTo>
                  <a:pt x="1106999" y="562534"/>
                </a:lnTo>
                <a:cubicBezTo>
                  <a:pt x="1210897" y="559822"/>
                  <a:pt x="1288140" y="474930"/>
                  <a:pt x="1288140" y="370539"/>
                </a:cubicBezTo>
                <a:cubicBezTo>
                  <a:pt x="1288140" y="266146"/>
                  <a:pt x="1210897" y="181200"/>
                  <a:pt x="1106999" y="178608"/>
                </a:cubicBezTo>
                <a:lnTo>
                  <a:pt x="1102051" y="178608"/>
                </a:lnTo>
                <a:close/>
              </a:path>
            </a:pathLst>
          </a:custGeom>
          <a:solidFill>
            <a:srgbClr val="66FFA5"/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6" name="Полилиния 145">
            <a:extLst>
              <a:ext uri="{FF2B5EF4-FFF2-40B4-BE49-F238E27FC236}">
                <a16:creationId xmlns:a16="http://schemas.microsoft.com/office/drawing/2014/main" id="{649872C1-FC23-926E-9138-5EDA552B3FB5}"/>
              </a:ext>
            </a:extLst>
          </p:cNvPr>
          <p:cNvSpPr/>
          <p:nvPr/>
        </p:nvSpPr>
        <p:spPr>
          <a:xfrm rot="5400000">
            <a:off x="359944" y="941344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7" name="Полилиния 146">
            <a:extLst>
              <a:ext uri="{FF2B5EF4-FFF2-40B4-BE49-F238E27FC236}">
                <a16:creationId xmlns:a16="http://schemas.microsoft.com/office/drawing/2014/main" id="{06CBA69E-2F75-30AC-5DD2-08DBEE3FEDB5}"/>
              </a:ext>
            </a:extLst>
          </p:cNvPr>
          <p:cNvSpPr/>
          <p:nvPr/>
        </p:nvSpPr>
        <p:spPr>
          <a:xfrm rot="5400000">
            <a:off x="359944" y="1362847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8" name="Полилиния 147">
            <a:extLst>
              <a:ext uri="{FF2B5EF4-FFF2-40B4-BE49-F238E27FC236}">
                <a16:creationId xmlns:a16="http://schemas.microsoft.com/office/drawing/2014/main" id="{D38A29B3-F19F-49C0-3692-B50A2D437A10}"/>
              </a:ext>
            </a:extLst>
          </p:cNvPr>
          <p:cNvSpPr/>
          <p:nvPr/>
        </p:nvSpPr>
        <p:spPr>
          <a:xfrm>
            <a:off x="1131762" y="1152109"/>
            <a:ext cx="1484945" cy="740692"/>
          </a:xfrm>
          <a:custGeom>
            <a:avLst/>
            <a:gdLst>
              <a:gd name="connsiteX0" fmla="*/ 1114104 w 1484945"/>
              <a:gd name="connsiteY0" fmla="*/ 0 h 740692"/>
              <a:gd name="connsiteX1" fmla="*/ 1484945 w 1484945"/>
              <a:gd name="connsiteY1" fmla="*/ 370415 h 740692"/>
              <a:gd name="connsiteX2" fmla="*/ 1484809 w 1484945"/>
              <a:gd name="connsiteY2" fmla="*/ 379984 h 740692"/>
              <a:gd name="connsiteX3" fmla="*/ 1137296 w 1484945"/>
              <a:gd name="connsiteY3" fmla="*/ 740693 h 740692"/>
              <a:gd name="connsiteX4" fmla="*/ 1114104 w 1484945"/>
              <a:gd name="connsiteY4" fmla="*/ 740693 h 740692"/>
              <a:gd name="connsiteX5" fmla="*/ 899070 w 1484945"/>
              <a:gd name="connsiteY5" fmla="*/ 645561 h 740692"/>
              <a:gd name="connsiteX6" fmla="*/ 742093 w 1484945"/>
              <a:gd name="connsiteY6" fmla="*/ 495179 h 740692"/>
              <a:gd name="connsiteX7" fmla="*/ 585496 w 1484945"/>
              <a:gd name="connsiteY7" fmla="*/ 646606 h 740692"/>
              <a:gd name="connsiteX8" fmla="*/ 377636 w 1484945"/>
              <a:gd name="connsiteY8" fmla="*/ 740511 h 740692"/>
              <a:gd name="connsiteX9" fmla="*/ 370833 w 1484945"/>
              <a:gd name="connsiteY9" fmla="*/ 740632 h 740692"/>
              <a:gd name="connsiteX10" fmla="*/ 123 w 1484945"/>
              <a:gd name="connsiteY10" fmla="*/ 382329 h 740692"/>
              <a:gd name="connsiteX11" fmla="*/ 0 w 1484945"/>
              <a:gd name="connsiteY11" fmla="*/ 372761 h 740692"/>
              <a:gd name="connsiteX12" fmla="*/ 370770 w 1484945"/>
              <a:gd name="connsiteY12" fmla="*/ 380 h 740692"/>
              <a:gd name="connsiteX13" fmla="*/ 377573 w 1484945"/>
              <a:gd name="connsiteY13" fmla="*/ 504 h 740692"/>
              <a:gd name="connsiteX14" fmla="*/ 585876 w 1484945"/>
              <a:gd name="connsiteY14" fmla="*/ 97859 h 740692"/>
              <a:gd name="connsiteX15" fmla="*/ 742837 w 1484945"/>
              <a:gd name="connsiteY15" fmla="*/ 248182 h 740692"/>
              <a:gd name="connsiteX16" fmla="*/ 899495 w 1484945"/>
              <a:gd name="connsiteY16" fmla="*/ 96747 h 740692"/>
              <a:gd name="connsiteX17" fmla="*/ 1114104 w 1484945"/>
              <a:gd name="connsiteY17" fmla="*/ 0 h 740692"/>
              <a:gd name="connsiteX18" fmla="*/ 382892 w 1484945"/>
              <a:gd name="connsiteY18" fmla="*/ 180830 h 740692"/>
              <a:gd name="connsiteX19" fmla="*/ 196733 w 1484945"/>
              <a:gd name="connsiteY19" fmla="*/ 372822 h 740692"/>
              <a:gd name="connsiteX20" fmla="*/ 196733 w 1484945"/>
              <a:gd name="connsiteY20" fmla="*/ 377761 h 740692"/>
              <a:gd name="connsiteX21" fmla="*/ 382892 w 1484945"/>
              <a:gd name="connsiteY21" fmla="*/ 564761 h 740692"/>
              <a:gd name="connsiteX22" fmla="*/ 387283 w 1484945"/>
              <a:gd name="connsiteY22" fmla="*/ 564625 h 740692"/>
              <a:gd name="connsiteX23" fmla="*/ 469478 w 1484945"/>
              <a:gd name="connsiteY23" fmla="*/ 534999 h 740692"/>
              <a:gd name="connsiteX24" fmla="*/ 554517 w 1484945"/>
              <a:gd name="connsiteY24" fmla="*/ 464436 h 740692"/>
              <a:gd name="connsiteX25" fmla="*/ 635282 w 1484945"/>
              <a:gd name="connsiteY25" fmla="*/ 372822 h 740692"/>
              <a:gd name="connsiteX26" fmla="*/ 620195 w 1484945"/>
              <a:gd name="connsiteY26" fmla="*/ 353870 h 740692"/>
              <a:gd name="connsiteX27" fmla="*/ 555018 w 1484945"/>
              <a:gd name="connsiteY27" fmla="*/ 281641 h 740692"/>
              <a:gd name="connsiteX28" fmla="*/ 469787 w 1484945"/>
              <a:gd name="connsiteY28" fmla="*/ 210771 h 740692"/>
              <a:gd name="connsiteX29" fmla="*/ 387345 w 1484945"/>
              <a:gd name="connsiteY29" fmla="*/ 180953 h 740692"/>
              <a:gd name="connsiteX30" fmla="*/ 382892 w 1484945"/>
              <a:gd name="connsiteY30" fmla="*/ 180830 h 740692"/>
              <a:gd name="connsiteX31" fmla="*/ 1102052 w 1484945"/>
              <a:gd name="connsiteY31" fmla="*/ 178608 h 740692"/>
              <a:gd name="connsiteX32" fmla="*/ 1015398 w 1484945"/>
              <a:gd name="connsiteY32" fmla="*/ 208425 h 740692"/>
              <a:gd name="connsiteX33" fmla="*/ 930292 w 1484945"/>
              <a:gd name="connsiteY33" fmla="*/ 279049 h 740692"/>
              <a:gd name="connsiteX34" fmla="*/ 865115 w 1484945"/>
              <a:gd name="connsiteY34" fmla="*/ 351215 h 740692"/>
              <a:gd name="connsiteX35" fmla="*/ 849648 w 1484945"/>
              <a:gd name="connsiteY35" fmla="*/ 370599 h 740692"/>
              <a:gd name="connsiteX36" fmla="*/ 930231 w 1484945"/>
              <a:gd name="connsiteY36" fmla="*/ 462029 h 740692"/>
              <a:gd name="connsiteX37" fmla="*/ 1015337 w 1484945"/>
              <a:gd name="connsiteY37" fmla="*/ 532714 h 740692"/>
              <a:gd name="connsiteX38" fmla="*/ 1102052 w 1484945"/>
              <a:gd name="connsiteY38" fmla="*/ 562534 h 740692"/>
              <a:gd name="connsiteX39" fmla="*/ 1107000 w 1484945"/>
              <a:gd name="connsiteY39" fmla="*/ 562534 h 740692"/>
              <a:gd name="connsiteX40" fmla="*/ 1288141 w 1484945"/>
              <a:gd name="connsiteY40" fmla="*/ 370539 h 740692"/>
              <a:gd name="connsiteX41" fmla="*/ 1107000 w 1484945"/>
              <a:gd name="connsiteY41" fmla="*/ 178608 h 740692"/>
              <a:gd name="connsiteX42" fmla="*/ 1102052 w 1484945"/>
              <a:gd name="connsiteY42" fmla="*/ 178608 h 740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84945" h="740692">
                <a:moveTo>
                  <a:pt x="1114104" y="0"/>
                </a:moveTo>
                <a:cubicBezTo>
                  <a:pt x="1318999" y="0"/>
                  <a:pt x="1484945" y="165890"/>
                  <a:pt x="1484945" y="370415"/>
                </a:cubicBezTo>
                <a:lnTo>
                  <a:pt x="1484809" y="379984"/>
                </a:lnTo>
                <a:cubicBezTo>
                  <a:pt x="1479936" y="572351"/>
                  <a:pt x="1328091" y="728966"/>
                  <a:pt x="1137296" y="740693"/>
                </a:cubicBezTo>
                <a:lnTo>
                  <a:pt x="1114104" y="740693"/>
                </a:lnTo>
                <a:cubicBezTo>
                  <a:pt x="1041808" y="740693"/>
                  <a:pt x="965673" y="697664"/>
                  <a:pt x="899070" y="645561"/>
                </a:cubicBezTo>
                <a:cubicBezTo>
                  <a:pt x="839934" y="599320"/>
                  <a:pt x="784957" y="543271"/>
                  <a:pt x="742093" y="495179"/>
                </a:cubicBezTo>
                <a:cubicBezTo>
                  <a:pt x="699244" y="543332"/>
                  <a:pt x="644450" y="599881"/>
                  <a:pt x="585496" y="646606"/>
                </a:cubicBezTo>
                <a:cubicBezTo>
                  <a:pt x="521182" y="697604"/>
                  <a:pt x="447894" y="737860"/>
                  <a:pt x="377636" y="740511"/>
                </a:cubicBezTo>
                <a:lnTo>
                  <a:pt x="370833" y="740632"/>
                </a:lnTo>
                <a:cubicBezTo>
                  <a:pt x="169151" y="740632"/>
                  <a:pt x="5194" y="582351"/>
                  <a:pt x="123" y="382329"/>
                </a:cubicBezTo>
                <a:lnTo>
                  <a:pt x="0" y="372761"/>
                </a:lnTo>
                <a:cubicBezTo>
                  <a:pt x="0" y="168422"/>
                  <a:pt x="165872" y="380"/>
                  <a:pt x="370770" y="380"/>
                </a:cubicBezTo>
                <a:lnTo>
                  <a:pt x="377573" y="504"/>
                </a:lnTo>
                <a:cubicBezTo>
                  <a:pt x="447832" y="3097"/>
                  <a:pt x="521305" y="47360"/>
                  <a:pt x="585876" y="97859"/>
                </a:cubicBezTo>
                <a:cubicBezTo>
                  <a:pt x="644996" y="144098"/>
                  <a:pt x="699912" y="200152"/>
                  <a:pt x="742837" y="248182"/>
                </a:cubicBezTo>
                <a:cubicBezTo>
                  <a:pt x="785701" y="200029"/>
                  <a:pt x="840496" y="143480"/>
                  <a:pt x="899495" y="96747"/>
                </a:cubicBezTo>
                <a:cubicBezTo>
                  <a:pt x="965855" y="44027"/>
                  <a:pt x="1041808" y="0"/>
                  <a:pt x="1114104" y="0"/>
                </a:cubicBezTo>
                <a:close/>
                <a:moveTo>
                  <a:pt x="382892" y="180830"/>
                </a:moveTo>
                <a:cubicBezTo>
                  <a:pt x="276701" y="180830"/>
                  <a:pt x="196733" y="266763"/>
                  <a:pt x="196733" y="372822"/>
                </a:cubicBezTo>
                <a:lnTo>
                  <a:pt x="196733" y="377761"/>
                </a:lnTo>
                <a:cubicBezTo>
                  <a:pt x="199455" y="481475"/>
                  <a:pt x="278310" y="564761"/>
                  <a:pt x="382892" y="564761"/>
                </a:cubicBezTo>
                <a:lnTo>
                  <a:pt x="387283" y="564625"/>
                </a:lnTo>
                <a:cubicBezTo>
                  <a:pt x="409486" y="563397"/>
                  <a:pt x="441586" y="552898"/>
                  <a:pt x="469478" y="534999"/>
                </a:cubicBezTo>
                <a:cubicBezTo>
                  <a:pt x="498856" y="516169"/>
                  <a:pt x="528170" y="490611"/>
                  <a:pt x="554517" y="464436"/>
                </a:cubicBezTo>
                <a:cubicBezTo>
                  <a:pt x="590885" y="428259"/>
                  <a:pt x="620453" y="391836"/>
                  <a:pt x="635282" y="372822"/>
                </a:cubicBezTo>
                <a:cubicBezTo>
                  <a:pt x="631275" y="367637"/>
                  <a:pt x="626190" y="361217"/>
                  <a:pt x="620195" y="353870"/>
                </a:cubicBezTo>
                <a:cubicBezTo>
                  <a:pt x="603999" y="334115"/>
                  <a:pt x="581292" y="307817"/>
                  <a:pt x="555018" y="281641"/>
                </a:cubicBezTo>
                <a:cubicBezTo>
                  <a:pt x="528665" y="255342"/>
                  <a:pt x="499288" y="229724"/>
                  <a:pt x="469787" y="210771"/>
                </a:cubicBezTo>
                <a:cubicBezTo>
                  <a:pt x="441771" y="192745"/>
                  <a:pt x="409611" y="182188"/>
                  <a:pt x="387345" y="180953"/>
                </a:cubicBezTo>
                <a:lnTo>
                  <a:pt x="382892" y="180830"/>
                </a:lnTo>
                <a:close/>
                <a:moveTo>
                  <a:pt x="1102052" y="178608"/>
                </a:moveTo>
                <a:cubicBezTo>
                  <a:pt x="1078859" y="178608"/>
                  <a:pt x="1045208" y="189287"/>
                  <a:pt x="1015398" y="208425"/>
                </a:cubicBezTo>
                <a:cubicBezTo>
                  <a:pt x="985967" y="227316"/>
                  <a:pt x="956642" y="252873"/>
                  <a:pt x="930292" y="279049"/>
                </a:cubicBezTo>
                <a:cubicBezTo>
                  <a:pt x="904078" y="305161"/>
                  <a:pt x="881311" y="331400"/>
                  <a:pt x="865115" y="351215"/>
                </a:cubicBezTo>
                <a:cubicBezTo>
                  <a:pt x="858922" y="358747"/>
                  <a:pt x="853731" y="365291"/>
                  <a:pt x="849648" y="370599"/>
                </a:cubicBezTo>
                <a:cubicBezTo>
                  <a:pt x="864432" y="389614"/>
                  <a:pt x="893939" y="425914"/>
                  <a:pt x="930231" y="462029"/>
                </a:cubicBezTo>
                <a:cubicBezTo>
                  <a:pt x="956581" y="488266"/>
                  <a:pt x="985891" y="513824"/>
                  <a:pt x="1015337" y="532714"/>
                </a:cubicBezTo>
                <a:cubicBezTo>
                  <a:pt x="1045208" y="551852"/>
                  <a:pt x="1078920" y="562534"/>
                  <a:pt x="1102052" y="562534"/>
                </a:cubicBezTo>
                <a:lnTo>
                  <a:pt x="1107000" y="562534"/>
                </a:lnTo>
                <a:cubicBezTo>
                  <a:pt x="1210897" y="559822"/>
                  <a:pt x="1288141" y="474930"/>
                  <a:pt x="1288141" y="370539"/>
                </a:cubicBezTo>
                <a:cubicBezTo>
                  <a:pt x="1288141" y="266146"/>
                  <a:pt x="1210897" y="181200"/>
                  <a:pt x="1107000" y="178608"/>
                </a:cubicBezTo>
                <a:lnTo>
                  <a:pt x="1102052" y="17860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49" name="Полилиния 148">
            <a:extLst>
              <a:ext uri="{FF2B5EF4-FFF2-40B4-BE49-F238E27FC236}">
                <a16:creationId xmlns:a16="http://schemas.microsoft.com/office/drawing/2014/main" id="{6B59B8ED-6EF3-C1E0-4DCD-C87362D9BFDC}"/>
              </a:ext>
            </a:extLst>
          </p:cNvPr>
          <p:cNvSpPr/>
          <p:nvPr/>
        </p:nvSpPr>
        <p:spPr>
          <a:xfrm>
            <a:off x="11171702" y="1142522"/>
            <a:ext cx="744825" cy="760067"/>
          </a:xfrm>
          <a:custGeom>
            <a:avLst/>
            <a:gdLst>
              <a:gd name="connsiteX0" fmla="*/ 371085 w 744825"/>
              <a:gd name="connsiteY0" fmla="*/ 674178 h 760067"/>
              <a:gd name="connsiteX1" fmla="*/ 744825 w 744825"/>
              <a:gd name="connsiteY1" fmla="*/ 417522 h 760067"/>
              <a:gd name="connsiteX2" fmla="*/ 744825 w 744825"/>
              <a:gd name="connsiteY2" fmla="*/ 760068 h 760067"/>
              <a:gd name="connsiteX3" fmla="*/ 351959 w 744825"/>
              <a:gd name="connsiteY3" fmla="*/ 760068 h 760067"/>
              <a:gd name="connsiteX4" fmla="*/ 351959 w 744825"/>
              <a:gd name="connsiteY4" fmla="*/ 759992 h 760067"/>
              <a:gd name="connsiteX5" fmla="*/ 0 w 744825"/>
              <a:gd name="connsiteY5" fmla="*/ 759992 h 760067"/>
              <a:gd name="connsiteX6" fmla="*/ 0 w 744825"/>
              <a:gd name="connsiteY6" fmla="*/ 0 h 760067"/>
              <a:gd name="connsiteX7" fmla="*/ 371085 w 744825"/>
              <a:gd name="connsiteY7" fmla="*/ 0 h 760067"/>
              <a:gd name="connsiteX8" fmla="*/ 371085 w 744825"/>
              <a:gd name="connsiteY8" fmla="*/ 674178 h 7600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5" h="760067">
                <a:moveTo>
                  <a:pt x="371085" y="674178"/>
                </a:moveTo>
                <a:cubicBezTo>
                  <a:pt x="423952" y="524920"/>
                  <a:pt x="571304" y="417522"/>
                  <a:pt x="744825" y="417522"/>
                </a:cubicBezTo>
                <a:lnTo>
                  <a:pt x="744825" y="760068"/>
                </a:lnTo>
                <a:lnTo>
                  <a:pt x="351959" y="760068"/>
                </a:lnTo>
                <a:cubicBezTo>
                  <a:pt x="351959" y="760038"/>
                  <a:pt x="351959" y="760007"/>
                  <a:pt x="351959" y="759992"/>
                </a:cubicBezTo>
                <a:lnTo>
                  <a:pt x="0" y="759992"/>
                </a:lnTo>
                <a:lnTo>
                  <a:pt x="0" y="0"/>
                </a:lnTo>
                <a:lnTo>
                  <a:pt x="371085" y="0"/>
                </a:lnTo>
                <a:lnTo>
                  <a:pt x="371085" y="67417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0" name="Полилиния 149">
            <a:extLst>
              <a:ext uri="{FF2B5EF4-FFF2-40B4-BE49-F238E27FC236}">
                <a16:creationId xmlns:a16="http://schemas.microsoft.com/office/drawing/2014/main" id="{4B72F3CB-289C-9C51-192B-3DA3D01F22AB}"/>
              </a:ext>
            </a:extLst>
          </p:cNvPr>
          <p:cNvSpPr/>
          <p:nvPr/>
        </p:nvSpPr>
        <p:spPr>
          <a:xfrm>
            <a:off x="2844445" y="3996804"/>
            <a:ext cx="744825" cy="760073"/>
          </a:xfrm>
          <a:custGeom>
            <a:avLst/>
            <a:gdLst>
              <a:gd name="connsiteX0" fmla="*/ 371085 w 744825"/>
              <a:gd name="connsiteY0" fmla="*/ 674183 h 760073"/>
              <a:gd name="connsiteX1" fmla="*/ 744825 w 744825"/>
              <a:gd name="connsiteY1" fmla="*/ 417528 h 760073"/>
              <a:gd name="connsiteX2" fmla="*/ 744825 w 744825"/>
              <a:gd name="connsiteY2" fmla="*/ 760074 h 760073"/>
              <a:gd name="connsiteX3" fmla="*/ 351944 w 744825"/>
              <a:gd name="connsiteY3" fmla="*/ 760074 h 760073"/>
              <a:gd name="connsiteX4" fmla="*/ 351960 w 744825"/>
              <a:gd name="connsiteY4" fmla="*/ 759983 h 760073"/>
              <a:gd name="connsiteX5" fmla="*/ 0 w 744825"/>
              <a:gd name="connsiteY5" fmla="*/ 759983 h 760073"/>
              <a:gd name="connsiteX6" fmla="*/ 0 w 744825"/>
              <a:gd name="connsiteY6" fmla="*/ 0 h 760073"/>
              <a:gd name="connsiteX7" fmla="*/ 371085 w 744825"/>
              <a:gd name="connsiteY7" fmla="*/ 0 h 760073"/>
              <a:gd name="connsiteX8" fmla="*/ 371085 w 744825"/>
              <a:gd name="connsiteY8" fmla="*/ 674183 h 7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5" h="760073">
                <a:moveTo>
                  <a:pt x="371085" y="674183"/>
                </a:moveTo>
                <a:cubicBezTo>
                  <a:pt x="423951" y="524917"/>
                  <a:pt x="571305" y="417528"/>
                  <a:pt x="744825" y="417528"/>
                </a:cubicBezTo>
                <a:lnTo>
                  <a:pt x="744825" y="760074"/>
                </a:lnTo>
                <a:lnTo>
                  <a:pt x="351944" y="760074"/>
                </a:lnTo>
                <a:cubicBezTo>
                  <a:pt x="351960" y="760044"/>
                  <a:pt x="351960" y="760013"/>
                  <a:pt x="351960" y="759983"/>
                </a:cubicBezTo>
                <a:lnTo>
                  <a:pt x="0" y="759983"/>
                </a:lnTo>
                <a:lnTo>
                  <a:pt x="0" y="0"/>
                </a:lnTo>
                <a:lnTo>
                  <a:pt x="371085" y="0"/>
                </a:lnTo>
                <a:lnTo>
                  <a:pt x="371085" y="674183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1" name="Полилиния 150">
            <a:extLst>
              <a:ext uri="{FF2B5EF4-FFF2-40B4-BE49-F238E27FC236}">
                <a16:creationId xmlns:a16="http://schemas.microsoft.com/office/drawing/2014/main" id="{BA2EACB6-67C8-698B-0FC2-15B0031F21CA}"/>
              </a:ext>
            </a:extLst>
          </p:cNvPr>
          <p:cNvSpPr/>
          <p:nvPr/>
        </p:nvSpPr>
        <p:spPr>
          <a:xfrm>
            <a:off x="3847290" y="3996804"/>
            <a:ext cx="563036" cy="759999"/>
          </a:xfrm>
          <a:custGeom>
            <a:avLst/>
            <a:gdLst>
              <a:gd name="connsiteX0" fmla="*/ 0 w 563036"/>
              <a:gd name="connsiteY0" fmla="*/ 0 h 759999"/>
              <a:gd name="connsiteX1" fmla="*/ 563037 w 563036"/>
              <a:gd name="connsiteY1" fmla="*/ 0 h 759999"/>
              <a:gd name="connsiteX2" fmla="*/ 563037 w 563036"/>
              <a:gd name="connsiteY2" fmla="*/ 760000 h 759999"/>
              <a:gd name="connsiteX3" fmla="*/ 0 w 563036"/>
              <a:gd name="connsiteY3" fmla="*/ 760000 h 759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3036" h="759999">
                <a:moveTo>
                  <a:pt x="0" y="0"/>
                </a:moveTo>
                <a:lnTo>
                  <a:pt x="563037" y="0"/>
                </a:lnTo>
                <a:lnTo>
                  <a:pt x="563037" y="760000"/>
                </a:lnTo>
                <a:lnTo>
                  <a:pt x="0" y="760000"/>
                </a:lnTo>
                <a:close/>
              </a:path>
            </a:pathLst>
          </a:custGeom>
          <a:solidFill>
            <a:srgbClr val="66FFA5"/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2" name="Полилиния 151">
            <a:extLst>
              <a:ext uri="{FF2B5EF4-FFF2-40B4-BE49-F238E27FC236}">
                <a16:creationId xmlns:a16="http://schemas.microsoft.com/office/drawing/2014/main" id="{231FF33C-956D-D7BE-EEA3-72B5EFAE8F91}"/>
              </a:ext>
            </a:extLst>
          </p:cNvPr>
          <p:cNvSpPr/>
          <p:nvPr/>
        </p:nvSpPr>
        <p:spPr>
          <a:xfrm>
            <a:off x="4668357" y="3996804"/>
            <a:ext cx="742199" cy="759997"/>
          </a:xfrm>
          <a:custGeom>
            <a:avLst/>
            <a:gdLst>
              <a:gd name="connsiteX0" fmla="*/ 742200 w 742199"/>
              <a:gd name="connsiteY0" fmla="*/ 759998 h 759997"/>
              <a:gd name="connsiteX1" fmla="*/ 0 w 742199"/>
              <a:gd name="connsiteY1" fmla="*/ 759998 h 759997"/>
              <a:gd name="connsiteX2" fmla="*/ 0 w 742199"/>
              <a:gd name="connsiteY2" fmla="*/ 0 h 759997"/>
              <a:gd name="connsiteX3" fmla="*/ 371100 w 742199"/>
              <a:gd name="connsiteY3" fmla="*/ 380014 h 759997"/>
              <a:gd name="connsiteX4" fmla="*/ 742200 w 742199"/>
              <a:gd name="connsiteY4" fmla="*/ 0 h 759997"/>
              <a:gd name="connsiteX5" fmla="*/ 742200 w 742199"/>
              <a:gd name="connsiteY5" fmla="*/ 759998 h 759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2199" h="759997">
                <a:moveTo>
                  <a:pt x="742200" y="759998"/>
                </a:moveTo>
                <a:lnTo>
                  <a:pt x="0" y="759998"/>
                </a:lnTo>
                <a:lnTo>
                  <a:pt x="0" y="0"/>
                </a:lnTo>
                <a:lnTo>
                  <a:pt x="371100" y="380014"/>
                </a:lnTo>
                <a:lnTo>
                  <a:pt x="742200" y="0"/>
                </a:lnTo>
                <a:lnTo>
                  <a:pt x="742200" y="7599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3" name="Полилиния 152">
            <a:extLst>
              <a:ext uri="{FF2B5EF4-FFF2-40B4-BE49-F238E27FC236}">
                <a16:creationId xmlns:a16="http://schemas.microsoft.com/office/drawing/2014/main" id="{DFCE9A7D-CCF0-F485-B42B-1E4D1119B1D9}"/>
              </a:ext>
            </a:extLst>
          </p:cNvPr>
          <p:cNvSpPr/>
          <p:nvPr/>
        </p:nvSpPr>
        <p:spPr>
          <a:xfrm>
            <a:off x="5638242" y="3990414"/>
            <a:ext cx="761373" cy="766357"/>
          </a:xfrm>
          <a:custGeom>
            <a:avLst/>
            <a:gdLst>
              <a:gd name="connsiteX0" fmla="*/ 399916 w 761373"/>
              <a:gd name="connsiteY0" fmla="*/ 75099 h 766357"/>
              <a:gd name="connsiteX1" fmla="*/ 700208 w 761373"/>
              <a:gd name="connsiteY1" fmla="*/ 75099 h 766357"/>
              <a:gd name="connsiteX2" fmla="*/ 701423 w 761373"/>
              <a:gd name="connsiteY2" fmla="*/ 436751 h 766357"/>
              <a:gd name="connsiteX3" fmla="*/ 380670 w 761373"/>
              <a:gd name="connsiteY3" fmla="*/ 766358 h 766357"/>
              <a:gd name="connsiteX4" fmla="*/ 59963 w 761373"/>
              <a:gd name="connsiteY4" fmla="*/ 436766 h 766357"/>
              <a:gd name="connsiteX5" fmla="*/ 61177 w 761373"/>
              <a:gd name="connsiteY5" fmla="*/ 75099 h 766357"/>
              <a:gd name="connsiteX6" fmla="*/ 361469 w 761373"/>
              <a:gd name="connsiteY6" fmla="*/ 75099 h 766357"/>
              <a:gd name="connsiteX7" fmla="*/ 380685 w 761373"/>
              <a:gd name="connsiteY7" fmla="*/ 98341 h 766357"/>
              <a:gd name="connsiteX8" fmla="*/ 399916 w 761373"/>
              <a:gd name="connsiteY8" fmla="*/ 75099 h 7663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1373" h="766357">
                <a:moveTo>
                  <a:pt x="399916" y="75099"/>
                </a:moveTo>
                <a:cubicBezTo>
                  <a:pt x="482685" y="-25018"/>
                  <a:pt x="617394" y="-25018"/>
                  <a:pt x="700208" y="75099"/>
                </a:cubicBezTo>
                <a:cubicBezTo>
                  <a:pt x="781292" y="173186"/>
                  <a:pt x="781823" y="328664"/>
                  <a:pt x="701423" y="436751"/>
                </a:cubicBezTo>
                <a:cubicBezTo>
                  <a:pt x="621037" y="544837"/>
                  <a:pt x="380670" y="766358"/>
                  <a:pt x="380670" y="766358"/>
                </a:cubicBezTo>
                <a:cubicBezTo>
                  <a:pt x="380670" y="766358"/>
                  <a:pt x="140363" y="544867"/>
                  <a:pt x="59963" y="436766"/>
                </a:cubicBezTo>
                <a:cubicBezTo>
                  <a:pt x="-20453" y="328664"/>
                  <a:pt x="-19922" y="173186"/>
                  <a:pt x="61177" y="75099"/>
                </a:cubicBezTo>
                <a:cubicBezTo>
                  <a:pt x="143961" y="-25033"/>
                  <a:pt x="278685" y="-25033"/>
                  <a:pt x="361469" y="75099"/>
                </a:cubicBezTo>
                <a:lnTo>
                  <a:pt x="380685" y="98341"/>
                </a:lnTo>
                <a:lnTo>
                  <a:pt x="399916" y="7509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4" name="Полилиния 153">
            <a:extLst>
              <a:ext uri="{FF2B5EF4-FFF2-40B4-BE49-F238E27FC236}">
                <a16:creationId xmlns:a16="http://schemas.microsoft.com/office/drawing/2014/main" id="{69311EA4-7389-4FEF-8D61-E9BE39A75FCB}"/>
              </a:ext>
            </a:extLst>
          </p:cNvPr>
          <p:cNvSpPr/>
          <p:nvPr/>
        </p:nvSpPr>
        <p:spPr>
          <a:xfrm>
            <a:off x="6612104" y="4003198"/>
            <a:ext cx="717534" cy="740817"/>
          </a:xfrm>
          <a:custGeom>
            <a:avLst/>
            <a:gdLst>
              <a:gd name="connsiteX0" fmla="*/ 717535 w 717534"/>
              <a:gd name="connsiteY0" fmla="*/ 370409 h 740817"/>
              <a:gd name="connsiteX1" fmla="*/ 327887 w 717534"/>
              <a:gd name="connsiteY1" fmla="*/ 740817 h 740817"/>
              <a:gd name="connsiteX2" fmla="*/ 327887 w 717534"/>
              <a:gd name="connsiteY2" fmla="*/ 554310 h 740817"/>
              <a:gd name="connsiteX3" fmla="*/ 0 w 717534"/>
              <a:gd name="connsiteY3" fmla="*/ 554310 h 740817"/>
              <a:gd name="connsiteX4" fmla="*/ 0 w 717534"/>
              <a:gd name="connsiteY4" fmla="*/ 185174 h 740817"/>
              <a:gd name="connsiteX5" fmla="*/ 327887 w 717534"/>
              <a:gd name="connsiteY5" fmla="*/ 185174 h 740817"/>
              <a:gd name="connsiteX6" fmla="*/ 327887 w 717534"/>
              <a:gd name="connsiteY6" fmla="*/ 0 h 740817"/>
              <a:gd name="connsiteX7" fmla="*/ 717535 w 717534"/>
              <a:gd name="connsiteY7" fmla="*/ 370409 h 740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7534" h="740817">
                <a:moveTo>
                  <a:pt x="717535" y="370409"/>
                </a:moveTo>
                <a:lnTo>
                  <a:pt x="327887" y="740817"/>
                </a:lnTo>
                <a:lnTo>
                  <a:pt x="327887" y="554310"/>
                </a:lnTo>
                <a:lnTo>
                  <a:pt x="0" y="554310"/>
                </a:lnTo>
                <a:lnTo>
                  <a:pt x="0" y="185174"/>
                </a:lnTo>
                <a:lnTo>
                  <a:pt x="327887" y="185174"/>
                </a:lnTo>
                <a:lnTo>
                  <a:pt x="327887" y="0"/>
                </a:lnTo>
                <a:lnTo>
                  <a:pt x="717535" y="3704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5" name="Полилиния 154">
            <a:extLst>
              <a:ext uri="{FF2B5EF4-FFF2-40B4-BE49-F238E27FC236}">
                <a16:creationId xmlns:a16="http://schemas.microsoft.com/office/drawing/2014/main" id="{EC5408CE-33BD-0177-9D64-34568E22828E}"/>
              </a:ext>
            </a:extLst>
          </p:cNvPr>
          <p:cNvSpPr/>
          <p:nvPr/>
        </p:nvSpPr>
        <p:spPr>
          <a:xfrm>
            <a:off x="7496602" y="3994910"/>
            <a:ext cx="765058" cy="763664"/>
          </a:xfrm>
          <a:custGeom>
            <a:avLst/>
            <a:gdLst>
              <a:gd name="connsiteX0" fmla="*/ 382529 w 765058"/>
              <a:gd name="connsiteY0" fmla="*/ 0 h 763664"/>
              <a:gd name="connsiteX1" fmla="*/ 765058 w 765058"/>
              <a:gd name="connsiteY1" fmla="*/ 381832 h 763664"/>
              <a:gd name="connsiteX2" fmla="*/ 382529 w 765058"/>
              <a:gd name="connsiteY2" fmla="*/ 763665 h 763664"/>
              <a:gd name="connsiteX3" fmla="*/ 0 w 765058"/>
              <a:gd name="connsiteY3" fmla="*/ 381832 h 763664"/>
              <a:gd name="connsiteX4" fmla="*/ 382529 w 765058"/>
              <a:gd name="connsiteY4" fmla="*/ 0 h 763664"/>
              <a:gd name="connsiteX5" fmla="*/ 542663 w 765058"/>
              <a:gd name="connsiteY5" fmla="*/ 442709 h 763664"/>
              <a:gd name="connsiteX6" fmla="*/ 538170 w 765058"/>
              <a:gd name="connsiteY6" fmla="*/ 453011 h 763664"/>
              <a:gd name="connsiteX7" fmla="*/ 515083 w 765058"/>
              <a:gd name="connsiteY7" fmla="*/ 487176 h 763664"/>
              <a:gd name="connsiteX8" fmla="*/ 386339 w 765058"/>
              <a:gd name="connsiteY8" fmla="*/ 538674 h 763664"/>
              <a:gd name="connsiteX9" fmla="*/ 252495 w 765058"/>
              <a:gd name="connsiteY9" fmla="*/ 489570 h 763664"/>
              <a:gd name="connsiteX10" fmla="*/ 222623 w 765058"/>
              <a:gd name="connsiteY10" fmla="*/ 456420 h 763664"/>
              <a:gd name="connsiteX11" fmla="*/ 216036 w 765058"/>
              <a:gd name="connsiteY11" fmla="*/ 446330 h 763664"/>
              <a:gd name="connsiteX12" fmla="*/ 214776 w 765058"/>
              <a:gd name="connsiteY12" fmla="*/ 444117 h 763664"/>
              <a:gd name="connsiteX13" fmla="*/ 214715 w 765058"/>
              <a:gd name="connsiteY13" fmla="*/ 443981 h 763664"/>
              <a:gd name="connsiteX14" fmla="*/ 214746 w 765058"/>
              <a:gd name="connsiteY14" fmla="*/ 444103 h 763664"/>
              <a:gd name="connsiteX15" fmla="*/ 214791 w 765058"/>
              <a:gd name="connsiteY15" fmla="*/ 444163 h 763664"/>
              <a:gd name="connsiteX16" fmla="*/ 214807 w 765058"/>
              <a:gd name="connsiteY16" fmla="*/ 444193 h 763664"/>
              <a:gd name="connsiteX17" fmla="*/ 209980 w 765058"/>
              <a:gd name="connsiteY17" fmla="*/ 447193 h 763664"/>
              <a:gd name="connsiteX18" fmla="*/ 142147 w 765058"/>
              <a:gd name="connsiteY18" fmla="*/ 488464 h 763664"/>
              <a:gd name="connsiteX19" fmla="*/ 137320 w 765058"/>
              <a:gd name="connsiteY19" fmla="*/ 491449 h 763664"/>
              <a:gd name="connsiteX20" fmla="*/ 137335 w 765058"/>
              <a:gd name="connsiteY20" fmla="*/ 491494 h 763664"/>
              <a:gd name="connsiteX21" fmla="*/ 137396 w 765058"/>
              <a:gd name="connsiteY21" fmla="*/ 491600 h 763664"/>
              <a:gd name="connsiteX22" fmla="*/ 137517 w 765058"/>
              <a:gd name="connsiteY22" fmla="*/ 491843 h 763664"/>
              <a:gd name="connsiteX23" fmla="*/ 137836 w 765058"/>
              <a:gd name="connsiteY23" fmla="*/ 492479 h 763664"/>
              <a:gd name="connsiteX24" fmla="*/ 138777 w 765058"/>
              <a:gd name="connsiteY24" fmla="*/ 494221 h 763664"/>
              <a:gd name="connsiteX25" fmla="*/ 141813 w 765058"/>
              <a:gd name="connsiteY25" fmla="*/ 499600 h 763664"/>
              <a:gd name="connsiteX26" fmla="*/ 152893 w 765058"/>
              <a:gd name="connsiteY26" fmla="*/ 516630 h 763664"/>
              <a:gd name="connsiteX27" fmla="*/ 197032 w 765058"/>
              <a:gd name="connsiteY27" fmla="*/ 565764 h 763664"/>
              <a:gd name="connsiteX28" fmla="*/ 386339 w 765058"/>
              <a:gd name="connsiteY28" fmla="*/ 636367 h 763664"/>
              <a:gd name="connsiteX29" fmla="*/ 577983 w 765058"/>
              <a:gd name="connsiteY29" fmla="*/ 555931 h 763664"/>
              <a:gd name="connsiteX30" fmla="*/ 616081 w 765058"/>
              <a:gd name="connsiteY30" fmla="*/ 499433 h 763664"/>
              <a:gd name="connsiteX31" fmla="*/ 624535 w 765058"/>
              <a:gd name="connsiteY31" fmla="*/ 479858 h 763664"/>
              <a:gd name="connsiteX32" fmla="*/ 626721 w 765058"/>
              <a:gd name="connsiteY32" fmla="*/ 473631 h 763664"/>
              <a:gd name="connsiteX33" fmla="*/ 627374 w 765058"/>
              <a:gd name="connsiteY33" fmla="*/ 471571 h 763664"/>
              <a:gd name="connsiteX34" fmla="*/ 627602 w 765058"/>
              <a:gd name="connsiteY34" fmla="*/ 470814 h 763664"/>
              <a:gd name="connsiteX35" fmla="*/ 627693 w 765058"/>
              <a:gd name="connsiteY35" fmla="*/ 470526 h 763664"/>
              <a:gd name="connsiteX36" fmla="*/ 627708 w 765058"/>
              <a:gd name="connsiteY36" fmla="*/ 470389 h 763664"/>
              <a:gd name="connsiteX37" fmla="*/ 627738 w 765058"/>
              <a:gd name="connsiteY37" fmla="*/ 470329 h 763664"/>
              <a:gd name="connsiteX38" fmla="*/ 622471 w 765058"/>
              <a:gd name="connsiteY38" fmla="*/ 468465 h 763664"/>
              <a:gd name="connsiteX39" fmla="*/ 548583 w 765058"/>
              <a:gd name="connsiteY39" fmla="*/ 442769 h 763664"/>
              <a:gd name="connsiteX40" fmla="*/ 543315 w 765058"/>
              <a:gd name="connsiteY40" fmla="*/ 440906 h 763664"/>
              <a:gd name="connsiteX41" fmla="*/ 543331 w 765058"/>
              <a:gd name="connsiteY41" fmla="*/ 440845 h 763664"/>
              <a:gd name="connsiteX42" fmla="*/ 543360 w 765058"/>
              <a:gd name="connsiteY42" fmla="*/ 440754 h 763664"/>
              <a:gd name="connsiteX43" fmla="*/ 543407 w 765058"/>
              <a:gd name="connsiteY43" fmla="*/ 440587 h 763664"/>
              <a:gd name="connsiteX44" fmla="*/ 542663 w 765058"/>
              <a:gd name="connsiteY44" fmla="*/ 442709 h 763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765058" h="763664">
                <a:moveTo>
                  <a:pt x="382529" y="0"/>
                </a:moveTo>
                <a:cubicBezTo>
                  <a:pt x="593799" y="0"/>
                  <a:pt x="765058" y="170962"/>
                  <a:pt x="765058" y="381832"/>
                </a:cubicBezTo>
                <a:cubicBezTo>
                  <a:pt x="765058" y="592717"/>
                  <a:pt x="593799" y="763665"/>
                  <a:pt x="382529" y="763665"/>
                </a:cubicBezTo>
                <a:cubicBezTo>
                  <a:pt x="171274" y="763665"/>
                  <a:pt x="0" y="592717"/>
                  <a:pt x="0" y="381832"/>
                </a:cubicBezTo>
                <a:cubicBezTo>
                  <a:pt x="0" y="170962"/>
                  <a:pt x="171274" y="0"/>
                  <a:pt x="382529" y="0"/>
                </a:cubicBezTo>
                <a:close/>
                <a:moveTo>
                  <a:pt x="542663" y="442709"/>
                </a:moveTo>
                <a:cubicBezTo>
                  <a:pt x="541843" y="444905"/>
                  <a:pt x="540386" y="448496"/>
                  <a:pt x="538170" y="453011"/>
                </a:cubicBezTo>
                <a:cubicBezTo>
                  <a:pt x="533723" y="462117"/>
                  <a:pt x="526361" y="474616"/>
                  <a:pt x="515083" y="487176"/>
                </a:cubicBezTo>
                <a:cubicBezTo>
                  <a:pt x="493409" y="511327"/>
                  <a:pt x="454779" y="538674"/>
                  <a:pt x="386339" y="538674"/>
                </a:cubicBezTo>
                <a:cubicBezTo>
                  <a:pt x="322650" y="538674"/>
                  <a:pt x="279634" y="513630"/>
                  <a:pt x="252495" y="489570"/>
                </a:cubicBezTo>
                <a:cubicBezTo>
                  <a:pt x="238712" y="477358"/>
                  <a:pt x="228877" y="465238"/>
                  <a:pt x="222623" y="456420"/>
                </a:cubicBezTo>
                <a:cubicBezTo>
                  <a:pt x="219512" y="452026"/>
                  <a:pt x="217326" y="448527"/>
                  <a:pt x="216036" y="446330"/>
                </a:cubicBezTo>
                <a:cubicBezTo>
                  <a:pt x="215399" y="445239"/>
                  <a:pt x="214989" y="444497"/>
                  <a:pt x="214776" y="444117"/>
                </a:cubicBezTo>
                <a:lnTo>
                  <a:pt x="214715" y="443981"/>
                </a:lnTo>
                <a:cubicBezTo>
                  <a:pt x="214731" y="444012"/>
                  <a:pt x="214731" y="444057"/>
                  <a:pt x="214746" y="444103"/>
                </a:cubicBezTo>
                <a:cubicBezTo>
                  <a:pt x="214761" y="444117"/>
                  <a:pt x="214791" y="444148"/>
                  <a:pt x="214791" y="444163"/>
                </a:cubicBezTo>
                <a:lnTo>
                  <a:pt x="214807" y="444193"/>
                </a:lnTo>
                <a:cubicBezTo>
                  <a:pt x="214822" y="444209"/>
                  <a:pt x="214761" y="444269"/>
                  <a:pt x="209980" y="447193"/>
                </a:cubicBezTo>
                <a:lnTo>
                  <a:pt x="142147" y="488464"/>
                </a:lnTo>
                <a:cubicBezTo>
                  <a:pt x="137730" y="491161"/>
                  <a:pt x="137351" y="491403"/>
                  <a:pt x="137320" y="491449"/>
                </a:cubicBezTo>
                <a:cubicBezTo>
                  <a:pt x="137320" y="491449"/>
                  <a:pt x="137320" y="491479"/>
                  <a:pt x="137335" y="491494"/>
                </a:cubicBezTo>
                <a:cubicBezTo>
                  <a:pt x="137351" y="491540"/>
                  <a:pt x="137381" y="491570"/>
                  <a:pt x="137396" y="491600"/>
                </a:cubicBezTo>
                <a:cubicBezTo>
                  <a:pt x="137426" y="491676"/>
                  <a:pt x="137472" y="491752"/>
                  <a:pt x="137517" y="491843"/>
                </a:cubicBezTo>
                <a:cubicBezTo>
                  <a:pt x="137609" y="492025"/>
                  <a:pt x="137715" y="492237"/>
                  <a:pt x="137836" y="492479"/>
                </a:cubicBezTo>
                <a:cubicBezTo>
                  <a:pt x="138079" y="492949"/>
                  <a:pt x="138398" y="493540"/>
                  <a:pt x="138777" y="494221"/>
                </a:cubicBezTo>
                <a:cubicBezTo>
                  <a:pt x="139521" y="495600"/>
                  <a:pt x="140523" y="497418"/>
                  <a:pt x="141813" y="499600"/>
                </a:cubicBezTo>
                <a:cubicBezTo>
                  <a:pt x="144378" y="503948"/>
                  <a:pt x="148051" y="509797"/>
                  <a:pt x="152893" y="516630"/>
                </a:cubicBezTo>
                <a:cubicBezTo>
                  <a:pt x="162562" y="530250"/>
                  <a:pt x="177058" y="548053"/>
                  <a:pt x="197032" y="565764"/>
                </a:cubicBezTo>
                <a:cubicBezTo>
                  <a:pt x="237407" y="601550"/>
                  <a:pt x="299518" y="636367"/>
                  <a:pt x="386339" y="636367"/>
                </a:cubicBezTo>
                <a:cubicBezTo>
                  <a:pt x="479474" y="636367"/>
                  <a:pt x="540462" y="597748"/>
                  <a:pt x="577983" y="555931"/>
                </a:cubicBezTo>
                <a:cubicBezTo>
                  <a:pt x="596304" y="535538"/>
                  <a:pt x="608431" y="515069"/>
                  <a:pt x="616081" y="499433"/>
                </a:cubicBezTo>
                <a:cubicBezTo>
                  <a:pt x="619921" y="491586"/>
                  <a:pt x="622669" y="484873"/>
                  <a:pt x="624535" y="479858"/>
                </a:cubicBezTo>
                <a:cubicBezTo>
                  <a:pt x="625477" y="477344"/>
                  <a:pt x="626190" y="475238"/>
                  <a:pt x="626721" y="473631"/>
                </a:cubicBezTo>
                <a:cubicBezTo>
                  <a:pt x="626979" y="472813"/>
                  <a:pt x="627207" y="472131"/>
                  <a:pt x="627374" y="471571"/>
                </a:cubicBezTo>
                <a:cubicBezTo>
                  <a:pt x="627465" y="471283"/>
                  <a:pt x="627526" y="471025"/>
                  <a:pt x="627602" y="470814"/>
                </a:cubicBezTo>
                <a:cubicBezTo>
                  <a:pt x="627632" y="470707"/>
                  <a:pt x="627662" y="470617"/>
                  <a:pt x="627693" y="470526"/>
                </a:cubicBezTo>
                <a:cubicBezTo>
                  <a:pt x="627693" y="470480"/>
                  <a:pt x="627708" y="470434"/>
                  <a:pt x="627708" y="470389"/>
                </a:cubicBezTo>
                <a:cubicBezTo>
                  <a:pt x="627723" y="470374"/>
                  <a:pt x="627738" y="470344"/>
                  <a:pt x="627738" y="470329"/>
                </a:cubicBezTo>
                <a:cubicBezTo>
                  <a:pt x="627738" y="470313"/>
                  <a:pt x="627465" y="470207"/>
                  <a:pt x="622471" y="468465"/>
                </a:cubicBezTo>
                <a:lnTo>
                  <a:pt x="548583" y="442769"/>
                </a:lnTo>
                <a:cubicBezTo>
                  <a:pt x="543649" y="441042"/>
                  <a:pt x="543331" y="440921"/>
                  <a:pt x="543315" y="440906"/>
                </a:cubicBezTo>
                <a:cubicBezTo>
                  <a:pt x="543315" y="440891"/>
                  <a:pt x="543331" y="440860"/>
                  <a:pt x="543331" y="440845"/>
                </a:cubicBezTo>
                <a:cubicBezTo>
                  <a:pt x="543331" y="440815"/>
                  <a:pt x="543346" y="440784"/>
                  <a:pt x="543360" y="440754"/>
                </a:cubicBezTo>
                <a:cubicBezTo>
                  <a:pt x="543376" y="440694"/>
                  <a:pt x="543391" y="440633"/>
                  <a:pt x="543407" y="440587"/>
                </a:cubicBezTo>
                <a:lnTo>
                  <a:pt x="542663" y="44270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6" name="Полилиния 155">
            <a:extLst>
              <a:ext uri="{FF2B5EF4-FFF2-40B4-BE49-F238E27FC236}">
                <a16:creationId xmlns:a16="http://schemas.microsoft.com/office/drawing/2014/main" id="{990C14BD-7AE6-E3DA-387B-605F508DD334}"/>
              </a:ext>
            </a:extLst>
          </p:cNvPr>
          <p:cNvSpPr/>
          <p:nvPr/>
        </p:nvSpPr>
        <p:spPr>
          <a:xfrm rot="5400000">
            <a:off x="8687316" y="3795626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3 w 345499"/>
              <a:gd name="connsiteY1" fmla="*/ -13 h 740832"/>
              <a:gd name="connsiteX2" fmla="*/ 345463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3" y="-13"/>
                </a:lnTo>
                <a:lnTo>
                  <a:pt x="345463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7" name="Полилиния 156">
            <a:extLst>
              <a:ext uri="{FF2B5EF4-FFF2-40B4-BE49-F238E27FC236}">
                <a16:creationId xmlns:a16="http://schemas.microsoft.com/office/drawing/2014/main" id="{B3CD90C9-EA98-715F-4E8C-5BDF0FA62E86}"/>
              </a:ext>
            </a:extLst>
          </p:cNvPr>
          <p:cNvSpPr/>
          <p:nvPr/>
        </p:nvSpPr>
        <p:spPr>
          <a:xfrm rot="5400000">
            <a:off x="8687316" y="4217123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3 w 345499"/>
              <a:gd name="connsiteY1" fmla="*/ -13 h 740832"/>
              <a:gd name="connsiteX2" fmla="*/ 345463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3" y="-13"/>
                </a:lnTo>
                <a:lnTo>
                  <a:pt x="345463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8" name="Полилиния 157">
            <a:extLst>
              <a:ext uri="{FF2B5EF4-FFF2-40B4-BE49-F238E27FC236}">
                <a16:creationId xmlns:a16="http://schemas.microsoft.com/office/drawing/2014/main" id="{7F077B32-1AD9-3395-DBA4-45DF0BBC73CD}"/>
              </a:ext>
            </a:extLst>
          </p:cNvPr>
          <p:cNvSpPr/>
          <p:nvPr/>
        </p:nvSpPr>
        <p:spPr>
          <a:xfrm>
            <a:off x="9459140" y="4006394"/>
            <a:ext cx="1484930" cy="740695"/>
          </a:xfrm>
          <a:custGeom>
            <a:avLst/>
            <a:gdLst>
              <a:gd name="connsiteX0" fmla="*/ 1114104 w 1484930"/>
              <a:gd name="connsiteY0" fmla="*/ 0 h 740695"/>
              <a:gd name="connsiteX1" fmla="*/ 1484930 w 1484930"/>
              <a:gd name="connsiteY1" fmla="*/ 370409 h 740695"/>
              <a:gd name="connsiteX2" fmla="*/ 1484809 w 1484930"/>
              <a:gd name="connsiteY2" fmla="*/ 379984 h 740695"/>
              <a:gd name="connsiteX3" fmla="*/ 1137296 w 1484930"/>
              <a:gd name="connsiteY3" fmla="*/ 740696 h 740695"/>
              <a:gd name="connsiteX4" fmla="*/ 1114104 w 1484930"/>
              <a:gd name="connsiteY4" fmla="*/ 740696 h 740695"/>
              <a:gd name="connsiteX5" fmla="*/ 899070 w 1484930"/>
              <a:gd name="connsiteY5" fmla="*/ 645564 h 740695"/>
              <a:gd name="connsiteX6" fmla="*/ 742093 w 1484930"/>
              <a:gd name="connsiteY6" fmla="*/ 495176 h 740695"/>
              <a:gd name="connsiteX7" fmla="*/ 585496 w 1484930"/>
              <a:gd name="connsiteY7" fmla="*/ 646609 h 740695"/>
              <a:gd name="connsiteX8" fmla="*/ 377642 w 1484930"/>
              <a:gd name="connsiteY8" fmla="*/ 740514 h 740695"/>
              <a:gd name="connsiteX9" fmla="*/ 370827 w 1484930"/>
              <a:gd name="connsiteY9" fmla="*/ 740635 h 740695"/>
              <a:gd name="connsiteX10" fmla="*/ 121 w 1484930"/>
              <a:gd name="connsiteY10" fmla="*/ 382333 h 740695"/>
              <a:gd name="connsiteX11" fmla="*/ 0 w 1484930"/>
              <a:gd name="connsiteY11" fmla="*/ 372757 h 740695"/>
              <a:gd name="connsiteX12" fmla="*/ 370766 w 1484930"/>
              <a:gd name="connsiteY12" fmla="*/ 379 h 740695"/>
              <a:gd name="connsiteX13" fmla="*/ 377566 w 1484930"/>
              <a:gd name="connsiteY13" fmla="*/ 500 h 740695"/>
              <a:gd name="connsiteX14" fmla="*/ 585876 w 1484930"/>
              <a:gd name="connsiteY14" fmla="*/ 97860 h 740695"/>
              <a:gd name="connsiteX15" fmla="*/ 742837 w 1484930"/>
              <a:gd name="connsiteY15" fmla="*/ 248171 h 740695"/>
              <a:gd name="connsiteX16" fmla="*/ 899494 w 1484930"/>
              <a:gd name="connsiteY16" fmla="*/ 96738 h 740695"/>
              <a:gd name="connsiteX17" fmla="*/ 1114104 w 1484930"/>
              <a:gd name="connsiteY17" fmla="*/ 0 h 740695"/>
              <a:gd name="connsiteX18" fmla="*/ 382894 w 1484930"/>
              <a:gd name="connsiteY18" fmla="*/ 180826 h 740695"/>
              <a:gd name="connsiteX19" fmla="*/ 196729 w 1484930"/>
              <a:gd name="connsiteY19" fmla="*/ 372817 h 740695"/>
              <a:gd name="connsiteX20" fmla="*/ 196729 w 1484930"/>
              <a:gd name="connsiteY20" fmla="*/ 377757 h 740695"/>
              <a:gd name="connsiteX21" fmla="*/ 382894 w 1484930"/>
              <a:gd name="connsiteY21" fmla="*/ 564749 h 740695"/>
              <a:gd name="connsiteX22" fmla="*/ 387280 w 1484930"/>
              <a:gd name="connsiteY22" fmla="*/ 564628 h 740695"/>
              <a:gd name="connsiteX23" fmla="*/ 469472 w 1484930"/>
              <a:gd name="connsiteY23" fmla="*/ 534993 h 740695"/>
              <a:gd name="connsiteX24" fmla="*/ 554517 w 1484930"/>
              <a:gd name="connsiteY24" fmla="*/ 464435 h 740695"/>
              <a:gd name="connsiteX25" fmla="*/ 635282 w 1484930"/>
              <a:gd name="connsiteY25" fmla="*/ 372817 h 740695"/>
              <a:gd name="connsiteX26" fmla="*/ 620194 w 1484930"/>
              <a:gd name="connsiteY26" fmla="*/ 353864 h 740695"/>
              <a:gd name="connsiteX27" fmla="*/ 555018 w 1484930"/>
              <a:gd name="connsiteY27" fmla="*/ 281639 h 740695"/>
              <a:gd name="connsiteX28" fmla="*/ 469790 w 1484930"/>
              <a:gd name="connsiteY28" fmla="*/ 210764 h 740695"/>
              <a:gd name="connsiteX29" fmla="*/ 387340 w 1484930"/>
              <a:gd name="connsiteY29" fmla="*/ 180947 h 740695"/>
              <a:gd name="connsiteX30" fmla="*/ 382894 w 1484930"/>
              <a:gd name="connsiteY30" fmla="*/ 180826 h 740695"/>
              <a:gd name="connsiteX31" fmla="*/ 1102052 w 1484930"/>
              <a:gd name="connsiteY31" fmla="*/ 178598 h 740695"/>
              <a:gd name="connsiteX32" fmla="*/ 1015397 w 1484930"/>
              <a:gd name="connsiteY32" fmla="*/ 208416 h 740695"/>
              <a:gd name="connsiteX33" fmla="*/ 930291 w 1484930"/>
              <a:gd name="connsiteY33" fmla="*/ 279049 h 740695"/>
              <a:gd name="connsiteX34" fmla="*/ 865116 w 1484930"/>
              <a:gd name="connsiteY34" fmla="*/ 351212 h 740695"/>
              <a:gd name="connsiteX35" fmla="*/ 849648 w 1484930"/>
              <a:gd name="connsiteY35" fmla="*/ 370590 h 740695"/>
              <a:gd name="connsiteX36" fmla="*/ 930231 w 1484930"/>
              <a:gd name="connsiteY36" fmla="*/ 462026 h 740695"/>
              <a:gd name="connsiteX37" fmla="*/ 1015337 w 1484930"/>
              <a:gd name="connsiteY37" fmla="*/ 532705 h 740695"/>
              <a:gd name="connsiteX38" fmla="*/ 1102052 w 1484930"/>
              <a:gd name="connsiteY38" fmla="*/ 562522 h 740695"/>
              <a:gd name="connsiteX39" fmla="*/ 1106985 w 1484930"/>
              <a:gd name="connsiteY39" fmla="*/ 562522 h 740695"/>
              <a:gd name="connsiteX40" fmla="*/ 1288141 w 1484930"/>
              <a:gd name="connsiteY40" fmla="*/ 370530 h 740695"/>
              <a:gd name="connsiteX41" fmla="*/ 1106985 w 1484930"/>
              <a:gd name="connsiteY41" fmla="*/ 178598 h 740695"/>
              <a:gd name="connsiteX42" fmla="*/ 1102052 w 1484930"/>
              <a:gd name="connsiteY42" fmla="*/ 178598 h 740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84930" h="740695">
                <a:moveTo>
                  <a:pt x="1114104" y="0"/>
                </a:moveTo>
                <a:cubicBezTo>
                  <a:pt x="1318998" y="0"/>
                  <a:pt x="1484930" y="165887"/>
                  <a:pt x="1484930" y="370409"/>
                </a:cubicBezTo>
                <a:lnTo>
                  <a:pt x="1484809" y="379984"/>
                </a:lnTo>
                <a:cubicBezTo>
                  <a:pt x="1479921" y="572339"/>
                  <a:pt x="1328090" y="728969"/>
                  <a:pt x="1137296" y="740696"/>
                </a:cubicBezTo>
                <a:lnTo>
                  <a:pt x="1114104" y="740696"/>
                </a:lnTo>
                <a:cubicBezTo>
                  <a:pt x="1041809" y="740696"/>
                  <a:pt x="965673" y="697668"/>
                  <a:pt x="899070" y="645564"/>
                </a:cubicBezTo>
                <a:cubicBezTo>
                  <a:pt x="839934" y="599323"/>
                  <a:pt x="784958" y="543265"/>
                  <a:pt x="742093" y="495176"/>
                </a:cubicBezTo>
                <a:cubicBezTo>
                  <a:pt x="699244" y="543325"/>
                  <a:pt x="644435" y="599884"/>
                  <a:pt x="585496" y="646609"/>
                </a:cubicBezTo>
                <a:cubicBezTo>
                  <a:pt x="521185" y="697607"/>
                  <a:pt x="447888" y="737848"/>
                  <a:pt x="377642" y="740514"/>
                </a:cubicBezTo>
                <a:lnTo>
                  <a:pt x="370827" y="740635"/>
                </a:lnTo>
                <a:cubicBezTo>
                  <a:pt x="169149" y="740635"/>
                  <a:pt x="5191" y="582339"/>
                  <a:pt x="121" y="382333"/>
                </a:cubicBezTo>
                <a:lnTo>
                  <a:pt x="0" y="372757"/>
                </a:lnTo>
                <a:cubicBezTo>
                  <a:pt x="0" y="168417"/>
                  <a:pt x="165871" y="379"/>
                  <a:pt x="370766" y="379"/>
                </a:cubicBezTo>
                <a:lnTo>
                  <a:pt x="377566" y="500"/>
                </a:lnTo>
                <a:cubicBezTo>
                  <a:pt x="447828" y="3091"/>
                  <a:pt x="521307" y="47362"/>
                  <a:pt x="585876" y="97860"/>
                </a:cubicBezTo>
                <a:cubicBezTo>
                  <a:pt x="644996" y="144100"/>
                  <a:pt x="699912" y="200143"/>
                  <a:pt x="742837" y="248171"/>
                </a:cubicBezTo>
                <a:cubicBezTo>
                  <a:pt x="785701" y="200022"/>
                  <a:pt x="840496" y="143479"/>
                  <a:pt x="899494" y="96738"/>
                </a:cubicBezTo>
                <a:cubicBezTo>
                  <a:pt x="965855" y="44029"/>
                  <a:pt x="1041809" y="0"/>
                  <a:pt x="1114104" y="0"/>
                </a:cubicBezTo>
                <a:close/>
                <a:moveTo>
                  <a:pt x="382894" y="180826"/>
                </a:moveTo>
                <a:cubicBezTo>
                  <a:pt x="276704" y="180826"/>
                  <a:pt x="196729" y="266761"/>
                  <a:pt x="196729" y="372817"/>
                </a:cubicBezTo>
                <a:lnTo>
                  <a:pt x="196729" y="377757"/>
                </a:lnTo>
                <a:cubicBezTo>
                  <a:pt x="199461" y="481465"/>
                  <a:pt x="278313" y="564749"/>
                  <a:pt x="382894" y="564749"/>
                </a:cubicBezTo>
                <a:lnTo>
                  <a:pt x="387280" y="564628"/>
                </a:lnTo>
                <a:cubicBezTo>
                  <a:pt x="409487" y="563401"/>
                  <a:pt x="441589" y="552901"/>
                  <a:pt x="469472" y="534993"/>
                </a:cubicBezTo>
                <a:cubicBezTo>
                  <a:pt x="498858" y="516160"/>
                  <a:pt x="528167" y="490616"/>
                  <a:pt x="554517" y="464435"/>
                </a:cubicBezTo>
                <a:cubicBezTo>
                  <a:pt x="590885" y="428254"/>
                  <a:pt x="620437" y="391832"/>
                  <a:pt x="635282" y="372817"/>
                </a:cubicBezTo>
                <a:cubicBezTo>
                  <a:pt x="631275" y="367636"/>
                  <a:pt x="626190" y="361212"/>
                  <a:pt x="620194" y="353864"/>
                </a:cubicBezTo>
                <a:cubicBezTo>
                  <a:pt x="603999" y="334107"/>
                  <a:pt x="581292" y="307821"/>
                  <a:pt x="555018" y="281639"/>
                </a:cubicBezTo>
                <a:cubicBezTo>
                  <a:pt x="528668" y="255338"/>
                  <a:pt x="499282" y="229718"/>
                  <a:pt x="469790" y="210764"/>
                </a:cubicBezTo>
                <a:cubicBezTo>
                  <a:pt x="441771" y="192734"/>
                  <a:pt x="409608" y="182189"/>
                  <a:pt x="387340" y="180947"/>
                </a:cubicBezTo>
                <a:lnTo>
                  <a:pt x="382894" y="180826"/>
                </a:lnTo>
                <a:close/>
                <a:moveTo>
                  <a:pt x="1102052" y="178598"/>
                </a:moveTo>
                <a:cubicBezTo>
                  <a:pt x="1078859" y="178598"/>
                  <a:pt x="1045209" y="189280"/>
                  <a:pt x="1015397" y="208416"/>
                </a:cubicBezTo>
                <a:cubicBezTo>
                  <a:pt x="985952" y="227308"/>
                  <a:pt x="956642" y="252868"/>
                  <a:pt x="930291" y="279049"/>
                </a:cubicBezTo>
                <a:cubicBezTo>
                  <a:pt x="904078" y="305154"/>
                  <a:pt x="881310" y="331395"/>
                  <a:pt x="865116" y="351212"/>
                </a:cubicBezTo>
                <a:cubicBezTo>
                  <a:pt x="858922" y="358743"/>
                  <a:pt x="853732" y="365288"/>
                  <a:pt x="849648" y="370590"/>
                </a:cubicBezTo>
                <a:cubicBezTo>
                  <a:pt x="864432" y="389605"/>
                  <a:pt x="893924" y="425906"/>
                  <a:pt x="930231" y="462026"/>
                </a:cubicBezTo>
                <a:cubicBezTo>
                  <a:pt x="956581" y="488267"/>
                  <a:pt x="985891" y="513827"/>
                  <a:pt x="1015337" y="532705"/>
                </a:cubicBezTo>
                <a:cubicBezTo>
                  <a:pt x="1045209" y="551856"/>
                  <a:pt x="1078920" y="562522"/>
                  <a:pt x="1102052" y="562522"/>
                </a:cubicBezTo>
                <a:lnTo>
                  <a:pt x="1106985" y="562522"/>
                </a:lnTo>
                <a:cubicBezTo>
                  <a:pt x="1210897" y="559810"/>
                  <a:pt x="1288141" y="474935"/>
                  <a:pt x="1288141" y="370530"/>
                </a:cubicBezTo>
                <a:cubicBezTo>
                  <a:pt x="1288141" y="266140"/>
                  <a:pt x="1210897" y="181204"/>
                  <a:pt x="1106985" y="178598"/>
                </a:cubicBezTo>
                <a:lnTo>
                  <a:pt x="1102052" y="1785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59" name="Полилиния 158">
            <a:extLst>
              <a:ext uri="{FF2B5EF4-FFF2-40B4-BE49-F238E27FC236}">
                <a16:creationId xmlns:a16="http://schemas.microsoft.com/office/drawing/2014/main" id="{D49912DD-B640-08E6-08A2-CC4096284E2F}"/>
              </a:ext>
            </a:extLst>
          </p:cNvPr>
          <p:cNvSpPr/>
          <p:nvPr/>
        </p:nvSpPr>
        <p:spPr>
          <a:xfrm rot="5400000">
            <a:off x="360003" y="3795626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60" name="Полилиния 159">
            <a:extLst>
              <a:ext uri="{FF2B5EF4-FFF2-40B4-BE49-F238E27FC236}">
                <a16:creationId xmlns:a16="http://schemas.microsoft.com/office/drawing/2014/main" id="{4D5C79C0-E6D3-07C9-981C-8D6F8E587BE4}"/>
              </a:ext>
            </a:extLst>
          </p:cNvPr>
          <p:cNvSpPr/>
          <p:nvPr/>
        </p:nvSpPr>
        <p:spPr>
          <a:xfrm rot="5400000">
            <a:off x="360003" y="4217123"/>
            <a:ext cx="345499" cy="740832"/>
          </a:xfrm>
          <a:custGeom>
            <a:avLst/>
            <a:gdLst>
              <a:gd name="connsiteX0" fmla="*/ -36 w 345499"/>
              <a:gd name="connsiteY0" fmla="*/ -13 h 740832"/>
              <a:gd name="connsiteX1" fmla="*/ 345464 w 345499"/>
              <a:gd name="connsiteY1" fmla="*/ -13 h 740832"/>
              <a:gd name="connsiteX2" fmla="*/ 345464 w 345499"/>
              <a:gd name="connsiteY2" fmla="*/ 740819 h 740832"/>
              <a:gd name="connsiteX3" fmla="*/ -36 w 345499"/>
              <a:gd name="connsiteY3" fmla="*/ 740819 h 740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499" h="740832">
                <a:moveTo>
                  <a:pt x="-36" y="-13"/>
                </a:moveTo>
                <a:lnTo>
                  <a:pt x="345464" y="-13"/>
                </a:lnTo>
                <a:lnTo>
                  <a:pt x="345464" y="740819"/>
                </a:lnTo>
                <a:lnTo>
                  <a:pt x="-36" y="740819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61" name="Полилиния 160">
            <a:extLst>
              <a:ext uri="{FF2B5EF4-FFF2-40B4-BE49-F238E27FC236}">
                <a16:creationId xmlns:a16="http://schemas.microsoft.com/office/drawing/2014/main" id="{A4BC2D8A-C227-BDB8-B6EB-8E1720A57072}"/>
              </a:ext>
            </a:extLst>
          </p:cNvPr>
          <p:cNvSpPr/>
          <p:nvPr/>
        </p:nvSpPr>
        <p:spPr>
          <a:xfrm>
            <a:off x="1131821" y="4006394"/>
            <a:ext cx="1484931" cy="740695"/>
          </a:xfrm>
          <a:custGeom>
            <a:avLst/>
            <a:gdLst>
              <a:gd name="connsiteX0" fmla="*/ 1114105 w 1484931"/>
              <a:gd name="connsiteY0" fmla="*/ 0 h 740695"/>
              <a:gd name="connsiteX1" fmla="*/ 1484932 w 1484931"/>
              <a:gd name="connsiteY1" fmla="*/ 370409 h 740695"/>
              <a:gd name="connsiteX2" fmla="*/ 1484810 w 1484931"/>
              <a:gd name="connsiteY2" fmla="*/ 379984 h 740695"/>
              <a:gd name="connsiteX3" fmla="*/ 1137298 w 1484931"/>
              <a:gd name="connsiteY3" fmla="*/ 740696 h 740695"/>
              <a:gd name="connsiteX4" fmla="*/ 1114105 w 1484931"/>
              <a:gd name="connsiteY4" fmla="*/ 740696 h 740695"/>
              <a:gd name="connsiteX5" fmla="*/ 899071 w 1484931"/>
              <a:gd name="connsiteY5" fmla="*/ 645564 h 740695"/>
              <a:gd name="connsiteX6" fmla="*/ 742095 w 1484931"/>
              <a:gd name="connsiteY6" fmla="*/ 495176 h 740695"/>
              <a:gd name="connsiteX7" fmla="*/ 585498 w 1484931"/>
              <a:gd name="connsiteY7" fmla="*/ 646609 h 740695"/>
              <a:gd name="connsiteX8" fmla="*/ 377636 w 1484931"/>
              <a:gd name="connsiteY8" fmla="*/ 740514 h 740695"/>
              <a:gd name="connsiteX9" fmla="*/ 370833 w 1484931"/>
              <a:gd name="connsiteY9" fmla="*/ 740635 h 740695"/>
              <a:gd name="connsiteX10" fmla="*/ 123 w 1484931"/>
              <a:gd name="connsiteY10" fmla="*/ 382333 h 740695"/>
              <a:gd name="connsiteX11" fmla="*/ 0 w 1484931"/>
              <a:gd name="connsiteY11" fmla="*/ 372757 h 740695"/>
              <a:gd name="connsiteX12" fmla="*/ 370770 w 1484931"/>
              <a:gd name="connsiteY12" fmla="*/ 379 h 740695"/>
              <a:gd name="connsiteX13" fmla="*/ 377573 w 1484931"/>
              <a:gd name="connsiteY13" fmla="*/ 500 h 740695"/>
              <a:gd name="connsiteX14" fmla="*/ 585877 w 1484931"/>
              <a:gd name="connsiteY14" fmla="*/ 97860 h 740695"/>
              <a:gd name="connsiteX15" fmla="*/ 742839 w 1484931"/>
              <a:gd name="connsiteY15" fmla="*/ 248171 h 740695"/>
              <a:gd name="connsiteX16" fmla="*/ 899496 w 1484931"/>
              <a:gd name="connsiteY16" fmla="*/ 96738 h 740695"/>
              <a:gd name="connsiteX17" fmla="*/ 1114105 w 1484931"/>
              <a:gd name="connsiteY17" fmla="*/ 0 h 740695"/>
              <a:gd name="connsiteX18" fmla="*/ 382892 w 1484931"/>
              <a:gd name="connsiteY18" fmla="*/ 180826 h 740695"/>
              <a:gd name="connsiteX19" fmla="*/ 196733 w 1484931"/>
              <a:gd name="connsiteY19" fmla="*/ 372817 h 740695"/>
              <a:gd name="connsiteX20" fmla="*/ 196733 w 1484931"/>
              <a:gd name="connsiteY20" fmla="*/ 377757 h 740695"/>
              <a:gd name="connsiteX21" fmla="*/ 382892 w 1484931"/>
              <a:gd name="connsiteY21" fmla="*/ 564749 h 740695"/>
              <a:gd name="connsiteX22" fmla="*/ 387283 w 1484931"/>
              <a:gd name="connsiteY22" fmla="*/ 564628 h 740695"/>
              <a:gd name="connsiteX23" fmla="*/ 469478 w 1484931"/>
              <a:gd name="connsiteY23" fmla="*/ 534993 h 740695"/>
              <a:gd name="connsiteX24" fmla="*/ 554519 w 1484931"/>
              <a:gd name="connsiteY24" fmla="*/ 464435 h 740695"/>
              <a:gd name="connsiteX25" fmla="*/ 635284 w 1484931"/>
              <a:gd name="connsiteY25" fmla="*/ 372817 h 740695"/>
              <a:gd name="connsiteX26" fmla="*/ 620196 w 1484931"/>
              <a:gd name="connsiteY26" fmla="*/ 353864 h 740695"/>
              <a:gd name="connsiteX27" fmla="*/ 555019 w 1484931"/>
              <a:gd name="connsiteY27" fmla="*/ 281639 h 740695"/>
              <a:gd name="connsiteX28" fmla="*/ 469788 w 1484931"/>
              <a:gd name="connsiteY28" fmla="*/ 210764 h 740695"/>
              <a:gd name="connsiteX29" fmla="*/ 387345 w 1484931"/>
              <a:gd name="connsiteY29" fmla="*/ 180947 h 740695"/>
              <a:gd name="connsiteX30" fmla="*/ 382892 w 1484931"/>
              <a:gd name="connsiteY30" fmla="*/ 180826 h 740695"/>
              <a:gd name="connsiteX31" fmla="*/ 1102053 w 1484931"/>
              <a:gd name="connsiteY31" fmla="*/ 178598 h 740695"/>
              <a:gd name="connsiteX32" fmla="*/ 1015399 w 1484931"/>
              <a:gd name="connsiteY32" fmla="*/ 208416 h 740695"/>
              <a:gd name="connsiteX33" fmla="*/ 930293 w 1484931"/>
              <a:gd name="connsiteY33" fmla="*/ 279049 h 740695"/>
              <a:gd name="connsiteX34" fmla="*/ 865117 w 1484931"/>
              <a:gd name="connsiteY34" fmla="*/ 351212 h 740695"/>
              <a:gd name="connsiteX35" fmla="*/ 849650 w 1484931"/>
              <a:gd name="connsiteY35" fmla="*/ 370590 h 740695"/>
              <a:gd name="connsiteX36" fmla="*/ 930233 w 1484931"/>
              <a:gd name="connsiteY36" fmla="*/ 462026 h 740695"/>
              <a:gd name="connsiteX37" fmla="*/ 1015339 w 1484931"/>
              <a:gd name="connsiteY37" fmla="*/ 532705 h 740695"/>
              <a:gd name="connsiteX38" fmla="*/ 1102053 w 1484931"/>
              <a:gd name="connsiteY38" fmla="*/ 562522 h 740695"/>
              <a:gd name="connsiteX39" fmla="*/ 1106986 w 1484931"/>
              <a:gd name="connsiteY39" fmla="*/ 562522 h 740695"/>
              <a:gd name="connsiteX40" fmla="*/ 1288142 w 1484931"/>
              <a:gd name="connsiteY40" fmla="*/ 370530 h 740695"/>
              <a:gd name="connsiteX41" fmla="*/ 1106986 w 1484931"/>
              <a:gd name="connsiteY41" fmla="*/ 178598 h 740695"/>
              <a:gd name="connsiteX42" fmla="*/ 1102053 w 1484931"/>
              <a:gd name="connsiteY42" fmla="*/ 178598 h 740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484931" h="740695">
                <a:moveTo>
                  <a:pt x="1114105" y="0"/>
                </a:moveTo>
                <a:cubicBezTo>
                  <a:pt x="1319000" y="0"/>
                  <a:pt x="1484932" y="165887"/>
                  <a:pt x="1484932" y="370409"/>
                </a:cubicBezTo>
                <a:lnTo>
                  <a:pt x="1484810" y="379984"/>
                </a:lnTo>
                <a:cubicBezTo>
                  <a:pt x="1479923" y="572339"/>
                  <a:pt x="1328092" y="728969"/>
                  <a:pt x="1137298" y="740696"/>
                </a:cubicBezTo>
                <a:lnTo>
                  <a:pt x="1114105" y="740696"/>
                </a:lnTo>
                <a:cubicBezTo>
                  <a:pt x="1041810" y="740696"/>
                  <a:pt x="965674" y="697668"/>
                  <a:pt x="899071" y="645564"/>
                </a:cubicBezTo>
                <a:cubicBezTo>
                  <a:pt x="839936" y="599323"/>
                  <a:pt x="784959" y="543265"/>
                  <a:pt x="742095" y="495176"/>
                </a:cubicBezTo>
                <a:cubicBezTo>
                  <a:pt x="699246" y="543325"/>
                  <a:pt x="644436" y="599884"/>
                  <a:pt x="585498" y="646609"/>
                </a:cubicBezTo>
                <a:cubicBezTo>
                  <a:pt x="521182" y="697607"/>
                  <a:pt x="447894" y="737848"/>
                  <a:pt x="377636" y="740514"/>
                </a:cubicBezTo>
                <a:lnTo>
                  <a:pt x="370833" y="740635"/>
                </a:lnTo>
                <a:cubicBezTo>
                  <a:pt x="169151" y="740635"/>
                  <a:pt x="5194" y="582339"/>
                  <a:pt x="123" y="382333"/>
                </a:cubicBezTo>
                <a:lnTo>
                  <a:pt x="0" y="372757"/>
                </a:lnTo>
                <a:cubicBezTo>
                  <a:pt x="0" y="168417"/>
                  <a:pt x="165872" y="379"/>
                  <a:pt x="370770" y="379"/>
                </a:cubicBezTo>
                <a:lnTo>
                  <a:pt x="377573" y="500"/>
                </a:lnTo>
                <a:cubicBezTo>
                  <a:pt x="447832" y="3091"/>
                  <a:pt x="521305" y="47362"/>
                  <a:pt x="585877" y="97860"/>
                </a:cubicBezTo>
                <a:cubicBezTo>
                  <a:pt x="644998" y="144100"/>
                  <a:pt x="699914" y="200143"/>
                  <a:pt x="742839" y="248171"/>
                </a:cubicBezTo>
                <a:cubicBezTo>
                  <a:pt x="785703" y="200022"/>
                  <a:pt x="840497" y="143479"/>
                  <a:pt x="899496" y="96738"/>
                </a:cubicBezTo>
                <a:cubicBezTo>
                  <a:pt x="965856" y="44029"/>
                  <a:pt x="1041810" y="0"/>
                  <a:pt x="1114105" y="0"/>
                </a:cubicBezTo>
                <a:close/>
                <a:moveTo>
                  <a:pt x="382892" y="180826"/>
                </a:moveTo>
                <a:cubicBezTo>
                  <a:pt x="276702" y="180826"/>
                  <a:pt x="196733" y="266761"/>
                  <a:pt x="196733" y="372817"/>
                </a:cubicBezTo>
                <a:lnTo>
                  <a:pt x="196733" y="377757"/>
                </a:lnTo>
                <a:cubicBezTo>
                  <a:pt x="199455" y="481465"/>
                  <a:pt x="278310" y="564749"/>
                  <a:pt x="382892" y="564749"/>
                </a:cubicBezTo>
                <a:lnTo>
                  <a:pt x="387283" y="564628"/>
                </a:lnTo>
                <a:cubicBezTo>
                  <a:pt x="409486" y="563401"/>
                  <a:pt x="441586" y="552901"/>
                  <a:pt x="469478" y="534993"/>
                </a:cubicBezTo>
                <a:cubicBezTo>
                  <a:pt x="498856" y="516160"/>
                  <a:pt x="528170" y="490616"/>
                  <a:pt x="554519" y="464435"/>
                </a:cubicBezTo>
                <a:cubicBezTo>
                  <a:pt x="590886" y="428254"/>
                  <a:pt x="620439" y="391832"/>
                  <a:pt x="635284" y="372817"/>
                </a:cubicBezTo>
                <a:cubicBezTo>
                  <a:pt x="631276" y="367636"/>
                  <a:pt x="626192" y="361212"/>
                  <a:pt x="620196" y="353864"/>
                </a:cubicBezTo>
                <a:cubicBezTo>
                  <a:pt x="604001" y="334107"/>
                  <a:pt x="581294" y="307821"/>
                  <a:pt x="555019" y="281639"/>
                </a:cubicBezTo>
                <a:cubicBezTo>
                  <a:pt x="528665" y="255338"/>
                  <a:pt x="499288" y="229718"/>
                  <a:pt x="469788" y="210764"/>
                </a:cubicBezTo>
                <a:cubicBezTo>
                  <a:pt x="441771" y="192734"/>
                  <a:pt x="409611" y="182189"/>
                  <a:pt x="387345" y="180947"/>
                </a:cubicBezTo>
                <a:lnTo>
                  <a:pt x="382892" y="180826"/>
                </a:lnTo>
                <a:close/>
                <a:moveTo>
                  <a:pt x="1102053" y="178598"/>
                </a:moveTo>
                <a:cubicBezTo>
                  <a:pt x="1078861" y="178598"/>
                  <a:pt x="1045210" y="189280"/>
                  <a:pt x="1015399" y="208416"/>
                </a:cubicBezTo>
                <a:cubicBezTo>
                  <a:pt x="985953" y="227308"/>
                  <a:pt x="956643" y="252868"/>
                  <a:pt x="930293" y="279049"/>
                </a:cubicBezTo>
                <a:cubicBezTo>
                  <a:pt x="904080" y="305154"/>
                  <a:pt x="881312" y="331395"/>
                  <a:pt x="865117" y="351212"/>
                </a:cubicBezTo>
                <a:cubicBezTo>
                  <a:pt x="858924" y="358743"/>
                  <a:pt x="853733" y="365288"/>
                  <a:pt x="849650" y="370590"/>
                </a:cubicBezTo>
                <a:cubicBezTo>
                  <a:pt x="864434" y="389605"/>
                  <a:pt x="893926" y="425906"/>
                  <a:pt x="930233" y="462026"/>
                </a:cubicBezTo>
                <a:cubicBezTo>
                  <a:pt x="956582" y="488267"/>
                  <a:pt x="985892" y="513827"/>
                  <a:pt x="1015339" y="532705"/>
                </a:cubicBezTo>
                <a:cubicBezTo>
                  <a:pt x="1045210" y="551856"/>
                  <a:pt x="1078921" y="562522"/>
                  <a:pt x="1102053" y="562522"/>
                </a:cubicBezTo>
                <a:lnTo>
                  <a:pt x="1106986" y="562522"/>
                </a:lnTo>
                <a:cubicBezTo>
                  <a:pt x="1210899" y="559810"/>
                  <a:pt x="1288142" y="474935"/>
                  <a:pt x="1288142" y="370530"/>
                </a:cubicBezTo>
                <a:cubicBezTo>
                  <a:pt x="1288142" y="266140"/>
                  <a:pt x="1210899" y="181204"/>
                  <a:pt x="1106986" y="178598"/>
                </a:cubicBezTo>
                <a:lnTo>
                  <a:pt x="1102053" y="178598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62" name="Полилиния 161">
            <a:extLst>
              <a:ext uri="{FF2B5EF4-FFF2-40B4-BE49-F238E27FC236}">
                <a16:creationId xmlns:a16="http://schemas.microsoft.com/office/drawing/2014/main" id="{5DCFC0BA-7D70-9694-36F6-9CC322617C34}"/>
              </a:ext>
            </a:extLst>
          </p:cNvPr>
          <p:cNvSpPr/>
          <p:nvPr/>
        </p:nvSpPr>
        <p:spPr>
          <a:xfrm>
            <a:off x="11171763" y="3996804"/>
            <a:ext cx="744825" cy="760073"/>
          </a:xfrm>
          <a:custGeom>
            <a:avLst/>
            <a:gdLst>
              <a:gd name="connsiteX0" fmla="*/ 371085 w 744825"/>
              <a:gd name="connsiteY0" fmla="*/ 674183 h 760073"/>
              <a:gd name="connsiteX1" fmla="*/ 744825 w 744825"/>
              <a:gd name="connsiteY1" fmla="*/ 417528 h 760073"/>
              <a:gd name="connsiteX2" fmla="*/ 744825 w 744825"/>
              <a:gd name="connsiteY2" fmla="*/ 760074 h 760073"/>
              <a:gd name="connsiteX3" fmla="*/ 351944 w 744825"/>
              <a:gd name="connsiteY3" fmla="*/ 760074 h 760073"/>
              <a:gd name="connsiteX4" fmla="*/ 351959 w 744825"/>
              <a:gd name="connsiteY4" fmla="*/ 759983 h 760073"/>
              <a:gd name="connsiteX5" fmla="*/ 0 w 744825"/>
              <a:gd name="connsiteY5" fmla="*/ 759983 h 760073"/>
              <a:gd name="connsiteX6" fmla="*/ 0 w 744825"/>
              <a:gd name="connsiteY6" fmla="*/ 0 h 760073"/>
              <a:gd name="connsiteX7" fmla="*/ 371085 w 744825"/>
              <a:gd name="connsiteY7" fmla="*/ 0 h 760073"/>
              <a:gd name="connsiteX8" fmla="*/ 371085 w 744825"/>
              <a:gd name="connsiteY8" fmla="*/ 674183 h 760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4825" h="760073">
                <a:moveTo>
                  <a:pt x="371085" y="674183"/>
                </a:moveTo>
                <a:cubicBezTo>
                  <a:pt x="423951" y="524917"/>
                  <a:pt x="571304" y="417528"/>
                  <a:pt x="744825" y="417528"/>
                </a:cubicBezTo>
                <a:lnTo>
                  <a:pt x="744825" y="760074"/>
                </a:lnTo>
                <a:lnTo>
                  <a:pt x="351944" y="760074"/>
                </a:lnTo>
                <a:cubicBezTo>
                  <a:pt x="351959" y="760044"/>
                  <a:pt x="351959" y="760013"/>
                  <a:pt x="351959" y="759983"/>
                </a:cubicBezTo>
                <a:lnTo>
                  <a:pt x="0" y="759983"/>
                </a:lnTo>
                <a:lnTo>
                  <a:pt x="0" y="0"/>
                </a:lnTo>
                <a:lnTo>
                  <a:pt x="371085" y="0"/>
                </a:lnTo>
                <a:lnTo>
                  <a:pt x="371085" y="674183"/>
                </a:lnTo>
                <a:close/>
              </a:path>
            </a:pathLst>
          </a:custGeom>
          <a:solidFill>
            <a:srgbClr val="FFFFFF">
              <a:alpha val="10000"/>
            </a:srgbClr>
          </a:solidFill>
          <a:ln w="15175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176" name="Текст 47">
            <a:extLst>
              <a:ext uri="{FF2B5EF4-FFF2-40B4-BE49-F238E27FC236}">
                <a16:creationId xmlns:a16="http://schemas.microsoft.com/office/drawing/2014/main" id="{3B013FD3-ED72-A092-F8E8-A42C58F677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6606" y="5881362"/>
            <a:ext cx="8162873" cy="544071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400" b="1" i="0" spc="-100" baseline="0">
                <a:solidFill>
                  <a:srgbClr val="FF1B1A"/>
                </a:solidFill>
                <a:latin typeface="Arial Black" panose="020B0604020202020204" pitchFamily="34" charset="0"/>
                <a:cs typeface="Arial Black" panose="020B0604020202020204" pitchFamily="34" charset="0"/>
              </a:defRPr>
            </a:lvl1pPr>
          </a:lstStyle>
          <a:p>
            <a:pPr lvl="0"/>
            <a:r>
              <a:rPr lang="ru-RU" dirty="0"/>
              <a:t>Спасибо!</a:t>
            </a:r>
            <a:endParaRPr lang="ru-RS" dirty="0"/>
          </a:p>
        </p:txBody>
      </p:sp>
      <p:sp>
        <p:nvSpPr>
          <p:cNvPr id="177" name="Текст 49">
            <a:extLst>
              <a:ext uri="{FF2B5EF4-FFF2-40B4-BE49-F238E27FC236}">
                <a16:creationId xmlns:a16="http://schemas.microsoft.com/office/drawing/2014/main" id="{BD863901-053A-A18C-FFC4-5EE65DEEB4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588023" y="5834833"/>
            <a:ext cx="3351012" cy="637129"/>
          </a:xfrm>
          <a:prstGeom prst="rect">
            <a:avLst/>
          </a:prstGeom>
        </p:spPr>
        <p:txBody>
          <a:bodyPr anchor="ctr"/>
          <a:lstStyle>
            <a:lvl1pPr marL="0" indent="0" algn="r">
              <a:spcBef>
                <a:spcPts val="0"/>
              </a:spcBef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ru-RS" dirty="0"/>
              <a:t>Подзаголовок в одну или несколько строчек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743FEED0-C034-A63F-4AC1-C8C0E60FE683}"/>
              </a:ext>
            </a:extLst>
          </p:cNvPr>
          <p:cNvSpPr txBox="1"/>
          <p:nvPr userDrawn="1"/>
        </p:nvSpPr>
        <p:spPr>
          <a:xfrm>
            <a:off x="9839017" y="315696"/>
            <a:ext cx="12748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chemeClr val="bg1"/>
                </a:solidFill>
                <a:effectLst/>
              </a:rPr>
              <a:t>Mtech</a:t>
            </a:r>
            <a:r>
              <a:rPr lang="en-US" sz="1200" dirty="0">
                <a:solidFill>
                  <a:schemeClr val="bg1"/>
                </a:solidFill>
                <a:effectLst/>
              </a:rPr>
              <a:t> at glance</a:t>
            </a:r>
            <a:endParaRPr lang="ru-RS" sz="1200" dirty="0">
              <a:solidFill>
                <a:schemeClr val="bg1"/>
              </a:solidFill>
            </a:endParaRP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CB3F082B-9ED3-B270-80B7-9E4884E0F2DE}"/>
              </a:ext>
            </a:extLst>
          </p:cNvPr>
          <p:cNvSpPr txBox="1"/>
          <p:nvPr userDrawn="1"/>
        </p:nvSpPr>
        <p:spPr>
          <a:xfrm>
            <a:off x="11293089" y="315696"/>
            <a:ext cx="6252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solidFill>
                  <a:schemeClr val="bg1"/>
                </a:solidFill>
                <a:effectLst/>
              </a:rPr>
              <a:t>2025</a:t>
            </a:r>
            <a:endParaRPr lang="ru-RS" sz="1200" dirty="0">
              <a:solidFill>
                <a:schemeClr val="bg1"/>
              </a:solidFill>
            </a:endParaRPr>
          </a:p>
        </p:txBody>
      </p:sp>
      <p:grpSp>
        <p:nvGrpSpPr>
          <p:cNvPr id="180" name="Группа 179">
            <a:extLst>
              <a:ext uri="{FF2B5EF4-FFF2-40B4-BE49-F238E27FC236}">
                <a16:creationId xmlns:a16="http://schemas.microsoft.com/office/drawing/2014/main" id="{4DE3D8F1-188B-857E-A254-CCDB995BEDE7}"/>
              </a:ext>
            </a:extLst>
          </p:cNvPr>
          <p:cNvGrpSpPr/>
          <p:nvPr userDrawn="1"/>
        </p:nvGrpSpPr>
        <p:grpSpPr>
          <a:xfrm>
            <a:off x="371475" y="401835"/>
            <a:ext cx="1013267" cy="352180"/>
            <a:chOff x="651694" y="2783852"/>
            <a:chExt cx="1778742" cy="618236"/>
          </a:xfrm>
        </p:grpSpPr>
        <p:sp>
          <p:nvSpPr>
            <p:cNvPr id="181" name="Полилиния 180">
              <a:extLst>
                <a:ext uri="{FF2B5EF4-FFF2-40B4-BE49-F238E27FC236}">
                  <a16:creationId xmlns:a16="http://schemas.microsoft.com/office/drawing/2014/main" id="{5A3E7D4B-250F-EC78-6A69-C2EF3B67A6F6}"/>
                </a:ext>
              </a:extLst>
            </p:cNvPr>
            <p:cNvSpPr/>
            <p:nvPr/>
          </p:nvSpPr>
          <p:spPr>
            <a:xfrm>
              <a:off x="1853552" y="3113087"/>
              <a:ext cx="576884" cy="289001"/>
            </a:xfrm>
            <a:custGeom>
              <a:avLst/>
              <a:gdLst>
                <a:gd name="connsiteX0" fmla="*/ 432822 w 576884"/>
                <a:gd name="connsiteY0" fmla="*/ 0 h 289001"/>
                <a:gd name="connsiteX1" fmla="*/ 576885 w 576884"/>
                <a:gd name="connsiteY1" fmla="*/ 144012 h 289001"/>
                <a:gd name="connsiteX2" fmla="*/ 576834 w 576884"/>
                <a:gd name="connsiteY2" fmla="*/ 147733 h 289001"/>
                <a:gd name="connsiteX3" fmla="*/ 441839 w 576884"/>
                <a:gd name="connsiteY3" fmla="*/ 287776 h 289001"/>
                <a:gd name="connsiteX4" fmla="*/ 441839 w 576884"/>
                <a:gd name="connsiteY4" fmla="*/ 288119 h 289001"/>
                <a:gd name="connsiteX5" fmla="*/ 432822 w 576884"/>
                <a:gd name="connsiteY5" fmla="*/ 288119 h 289001"/>
                <a:gd name="connsiteX6" fmla="*/ 349269 w 576884"/>
                <a:gd name="connsiteY6" fmla="*/ 251092 h 289001"/>
                <a:gd name="connsiteX7" fmla="*/ 288296 w 576884"/>
                <a:gd name="connsiteY7" fmla="*/ 192557 h 289001"/>
                <a:gd name="connsiteX8" fmla="*/ 227463 w 576884"/>
                <a:gd name="connsiteY8" fmla="*/ 251492 h 289001"/>
                <a:gd name="connsiteX9" fmla="*/ 146704 w 576884"/>
                <a:gd name="connsiteY9" fmla="*/ 288950 h 289001"/>
                <a:gd name="connsiteX10" fmla="*/ 144069 w 576884"/>
                <a:gd name="connsiteY10" fmla="*/ 289001 h 289001"/>
                <a:gd name="connsiteX11" fmla="*/ 51 w 576884"/>
                <a:gd name="connsiteY11" fmla="*/ 148654 h 289001"/>
                <a:gd name="connsiteX12" fmla="*/ 0 w 576884"/>
                <a:gd name="connsiteY12" fmla="*/ 144939 h 289001"/>
                <a:gd name="connsiteX13" fmla="*/ 144069 w 576884"/>
                <a:gd name="connsiteY13" fmla="*/ 927 h 289001"/>
                <a:gd name="connsiteX14" fmla="*/ 146704 w 576884"/>
                <a:gd name="connsiteY14" fmla="*/ 972 h 289001"/>
                <a:gd name="connsiteX15" fmla="*/ 227616 w 576884"/>
                <a:gd name="connsiteY15" fmla="*/ 37941 h 289001"/>
                <a:gd name="connsiteX16" fmla="*/ 288588 w 576884"/>
                <a:gd name="connsiteY16" fmla="*/ 96444 h 289001"/>
                <a:gd name="connsiteX17" fmla="*/ 349434 w 576884"/>
                <a:gd name="connsiteY17" fmla="*/ 37509 h 289001"/>
                <a:gd name="connsiteX18" fmla="*/ 432822 w 576884"/>
                <a:gd name="connsiteY18" fmla="*/ 0 h 289001"/>
                <a:gd name="connsiteX19" fmla="*/ 562731 w 576884"/>
                <a:gd name="connsiteY19" fmla="*/ 106959 h 289001"/>
                <a:gd name="connsiteX20" fmla="*/ 567855 w 576884"/>
                <a:gd name="connsiteY20" fmla="*/ 143967 h 289001"/>
                <a:gd name="connsiteX21" fmla="*/ 432810 w 576884"/>
                <a:gd name="connsiteY21" fmla="*/ 279013 h 289001"/>
                <a:gd name="connsiteX22" fmla="*/ 432810 w 576884"/>
                <a:gd name="connsiteY22" fmla="*/ 279064 h 289001"/>
                <a:gd name="connsiteX23" fmla="*/ 288284 w 576884"/>
                <a:gd name="connsiteY23" fmla="*/ 178841 h 289001"/>
                <a:gd name="connsiteX24" fmla="*/ 144056 w 576884"/>
                <a:gd name="connsiteY24" fmla="*/ 279946 h 289001"/>
                <a:gd name="connsiteX25" fmla="*/ 19914 w 576884"/>
                <a:gd name="connsiteY25" fmla="*/ 198152 h 289001"/>
                <a:gd name="connsiteX26" fmla="*/ 144069 w 576884"/>
                <a:gd name="connsiteY26" fmla="*/ 279984 h 289001"/>
                <a:gd name="connsiteX27" fmla="*/ 288296 w 576884"/>
                <a:gd name="connsiteY27" fmla="*/ 178879 h 289001"/>
                <a:gd name="connsiteX28" fmla="*/ 432822 w 576884"/>
                <a:gd name="connsiteY28" fmla="*/ 279102 h 289001"/>
                <a:gd name="connsiteX29" fmla="*/ 432822 w 576884"/>
                <a:gd name="connsiteY29" fmla="*/ 279051 h 289001"/>
                <a:gd name="connsiteX30" fmla="*/ 567868 w 576884"/>
                <a:gd name="connsiteY30" fmla="*/ 144012 h 289001"/>
                <a:gd name="connsiteX31" fmla="*/ 562731 w 576884"/>
                <a:gd name="connsiteY31" fmla="*/ 106959 h 289001"/>
                <a:gd name="connsiteX32" fmla="*/ 151162 w 576884"/>
                <a:gd name="connsiteY32" fmla="*/ 70231 h 289001"/>
                <a:gd name="connsiteX33" fmla="*/ 76454 w 576884"/>
                <a:gd name="connsiteY33" fmla="*/ 144939 h 289001"/>
                <a:gd name="connsiteX34" fmla="*/ 76473 w 576884"/>
                <a:gd name="connsiteY34" fmla="*/ 146869 h 289001"/>
                <a:gd name="connsiteX35" fmla="*/ 151162 w 576884"/>
                <a:gd name="connsiteY35" fmla="*/ 219646 h 289001"/>
                <a:gd name="connsiteX36" fmla="*/ 152870 w 576884"/>
                <a:gd name="connsiteY36" fmla="*/ 219596 h 289001"/>
                <a:gd name="connsiteX37" fmla="*/ 182404 w 576884"/>
                <a:gd name="connsiteY37" fmla="*/ 208064 h 289001"/>
                <a:gd name="connsiteX38" fmla="*/ 215436 w 576884"/>
                <a:gd name="connsiteY38" fmla="*/ 180594 h 289001"/>
                <a:gd name="connsiteX39" fmla="*/ 246805 w 576884"/>
                <a:gd name="connsiteY39" fmla="*/ 144939 h 289001"/>
                <a:gd name="connsiteX40" fmla="*/ 240938 w 576884"/>
                <a:gd name="connsiteY40" fmla="*/ 137566 h 289001"/>
                <a:gd name="connsiteX41" fmla="*/ 215614 w 576884"/>
                <a:gd name="connsiteY41" fmla="*/ 109455 h 289001"/>
                <a:gd name="connsiteX42" fmla="*/ 182505 w 576884"/>
                <a:gd name="connsiteY42" fmla="*/ 81883 h 289001"/>
                <a:gd name="connsiteX43" fmla="*/ 152876 w 576884"/>
                <a:gd name="connsiteY43" fmla="*/ 70275 h 289001"/>
                <a:gd name="connsiteX44" fmla="*/ 151162 w 576884"/>
                <a:gd name="connsiteY44" fmla="*/ 70231 h 289001"/>
                <a:gd name="connsiteX45" fmla="*/ 425723 w 576884"/>
                <a:gd name="connsiteY45" fmla="*/ 69355 h 289001"/>
                <a:gd name="connsiteX46" fmla="*/ 394468 w 576884"/>
                <a:gd name="connsiteY46" fmla="*/ 80950 h 289001"/>
                <a:gd name="connsiteX47" fmla="*/ 361417 w 576884"/>
                <a:gd name="connsiteY47" fmla="*/ 108433 h 289001"/>
                <a:gd name="connsiteX48" fmla="*/ 336080 w 576884"/>
                <a:gd name="connsiteY48" fmla="*/ 136525 h 289001"/>
                <a:gd name="connsiteX49" fmla="*/ 330079 w 576884"/>
                <a:gd name="connsiteY49" fmla="*/ 144062 h 289001"/>
                <a:gd name="connsiteX50" fmla="*/ 361379 w 576884"/>
                <a:gd name="connsiteY50" fmla="*/ 179648 h 289001"/>
                <a:gd name="connsiteX51" fmla="*/ 394443 w 576884"/>
                <a:gd name="connsiteY51" fmla="*/ 207156 h 289001"/>
                <a:gd name="connsiteX52" fmla="*/ 425723 w 576884"/>
                <a:gd name="connsiteY52" fmla="*/ 218764 h 289001"/>
                <a:gd name="connsiteX53" fmla="*/ 427653 w 576884"/>
                <a:gd name="connsiteY53" fmla="*/ 218738 h 289001"/>
                <a:gd name="connsiteX54" fmla="*/ 500431 w 576884"/>
                <a:gd name="connsiteY54" fmla="*/ 144062 h 289001"/>
                <a:gd name="connsiteX55" fmla="*/ 427653 w 576884"/>
                <a:gd name="connsiteY55" fmla="*/ 69380 h 289001"/>
                <a:gd name="connsiteX56" fmla="*/ 425723 w 576884"/>
                <a:gd name="connsiteY56" fmla="*/ 69355 h 289001"/>
                <a:gd name="connsiteX57" fmla="*/ 16084 w 576884"/>
                <a:gd name="connsiteY57" fmla="*/ 188157 h 289001"/>
                <a:gd name="connsiteX58" fmla="*/ 18771 w 576884"/>
                <a:gd name="connsiteY58" fmla="*/ 195396 h 289001"/>
                <a:gd name="connsiteX59" fmla="*/ 16084 w 576884"/>
                <a:gd name="connsiteY59" fmla="*/ 188157 h 289001"/>
                <a:gd name="connsiteX60" fmla="*/ 72765 w 576884"/>
                <a:gd name="connsiteY60" fmla="*/ 174384 h 289001"/>
                <a:gd name="connsiteX61" fmla="*/ 73387 w 576884"/>
                <a:gd name="connsiteY61" fmla="*/ 175990 h 289001"/>
                <a:gd name="connsiteX62" fmla="*/ 72765 w 576884"/>
                <a:gd name="connsiteY62" fmla="*/ 174384 h 289001"/>
                <a:gd name="connsiteX63" fmla="*/ 151143 w 576884"/>
                <a:gd name="connsiteY63" fmla="*/ 61176 h 289001"/>
                <a:gd name="connsiteX64" fmla="*/ 67424 w 576884"/>
                <a:gd name="connsiteY64" fmla="*/ 144894 h 289001"/>
                <a:gd name="connsiteX65" fmla="*/ 71958 w 576884"/>
                <a:gd name="connsiteY65" fmla="*/ 172149 h 289001"/>
                <a:gd name="connsiteX66" fmla="*/ 67437 w 576884"/>
                <a:gd name="connsiteY66" fmla="*/ 144939 h 289001"/>
                <a:gd name="connsiteX67" fmla="*/ 151162 w 576884"/>
                <a:gd name="connsiteY67" fmla="*/ 61214 h 289001"/>
                <a:gd name="connsiteX68" fmla="*/ 258102 w 576884"/>
                <a:gd name="connsiteY68" fmla="*/ 144907 h 289001"/>
                <a:gd name="connsiteX69" fmla="*/ 258115 w 576884"/>
                <a:gd name="connsiteY69" fmla="*/ 144894 h 289001"/>
                <a:gd name="connsiteX70" fmla="*/ 151143 w 576884"/>
                <a:gd name="connsiteY70" fmla="*/ 61176 h 289001"/>
                <a:gd name="connsiteX71" fmla="*/ 425710 w 576884"/>
                <a:gd name="connsiteY71" fmla="*/ 60293 h 289001"/>
                <a:gd name="connsiteX72" fmla="*/ 318745 w 576884"/>
                <a:gd name="connsiteY72" fmla="*/ 144018 h 289001"/>
                <a:gd name="connsiteX73" fmla="*/ 318770 w 576884"/>
                <a:gd name="connsiteY73" fmla="*/ 144050 h 289001"/>
                <a:gd name="connsiteX74" fmla="*/ 425723 w 576884"/>
                <a:gd name="connsiteY74" fmla="*/ 60338 h 289001"/>
                <a:gd name="connsiteX75" fmla="*/ 503218 w 576884"/>
                <a:gd name="connsiteY75" fmla="*/ 112312 h 289001"/>
                <a:gd name="connsiteX76" fmla="*/ 425710 w 576884"/>
                <a:gd name="connsiteY76" fmla="*/ 60293 h 289001"/>
                <a:gd name="connsiteX77" fmla="*/ 503961 w 576884"/>
                <a:gd name="connsiteY77" fmla="*/ 114198 h 289001"/>
                <a:gd name="connsiteX78" fmla="*/ 505555 w 576884"/>
                <a:gd name="connsiteY78" fmla="*/ 118745 h 289001"/>
                <a:gd name="connsiteX79" fmla="*/ 503961 w 576884"/>
                <a:gd name="connsiteY79" fmla="*/ 114198 h 28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576884" h="289001">
                  <a:moveTo>
                    <a:pt x="432822" y="0"/>
                  </a:moveTo>
                  <a:cubicBezTo>
                    <a:pt x="512413" y="0"/>
                    <a:pt x="576885" y="64408"/>
                    <a:pt x="576885" y="144012"/>
                  </a:cubicBezTo>
                  <a:lnTo>
                    <a:pt x="576834" y="147733"/>
                  </a:lnTo>
                  <a:cubicBezTo>
                    <a:pt x="574935" y="222593"/>
                    <a:pt x="515957" y="283197"/>
                    <a:pt x="441839" y="287776"/>
                  </a:cubicBezTo>
                  <a:lnTo>
                    <a:pt x="441839" y="288119"/>
                  </a:lnTo>
                  <a:lnTo>
                    <a:pt x="432822" y="288119"/>
                  </a:lnTo>
                  <a:cubicBezTo>
                    <a:pt x="404724" y="288119"/>
                    <a:pt x="375158" y="271374"/>
                    <a:pt x="349269" y="251092"/>
                  </a:cubicBezTo>
                  <a:cubicBezTo>
                    <a:pt x="326301" y="233089"/>
                    <a:pt x="304952" y="211271"/>
                    <a:pt x="288296" y="192557"/>
                  </a:cubicBezTo>
                  <a:cubicBezTo>
                    <a:pt x="271653" y="211296"/>
                    <a:pt x="250368" y="233305"/>
                    <a:pt x="227463" y="251492"/>
                  </a:cubicBezTo>
                  <a:cubicBezTo>
                    <a:pt x="202470" y="271342"/>
                    <a:pt x="173996" y="287934"/>
                    <a:pt x="146704" y="288950"/>
                  </a:cubicBezTo>
                  <a:lnTo>
                    <a:pt x="144069" y="289001"/>
                  </a:lnTo>
                  <a:cubicBezTo>
                    <a:pt x="65716" y="289001"/>
                    <a:pt x="2026" y="226479"/>
                    <a:pt x="51" y="148654"/>
                  </a:cubicBezTo>
                  <a:lnTo>
                    <a:pt x="0" y="144939"/>
                  </a:lnTo>
                  <a:cubicBezTo>
                    <a:pt x="0" y="65392"/>
                    <a:pt x="64471" y="927"/>
                    <a:pt x="144069" y="927"/>
                  </a:cubicBezTo>
                  <a:lnTo>
                    <a:pt x="146704" y="972"/>
                  </a:lnTo>
                  <a:cubicBezTo>
                    <a:pt x="174009" y="1975"/>
                    <a:pt x="202540" y="18294"/>
                    <a:pt x="227616" y="37941"/>
                  </a:cubicBezTo>
                  <a:cubicBezTo>
                    <a:pt x="250590" y="55931"/>
                    <a:pt x="271926" y="77743"/>
                    <a:pt x="288588" y="96444"/>
                  </a:cubicBezTo>
                  <a:cubicBezTo>
                    <a:pt x="305225" y="77711"/>
                    <a:pt x="326523" y="55709"/>
                    <a:pt x="349434" y="37509"/>
                  </a:cubicBezTo>
                  <a:cubicBezTo>
                    <a:pt x="375228" y="17018"/>
                    <a:pt x="404730" y="0"/>
                    <a:pt x="432822" y="0"/>
                  </a:cubicBezTo>
                  <a:close/>
                  <a:moveTo>
                    <a:pt x="562731" y="106959"/>
                  </a:moveTo>
                  <a:cubicBezTo>
                    <a:pt x="566071" y="118713"/>
                    <a:pt x="567855" y="131134"/>
                    <a:pt x="567855" y="143967"/>
                  </a:cubicBezTo>
                  <a:cubicBezTo>
                    <a:pt x="567855" y="218580"/>
                    <a:pt x="507371" y="279013"/>
                    <a:pt x="432810" y="279013"/>
                  </a:cubicBezTo>
                  <a:lnTo>
                    <a:pt x="432810" y="279064"/>
                  </a:lnTo>
                  <a:cubicBezTo>
                    <a:pt x="383019" y="279064"/>
                    <a:pt x="322809" y="218853"/>
                    <a:pt x="288284" y="178841"/>
                  </a:cubicBezTo>
                  <a:cubicBezTo>
                    <a:pt x="253721" y="218859"/>
                    <a:pt x="193732" y="279940"/>
                    <a:pt x="144056" y="279946"/>
                  </a:cubicBezTo>
                  <a:cubicBezTo>
                    <a:pt x="88360" y="279946"/>
                    <a:pt x="40570" y="246247"/>
                    <a:pt x="19914" y="198152"/>
                  </a:cubicBezTo>
                  <a:cubicBezTo>
                    <a:pt x="40564" y="246266"/>
                    <a:pt x="88360" y="279984"/>
                    <a:pt x="144069" y="279984"/>
                  </a:cubicBezTo>
                  <a:cubicBezTo>
                    <a:pt x="193745" y="279984"/>
                    <a:pt x="253733" y="218897"/>
                    <a:pt x="288296" y="178879"/>
                  </a:cubicBezTo>
                  <a:cubicBezTo>
                    <a:pt x="322821" y="218891"/>
                    <a:pt x="383032" y="279102"/>
                    <a:pt x="432822" y="279102"/>
                  </a:cubicBezTo>
                  <a:lnTo>
                    <a:pt x="432822" y="279051"/>
                  </a:lnTo>
                  <a:cubicBezTo>
                    <a:pt x="507384" y="279051"/>
                    <a:pt x="567868" y="218624"/>
                    <a:pt x="567868" y="144012"/>
                  </a:cubicBezTo>
                  <a:cubicBezTo>
                    <a:pt x="567868" y="131159"/>
                    <a:pt x="566077" y="118726"/>
                    <a:pt x="562731" y="106959"/>
                  </a:cubicBezTo>
                  <a:close/>
                  <a:moveTo>
                    <a:pt x="151162" y="70231"/>
                  </a:moveTo>
                  <a:cubicBezTo>
                    <a:pt x="109906" y="70231"/>
                    <a:pt x="76454" y="103683"/>
                    <a:pt x="76454" y="144939"/>
                  </a:cubicBezTo>
                  <a:lnTo>
                    <a:pt x="76473" y="146869"/>
                  </a:lnTo>
                  <a:cubicBezTo>
                    <a:pt x="77502" y="187236"/>
                    <a:pt x="110547" y="219646"/>
                    <a:pt x="151162" y="219646"/>
                  </a:cubicBezTo>
                  <a:lnTo>
                    <a:pt x="152870" y="219596"/>
                  </a:lnTo>
                  <a:cubicBezTo>
                    <a:pt x="161493" y="219113"/>
                    <a:pt x="171552" y="215036"/>
                    <a:pt x="182404" y="208064"/>
                  </a:cubicBezTo>
                  <a:cubicBezTo>
                    <a:pt x="193821" y="200730"/>
                    <a:pt x="205213" y="190792"/>
                    <a:pt x="215436" y="180594"/>
                  </a:cubicBezTo>
                  <a:cubicBezTo>
                    <a:pt x="229571" y="166510"/>
                    <a:pt x="241040" y="152356"/>
                    <a:pt x="246805" y="144939"/>
                  </a:cubicBezTo>
                  <a:cubicBezTo>
                    <a:pt x="245243" y="142932"/>
                    <a:pt x="243275" y="140424"/>
                    <a:pt x="240938" y="137566"/>
                  </a:cubicBezTo>
                  <a:cubicBezTo>
                    <a:pt x="234652" y="129870"/>
                    <a:pt x="225819" y="119647"/>
                    <a:pt x="215614" y="109455"/>
                  </a:cubicBezTo>
                  <a:cubicBezTo>
                    <a:pt x="205372" y="99231"/>
                    <a:pt x="193954" y="89249"/>
                    <a:pt x="182505" y="81883"/>
                  </a:cubicBezTo>
                  <a:cubicBezTo>
                    <a:pt x="171615" y="74873"/>
                    <a:pt x="161525" y="70764"/>
                    <a:pt x="152876" y="70275"/>
                  </a:cubicBezTo>
                  <a:lnTo>
                    <a:pt x="151162" y="70231"/>
                  </a:lnTo>
                  <a:close/>
                  <a:moveTo>
                    <a:pt x="425723" y="69355"/>
                  </a:moveTo>
                  <a:cubicBezTo>
                    <a:pt x="416725" y="69355"/>
                    <a:pt x="406051" y="73508"/>
                    <a:pt x="394468" y="80950"/>
                  </a:cubicBezTo>
                  <a:cubicBezTo>
                    <a:pt x="383038" y="88290"/>
                    <a:pt x="371646" y="98235"/>
                    <a:pt x="361417" y="108433"/>
                  </a:cubicBezTo>
                  <a:cubicBezTo>
                    <a:pt x="351225" y="118599"/>
                    <a:pt x="342392" y="128816"/>
                    <a:pt x="336080" y="136525"/>
                  </a:cubicBezTo>
                  <a:cubicBezTo>
                    <a:pt x="333686" y="139452"/>
                    <a:pt x="331667" y="142018"/>
                    <a:pt x="330079" y="144062"/>
                  </a:cubicBezTo>
                  <a:cubicBezTo>
                    <a:pt x="335826" y="151460"/>
                    <a:pt x="347275" y="165576"/>
                    <a:pt x="361379" y="179648"/>
                  </a:cubicBezTo>
                  <a:cubicBezTo>
                    <a:pt x="371608" y="189852"/>
                    <a:pt x="383006" y="199809"/>
                    <a:pt x="394443" y="207156"/>
                  </a:cubicBezTo>
                  <a:cubicBezTo>
                    <a:pt x="406038" y="214611"/>
                    <a:pt x="416719" y="218764"/>
                    <a:pt x="425723" y="218764"/>
                  </a:cubicBezTo>
                  <a:lnTo>
                    <a:pt x="427653" y="218738"/>
                  </a:lnTo>
                  <a:cubicBezTo>
                    <a:pt x="468020" y="217716"/>
                    <a:pt x="500431" y="184677"/>
                    <a:pt x="500431" y="144062"/>
                  </a:cubicBezTo>
                  <a:cubicBezTo>
                    <a:pt x="500431" y="103448"/>
                    <a:pt x="468020" y="70402"/>
                    <a:pt x="427653" y="69380"/>
                  </a:cubicBezTo>
                  <a:lnTo>
                    <a:pt x="425723" y="69355"/>
                  </a:lnTo>
                  <a:close/>
                  <a:moveTo>
                    <a:pt x="16084" y="188157"/>
                  </a:moveTo>
                  <a:cubicBezTo>
                    <a:pt x="16910" y="190602"/>
                    <a:pt x="17812" y="193015"/>
                    <a:pt x="18771" y="195396"/>
                  </a:cubicBezTo>
                  <a:cubicBezTo>
                    <a:pt x="17812" y="193015"/>
                    <a:pt x="16910" y="190602"/>
                    <a:pt x="16084" y="188157"/>
                  </a:cubicBezTo>
                  <a:close/>
                  <a:moveTo>
                    <a:pt x="72765" y="174384"/>
                  </a:moveTo>
                  <a:cubicBezTo>
                    <a:pt x="72968" y="174923"/>
                    <a:pt x="73177" y="175457"/>
                    <a:pt x="73387" y="175990"/>
                  </a:cubicBezTo>
                  <a:cubicBezTo>
                    <a:pt x="73177" y="175457"/>
                    <a:pt x="72968" y="174923"/>
                    <a:pt x="72765" y="174384"/>
                  </a:cubicBezTo>
                  <a:close/>
                  <a:moveTo>
                    <a:pt x="151143" y="61176"/>
                  </a:moveTo>
                  <a:cubicBezTo>
                    <a:pt x="104908" y="61176"/>
                    <a:pt x="67424" y="98660"/>
                    <a:pt x="67424" y="144894"/>
                  </a:cubicBezTo>
                  <a:cubicBezTo>
                    <a:pt x="67424" y="154438"/>
                    <a:pt x="69018" y="163608"/>
                    <a:pt x="71958" y="172149"/>
                  </a:cubicBezTo>
                  <a:cubicBezTo>
                    <a:pt x="69031" y="163620"/>
                    <a:pt x="67437" y="154464"/>
                    <a:pt x="67437" y="144939"/>
                  </a:cubicBezTo>
                  <a:cubicBezTo>
                    <a:pt x="67437" y="98698"/>
                    <a:pt x="104921" y="61214"/>
                    <a:pt x="151162" y="61214"/>
                  </a:cubicBezTo>
                  <a:cubicBezTo>
                    <a:pt x="196875" y="61214"/>
                    <a:pt x="256743" y="143046"/>
                    <a:pt x="258102" y="144907"/>
                  </a:cubicBezTo>
                  <a:cubicBezTo>
                    <a:pt x="258108" y="144901"/>
                    <a:pt x="258115" y="144901"/>
                    <a:pt x="258115" y="144894"/>
                  </a:cubicBezTo>
                  <a:cubicBezTo>
                    <a:pt x="257829" y="144507"/>
                    <a:pt x="197275" y="61176"/>
                    <a:pt x="151143" y="61176"/>
                  </a:cubicBezTo>
                  <a:close/>
                  <a:moveTo>
                    <a:pt x="425710" y="60293"/>
                  </a:moveTo>
                  <a:cubicBezTo>
                    <a:pt x="379597" y="60293"/>
                    <a:pt x="319075" y="143561"/>
                    <a:pt x="318745" y="144018"/>
                  </a:cubicBezTo>
                  <a:cubicBezTo>
                    <a:pt x="318745" y="144018"/>
                    <a:pt x="318757" y="144031"/>
                    <a:pt x="318770" y="144050"/>
                  </a:cubicBezTo>
                  <a:cubicBezTo>
                    <a:pt x="319627" y="142869"/>
                    <a:pt x="379819" y="60338"/>
                    <a:pt x="425723" y="60338"/>
                  </a:cubicBezTo>
                  <a:cubicBezTo>
                    <a:pt x="460724" y="60338"/>
                    <a:pt x="490709" y="81813"/>
                    <a:pt x="503218" y="112312"/>
                  </a:cubicBezTo>
                  <a:cubicBezTo>
                    <a:pt x="490715" y="81794"/>
                    <a:pt x="460731" y="60293"/>
                    <a:pt x="425710" y="60293"/>
                  </a:cubicBezTo>
                  <a:close/>
                  <a:moveTo>
                    <a:pt x="503961" y="114198"/>
                  </a:moveTo>
                  <a:cubicBezTo>
                    <a:pt x="504533" y="115697"/>
                    <a:pt x="505066" y="117208"/>
                    <a:pt x="505555" y="118745"/>
                  </a:cubicBezTo>
                  <a:cubicBezTo>
                    <a:pt x="505066" y="117208"/>
                    <a:pt x="504533" y="115697"/>
                    <a:pt x="503961" y="114198"/>
                  </a:cubicBezTo>
                  <a:close/>
                </a:path>
              </a:pathLst>
            </a:custGeom>
            <a:solidFill>
              <a:srgbClr val="ED0F00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2" name="Полилиния 181">
              <a:extLst>
                <a:ext uri="{FF2B5EF4-FFF2-40B4-BE49-F238E27FC236}">
                  <a16:creationId xmlns:a16="http://schemas.microsoft.com/office/drawing/2014/main" id="{BD07C48B-704E-524D-2F45-4E1747B782BB}"/>
                </a:ext>
              </a:extLst>
            </p:cNvPr>
            <p:cNvSpPr/>
            <p:nvPr/>
          </p:nvSpPr>
          <p:spPr>
            <a:xfrm>
              <a:off x="2155336" y="2788601"/>
              <a:ext cx="275062" cy="278645"/>
            </a:xfrm>
            <a:custGeom>
              <a:avLst/>
              <a:gdLst>
                <a:gd name="connsiteX0" fmla="*/ 275063 w 275062"/>
                <a:gd name="connsiteY0" fmla="*/ 0 h 278645"/>
                <a:gd name="connsiteX1" fmla="*/ 275063 w 275062"/>
                <a:gd name="connsiteY1" fmla="*/ 64088 h 278645"/>
                <a:gd name="connsiteX2" fmla="*/ 176740 w 275062"/>
                <a:gd name="connsiteY2" fmla="*/ 64088 h 278645"/>
                <a:gd name="connsiteX3" fmla="*/ 176740 w 275062"/>
                <a:gd name="connsiteY3" fmla="*/ 278646 h 278645"/>
                <a:gd name="connsiteX4" fmla="*/ 98323 w 275062"/>
                <a:gd name="connsiteY4" fmla="*/ 278646 h 278645"/>
                <a:gd name="connsiteX5" fmla="*/ 98323 w 275062"/>
                <a:gd name="connsiteY5" fmla="*/ 64088 h 278645"/>
                <a:gd name="connsiteX6" fmla="*/ 0 w 275062"/>
                <a:gd name="connsiteY6" fmla="*/ 64088 h 278645"/>
                <a:gd name="connsiteX7" fmla="*/ 0 w 275062"/>
                <a:gd name="connsiteY7" fmla="*/ 0 h 278645"/>
                <a:gd name="connsiteX8" fmla="*/ 275063 w 275062"/>
                <a:gd name="connsiteY8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5">
                  <a:moveTo>
                    <a:pt x="275063" y="0"/>
                  </a:moveTo>
                  <a:lnTo>
                    <a:pt x="275063" y="64088"/>
                  </a:lnTo>
                  <a:lnTo>
                    <a:pt x="176740" y="64088"/>
                  </a:lnTo>
                  <a:lnTo>
                    <a:pt x="176740" y="278646"/>
                  </a:lnTo>
                  <a:lnTo>
                    <a:pt x="98323" y="278646"/>
                  </a:lnTo>
                  <a:lnTo>
                    <a:pt x="98323" y="64088"/>
                  </a:lnTo>
                  <a:lnTo>
                    <a:pt x="0" y="64088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3" name="Полилиния 182">
              <a:extLst>
                <a:ext uri="{FF2B5EF4-FFF2-40B4-BE49-F238E27FC236}">
                  <a16:creationId xmlns:a16="http://schemas.microsoft.com/office/drawing/2014/main" id="{164088AB-C823-8C79-7871-391C8DF6CEBF}"/>
                </a:ext>
              </a:extLst>
            </p:cNvPr>
            <p:cNvSpPr/>
            <p:nvPr/>
          </p:nvSpPr>
          <p:spPr>
            <a:xfrm>
              <a:off x="2049233" y="2788601"/>
              <a:ext cx="78416" cy="278645"/>
            </a:xfrm>
            <a:custGeom>
              <a:avLst/>
              <a:gdLst>
                <a:gd name="connsiteX0" fmla="*/ 0 w 78416"/>
                <a:gd name="connsiteY0" fmla="*/ 278646 h 278645"/>
                <a:gd name="connsiteX1" fmla="*/ 0 w 78416"/>
                <a:gd name="connsiteY1" fmla="*/ 0 h 278645"/>
                <a:gd name="connsiteX2" fmla="*/ 78416 w 78416"/>
                <a:gd name="connsiteY2" fmla="*/ 0 h 278645"/>
                <a:gd name="connsiteX3" fmla="*/ 78416 w 78416"/>
                <a:gd name="connsiteY3" fmla="*/ 278646 h 278645"/>
                <a:gd name="connsiteX4" fmla="*/ 0 w 78416"/>
                <a:gd name="connsiteY4" fmla="*/ 278646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8416" h="278645">
                  <a:moveTo>
                    <a:pt x="0" y="278646"/>
                  </a:moveTo>
                  <a:lnTo>
                    <a:pt x="0" y="0"/>
                  </a:lnTo>
                  <a:lnTo>
                    <a:pt x="78416" y="0"/>
                  </a:lnTo>
                  <a:lnTo>
                    <a:pt x="78416" y="278646"/>
                  </a:lnTo>
                  <a:lnTo>
                    <a:pt x="0" y="278646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4" name="Полилиния 183">
              <a:extLst>
                <a:ext uri="{FF2B5EF4-FFF2-40B4-BE49-F238E27FC236}">
                  <a16:creationId xmlns:a16="http://schemas.microsoft.com/office/drawing/2014/main" id="{563A40E2-5C55-9520-6696-F544C81BB6CC}"/>
                </a:ext>
              </a:extLst>
            </p:cNvPr>
            <p:cNvSpPr/>
            <p:nvPr/>
          </p:nvSpPr>
          <p:spPr>
            <a:xfrm>
              <a:off x="1708988" y="2788601"/>
              <a:ext cx="290188" cy="278645"/>
            </a:xfrm>
            <a:custGeom>
              <a:avLst/>
              <a:gdLst>
                <a:gd name="connsiteX0" fmla="*/ 215748 w 290188"/>
                <a:gd name="connsiteY0" fmla="*/ 0 h 278645"/>
                <a:gd name="connsiteX1" fmla="*/ 290189 w 290188"/>
                <a:gd name="connsiteY1" fmla="*/ 0 h 278645"/>
                <a:gd name="connsiteX2" fmla="*/ 290189 w 290188"/>
                <a:gd name="connsiteY2" fmla="*/ 278646 h 278645"/>
                <a:gd name="connsiteX3" fmla="*/ 158426 w 290188"/>
                <a:gd name="connsiteY3" fmla="*/ 278646 h 278645"/>
                <a:gd name="connsiteX4" fmla="*/ 74435 w 290188"/>
                <a:gd name="connsiteY4" fmla="*/ 50554 h 278645"/>
                <a:gd name="connsiteX5" fmla="*/ 74435 w 290188"/>
                <a:gd name="connsiteY5" fmla="*/ 278646 h 278645"/>
                <a:gd name="connsiteX6" fmla="*/ 0 w 290188"/>
                <a:gd name="connsiteY6" fmla="*/ 278646 h 278645"/>
                <a:gd name="connsiteX7" fmla="*/ 0 w 290188"/>
                <a:gd name="connsiteY7" fmla="*/ 0 h 278645"/>
                <a:gd name="connsiteX8" fmla="*/ 131756 w 290188"/>
                <a:gd name="connsiteY8" fmla="*/ 0 h 278645"/>
                <a:gd name="connsiteX9" fmla="*/ 215748 w 290188"/>
                <a:gd name="connsiteY9" fmla="*/ 228087 h 278645"/>
                <a:gd name="connsiteX10" fmla="*/ 215748 w 290188"/>
                <a:gd name="connsiteY10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188" h="278645">
                  <a:moveTo>
                    <a:pt x="215748" y="0"/>
                  </a:moveTo>
                  <a:lnTo>
                    <a:pt x="290189" y="0"/>
                  </a:lnTo>
                  <a:lnTo>
                    <a:pt x="290189" y="278646"/>
                  </a:lnTo>
                  <a:lnTo>
                    <a:pt x="158426" y="278646"/>
                  </a:lnTo>
                  <a:lnTo>
                    <a:pt x="74435" y="50554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1756" y="0"/>
                  </a:lnTo>
                  <a:lnTo>
                    <a:pt x="215748" y="228087"/>
                  </a:lnTo>
                  <a:lnTo>
                    <a:pt x="215748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5" name="Полилиния 184">
              <a:extLst>
                <a:ext uri="{FF2B5EF4-FFF2-40B4-BE49-F238E27FC236}">
                  <a16:creationId xmlns:a16="http://schemas.microsoft.com/office/drawing/2014/main" id="{B6E61D1D-9199-1888-488E-696DA62BEB64}"/>
                </a:ext>
              </a:extLst>
            </p:cNvPr>
            <p:cNvSpPr/>
            <p:nvPr/>
          </p:nvSpPr>
          <p:spPr>
            <a:xfrm>
              <a:off x="1368767" y="2783852"/>
              <a:ext cx="301332" cy="288195"/>
            </a:xfrm>
            <a:custGeom>
              <a:avLst/>
              <a:gdLst>
                <a:gd name="connsiteX0" fmla="*/ 153651 w 301332"/>
                <a:gd name="connsiteY0" fmla="*/ 129768 h 288195"/>
                <a:gd name="connsiteX1" fmla="*/ 301333 w 301332"/>
                <a:gd name="connsiteY1" fmla="*/ 129768 h 288195"/>
                <a:gd name="connsiteX2" fmla="*/ 301333 w 301332"/>
                <a:gd name="connsiteY2" fmla="*/ 260332 h 288195"/>
                <a:gd name="connsiteX3" fmla="*/ 164802 w 301332"/>
                <a:gd name="connsiteY3" fmla="*/ 288195 h 288195"/>
                <a:gd name="connsiteX4" fmla="*/ 42990 w 301332"/>
                <a:gd name="connsiteY4" fmla="*/ 249981 h 288195"/>
                <a:gd name="connsiteX5" fmla="*/ 0 w 301332"/>
                <a:gd name="connsiteY5" fmla="*/ 144101 h 288195"/>
                <a:gd name="connsiteX6" fmla="*/ 40208 w 301332"/>
                <a:gd name="connsiteY6" fmla="*/ 38612 h 288195"/>
                <a:gd name="connsiteX7" fmla="*/ 152457 w 301332"/>
                <a:gd name="connsiteY7" fmla="*/ 0 h 288195"/>
                <a:gd name="connsiteX8" fmla="*/ 246799 w 301332"/>
                <a:gd name="connsiteY8" fmla="*/ 24680 h 288195"/>
                <a:gd name="connsiteX9" fmla="*/ 293376 w 301332"/>
                <a:gd name="connsiteY9" fmla="*/ 92351 h 288195"/>
                <a:gd name="connsiteX10" fmla="*/ 217741 w 301332"/>
                <a:gd name="connsiteY10" fmla="*/ 97923 h 288195"/>
                <a:gd name="connsiteX11" fmla="*/ 193059 w 301332"/>
                <a:gd name="connsiteY11" fmla="*/ 73243 h 288195"/>
                <a:gd name="connsiteX12" fmla="*/ 152457 w 301332"/>
                <a:gd name="connsiteY12" fmla="*/ 63690 h 288195"/>
                <a:gd name="connsiteX13" fmla="*/ 97130 w 301332"/>
                <a:gd name="connsiteY13" fmla="*/ 86380 h 288195"/>
                <a:gd name="connsiteX14" fmla="*/ 78423 w 301332"/>
                <a:gd name="connsiteY14" fmla="*/ 144101 h 288195"/>
                <a:gd name="connsiteX15" fmla="*/ 100711 w 301332"/>
                <a:gd name="connsiteY15" fmla="*/ 203410 h 288195"/>
                <a:gd name="connsiteX16" fmla="*/ 166389 w 301332"/>
                <a:gd name="connsiteY16" fmla="*/ 224505 h 288195"/>
                <a:gd name="connsiteX17" fmla="*/ 230480 w 301332"/>
                <a:gd name="connsiteY17" fmla="*/ 215748 h 288195"/>
                <a:gd name="connsiteX18" fmla="*/ 230480 w 301332"/>
                <a:gd name="connsiteY18" fmla="*/ 181515 h 288195"/>
                <a:gd name="connsiteX19" fmla="*/ 153651 w 301332"/>
                <a:gd name="connsiteY19" fmla="*/ 181515 h 288195"/>
                <a:gd name="connsiteX20" fmla="*/ 153651 w 301332"/>
                <a:gd name="connsiteY20" fmla="*/ 129768 h 288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301332" h="288195">
                  <a:moveTo>
                    <a:pt x="153651" y="129768"/>
                  </a:moveTo>
                  <a:lnTo>
                    <a:pt x="301333" y="129768"/>
                  </a:lnTo>
                  <a:lnTo>
                    <a:pt x="301333" y="260332"/>
                  </a:lnTo>
                  <a:cubicBezTo>
                    <a:pt x="255422" y="278912"/>
                    <a:pt x="209912" y="288195"/>
                    <a:pt x="164802" y="288195"/>
                  </a:cubicBezTo>
                  <a:cubicBezTo>
                    <a:pt x="112255" y="288195"/>
                    <a:pt x="71653" y="275457"/>
                    <a:pt x="42990" y="249981"/>
                  </a:cubicBezTo>
                  <a:cubicBezTo>
                    <a:pt x="14332" y="224505"/>
                    <a:pt x="0" y="189212"/>
                    <a:pt x="0" y="144101"/>
                  </a:cubicBezTo>
                  <a:cubicBezTo>
                    <a:pt x="0" y="99250"/>
                    <a:pt x="13405" y="64088"/>
                    <a:pt x="40208" y="38612"/>
                  </a:cubicBezTo>
                  <a:cubicBezTo>
                    <a:pt x="67272" y="12870"/>
                    <a:pt x="104692" y="0"/>
                    <a:pt x="152457" y="0"/>
                  </a:cubicBezTo>
                  <a:cubicBezTo>
                    <a:pt x="190938" y="0"/>
                    <a:pt x="222383" y="8226"/>
                    <a:pt x="246799" y="24680"/>
                  </a:cubicBezTo>
                  <a:cubicBezTo>
                    <a:pt x="271482" y="41133"/>
                    <a:pt x="287007" y="63690"/>
                    <a:pt x="293376" y="92351"/>
                  </a:cubicBezTo>
                  <a:lnTo>
                    <a:pt x="217741" y="97923"/>
                  </a:lnTo>
                  <a:cubicBezTo>
                    <a:pt x="212966" y="87573"/>
                    <a:pt x="204737" y="79347"/>
                    <a:pt x="193059" y="73243"/>
                  </a:cubicBezTo>
                  <a:cubicBezTo>
                    <a:pt x="181648" y="66874"/>
                    <a:pt x="168116" y="63690"/>
                    <a:pt x="152457" y="63690"/>
                  </a:cubicBezTo>
                  <a:cubicBezTo>
                    <a:pt x="128308" y="63690"/>
                    <a:pt x="109868" y="71253"/>
                    <a:pt x="97130" y="86380"/>
                  </a:cubicBezTo>
                  <a:cubicBezTo>
                    <a:pt x="84658" y="101506"/>
                    <a:pt x="78423" y="120745"/>
                    <a:pt x="78423" y="144101"/>
                  </a:cubicBezTo>
                  <a:cubicBezTo>
                    <a:pt x="78423" y="169311"/>
                    <a:pt x="85852" y="189078"/>
                    <a:pt x="100711" y="203410"/>
                  </a:cubicBezTo>
                  <a:cubicBezTo>
                    <a:pt x="115570" y="217475"/>
                    <a:pt x="137465" y="224505"/>
                    <a:pt x="166389" y="224505"/>
                  </a:cubicBezTo>
                  <a:cubicBezTo>
                    <a:pt x="187090" y="224505"/>
                    <a:pt x="208451" y="221590"/>
                    <a:pt x="230480" y="215748"/>
                  </a:cubicBezTo>
                  <a:lnTo>
                    <a:pt x="230480" y="181515"/>
                  </a:lnTo>
                  <a:lnTo>
                    <a:pt x="153651" y="181515"/>
                  </a:lnTo>
                  <a:lnTo>
                    <a:pt x="153651" y="129768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6" name="Полилиния 185">
              <a:extLst>
                <a:ext uri="{FF2B5EF4-FFF2-40B4-BE49-F238E27FC236}">
                  <a16:creationId xmlns:a16="http://schemas.microsoft.com/office/drawing/2014/main" id="{F5728B07-90F3-8BD1-E1A1-F4E904AF1F85}"/>
                </a:ext>
              </a:extLst>
            </p:cNvPr>
            <p:cNvSpPr/>
            <p:nvPr/>
          </p:nvSpPr>
          <p:spPr>
            <a:xfrm>
              <a:off x="1050004" y="2788601"/>
              <a:ext cx="321633" cy="278645"/>
            </a:xfrm>
            <a:custGeom>
              <a:avLst/>
              <a:gdLst>
                <a:gd name="connsiteX0" fmla="*/ 242024 w 321633"/>
                <a:gd name="connsiteY0" fmla="*/ 278646 h 278645"/>
                <a:gd name="connsiteX1" fmla="*/ 222917 w 321633"/>
                <a:gd name="connsiteY1" fmla="*/ 222918 h 278645"/>
                <a:gd name="connsiteX2" fmla="*/ 95936 w 321633"/>
                <a:gd name="connsiteY2" fmla="*/ 222918 h 278645"/>
                <a:gd name="connsiteX3" fmla="*/ 76829 w 321633"/>
                <a:gd name="connsiteY3" fmla="*/ 278646 h 278645"/>
                <a:gd name="connsiteX4" fmla="*/ 0 w 321633"/>
                <a:gd name="connsiteY4" fmla="*/ 278646 h 278645"/>
                <a:gd name="connsiteX5" fmla="*/ 101905 w 321633"/>
                <a:gd name="connsiteY5" fmla="*/ 0 h 278645"/>
                <a:gd name="connsiteX6" fmla="*/ 219335 w 321633"/>
                <a:gd name="connsiteY6" fmla="*/ 0 h 278645"/>
                <a:gd name="connsiteX7" fmla="*/ 321634 w 321633"/>
                <a:gd name="connsiteY7" fmla="*/ 278646 h 278645"/>
                <a:gd name="connsiteX8" fmla="*/ 242024 w 321633"/>
                <a:gd name="connsiteY8" fmla="*/ 278646 h 278645"/>
                <a:gd name="connsiteX9" fmla="*/ 116237 w 321633"/>
                <a:gd name="connsiteY9" fmla="*/ 164003 h 278645"/>
                <a:gd name="connsiteX10" fmla="*/ 202616 w 321633"/>
                <a:gd name="connsiteY10" fmla="*/ 164003 h 278645"/>
                <a:gd name="connsiteX11" fmla="*/ 159626 w 321633"/>
                <a:gd name="connsiteY11" fmla="*/ 38612 h 278645"/>
                <a:gd name="connsiteX12" fmla="*/ 116237 w 321633"/>
                <a:gd name="connsiteY12" fmla="*/ 164003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1633" h="278645">
                  <a:moveTo>
                    <a:pt x="242024" y="278646"/>
                  </a:moveTo>
                  <a:lnTo>
                    <a:pt x="222917" y="222918"/>
                  </a:lnTo>
                  <a:lnTo>
                    <a:pt x="95936" y="222918"/>
                  </a:lnTo>
                  <a:lnTo>
                    <a:pt x="76829" y="278646"/>
                  </a:lnTo>
                  <a:lnTo>
                    <a:pt x="0" y="278646"/>
                  </a:lnTo>
                  <a:lnTo>
                    <a:pt x="101905" y="0"/>
                  </a:lnTo>
                  <a:lnTo>
                    <a:pt x="219335" y="0"/>
                  </a:lnTo>
                  <a:lnTo>
                    <a:pt x="321634" y="278646"/>
                  </a:lnTo>
                  <a:lnTo>
                    <a:pt x="242024" y="278646"/>
                  </a:lnTo>
                  <a:close/>
                  <a:moveTo>
                    <a:pt x="116237" y="164003"/>
                  </a:moveTo>
                  <a:lnTo>
                    <a:pt x="202616" y="164003"/>
                  </a:lnTo>
                  <a:lnTo>
                    <a:pt x="159626" y="38612"/>
                  </a:lnTo>
                  <a:lnTo>
                    <a:pt x="116237" y="164003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7" name="Полилиния 186">
              <a:extLst>
                <a:ext uri="{FF2B5EF4-FFF2-40B4-BE49-F238E27FC236}">
                  <a16:creationId xmlns:a16="http://schemas.microsoft.com/office/drawing/2014/main" id="{A751CC45-2776-1976-A6F5-4BAA83E4F9E0}"/>
                </a:ext>
              </a:extLst>
            </p:cNvPr>
            <p:cNvSpPr/>
            <p:nvPr/>
          </p:nvSpPr>
          <p:spPr>
            <a:xfrm>
              <a:off x="651694" y="2788601"/>
              <a:ext cx="375773" cy="278645"/>
            </a:xfrm>
            <a:custGeom>
              <a:avLst/>
              <a:gdLst>
                <a:gd name="connsiteX0" fmla="*/ 240030 w 375773"/>
                <a:gd name="connsiteY0" fmla="*/ 0 h 278645"/>
                <a:gd name="connsiteX1" fmla="*/ 375774 w 375773"/>
                <a:gd name="connsiteY1" fmla="*/ 0 h 278645"/>
                <a:gd name="connsiteX2" fmla="*/ 375374 w 375773"/>
                <a:gd name="connsiteY2" fmla="*/ 278646 h 278645"/>
                <a:gd name="connsiteX3" fmla="*/ 300933 w 375773"/>
                <a:gd name="connsiteY3" fmla="*/ 278646 h 278645"/>
                <a:gd name="connsiteX4" fmla="*/ 300933 w 375773"/>
                <a:gd name="connsiteY4" fmla="*/ 46972 h 278645"/>
                <a:gd name="connsiteX5" fmla="*/ 240430 w 375773"/>
                <a:gd name="connsiteY5" fmla="*/ 278646 h 278645"/>
                <a:gd name="connsiteX6" fmla="*/ 134944 w 375773"/>
                <a:gd name="connsiteY6" fmla="*/ 278646 h 278645"/>
                <a:gd name="connsiteX7" fmla="*/ 74435 w 375773"/>
                <a:gd name="connsiteY7" fmla="*/ 46972 h 278645"/>
                <a:gd name="connsiteX8" fmla="*/ 74435 w 375773"/>
                <a:gd name="connsiteY8" fmla="*/ 278646 h 278645"/>
                <a:gd name="connsiteX9" fmla="*/ 0 w 375773"/>
                <a:gd name="connsiteY9" fmla="*/ 278646 h 278645"/>
                <a:gd name="connsiteX10" fmla="*/ 0 w 375773"/>
                <a:gd name="connsiteY10" fmla="*/ 0 h 278645"/>
                <a:gd name="connsiteX11" fmla="*/ 136538 w 375773"/>
                <a:gd name="connsiteY11" fmla="*/ 0 h 278645"/>
                <a:gd name="connsiteX12" fmla="*/ 188684 w 375773"/>
                <a:gd name="connsiteY12" fmla="*/ 230081 h 278645"/>
                <a:gd name="connsiteX13" fmla="*/ 240030 w 375773"/>
                <a:gd name="connsiteY13" fmla="*/ 0 h 2786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5773" h="278645">
                  <a:moveTo>
                    <a:pt x="240030" y="0"/>
                  </a:moveTo>
                  <a:lnTo>
                    <a:pt x="375774" y="0"/>
                  </a:lnTo>
                  <a:lnTo>
                    <a:pt x="375374" y="278646"/>
                  </a:lnTo>
                  <a:lnTo>
                    <a:pt x="300933" y="278646"/>
                  </a:lnTo>
                  <a:lnTo>
                    <a:pt x="300933" y="46972"/>
                  </a:lnTo>
                  <a:lnTo>
                    <a:pt x="240430" y="278646"/>
                  </a:lnTo>
                  <a:lnTo>
                    <a:pt x="134944" y="278646"/>
                  </a:lnTo>
                  <a:lnTo>
                    <a:pt x="74435" y="46972"/>
                  </a:lnTo>
                  <a:lnTo>
                    <a:pt x="74435" y="278646"/>
                  </a:lnTo>
                  <a:lnTo>
                    <a:pt x="0" y="278646"/>
                  </a:lnTo>
                  <a:lnTo>
                    <a:pt x="0" y="0"/>
                  </a:lnTo>
                  <a:lnTo>
                    <a:pt x="136538" y="0"/>
                  </a:lnTo>
                  <a:lnTo>
                    <a:pt x="188684" y="230081"/>
                  </a:lnTo>
                  <a:lnTo>
                    <a:pt x="240030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8" name="Полилиния 187">
              <a:extLst>
                <a:ext uri="{FF2B5EF4-FFF2-40B4-BE49-F238E27FC236}">
                  <a16:creationId xmlns:a16="http://schemas.microsoft.com/office/drawing/2014/main" id="{112D2401-604F-046C-0F84-5614F5A33EB9}"/>
                </a:ext>
              </a:extLst>
            </p:cNvPr>
            <p:cNvSpPr/>
            <p:nvPr/>
          </p:nvSpPr>
          <p:spPr>
            <a:xfrm>
              <a:off x="1546491" y="3111620"/>
              <a:ext cx="282225" cy="278644"/>
            </a:xfrm>
            <a:custGeom>
              <a:avLst/>
              <a:gdLst>
                <a:gd name="connsiteX0" fmla="*/ 203803 w 282225"/>
                <a:gd name="connsiteY0" fmla="*/ 0 h 278644"/>
                <a:gd name="connsiteX1" fmla="*/ 282226 w 282225"/>
                <a:gd name="connsiteY1" fmla="*/ 0 h 278644"/>
                <a:gd name="connsiteX2" fmla="*/ 282226 w 282225"/>
                <a:gd name="connsiteY2" fmla="*/ 278644 h 278644"/>
                <a:gd name="connsiteX3" fmla="*/ 203803 w 282225"/>
                <a:gd name="connsiteY3" fmla="*/ 278644 h 278644"/>
                <a:gd name="connsiteX4" fmla="*/ 203803 w 282225"/>
                <a:gd name="connsiteY4" fmla="*/ 168783 h 278644"/>
                <a:gd name="connsiteX5" fmla="*/ 78416 w 282225"/>
                <a:gd name="connsiteY5" fmla="*/ 168783 h 278644"/>
                <a:gd name="connsiteX6" fmla="*/ 78416 w 282225"/>
                <a:gd name="connsiteY6" fmla="*/ 278644 h 278644"/>
                <a:gd name="connsiteX7" fmla="*/ 0 w 282225"/>
                <a:gd name="connsiteY7" fmla="*/ 278644 h 278644"/>
                <a:gd name="connsiteX8" fmla="*/ 0 w 282225"/>
                <a:gd name="connsiteY8" fmla="*/ 0 h 278644"/>
                <a:gd name="connsiteX9" fmla="*/ 78416 w 282225"/>
                <a:gd name="connsiteY9" fmla="*/ 0 h 278644"/>
                <a:gd name="connsiteX10" fmla="*/ 78416 w 282225"/>
                <a:gd name="connsiteY10" fmla="*/ 104692 h 278644"/>
                <a:gd name="connsiteX11" fmla="*/ 203803 w 282225"/>
                <a:gd name="connsiteY11" fmla="*/ 104692 h 278644"/>
                <a:gd name="connsiteX12" fmla="*/ 203803 w 282225"/>
                <a:gd name="connsiteY12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2225" h="278644">
                  <a:moveTo>
                    <a:pt x="203803" y="0"/>
                  </a:moveTo>
                  <a:lnTo>
                    <a:pt x="282226" y="0"/>
                  </a:lnTo>
                  <a:lnTo>
                    <a:pt x="282226" y="278644"/>
                  </a:lnTo>
                  <a:lnTo>
                    <a:pt x="203803" y="278644"/>
                  </a:lnTo>
                  <a:lnTo>
                    <a:pt x="203803" y="168783"/>
                  </a:lnTo>
                  <a:lnTo>
                    <a:pt x="78416" y="168783"/>
                  </a:lnTo>
                  <a:lnTo>
                    <a:pt x="78416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78416" y="0"/>
                  </a:lnTo>
                  <a:lnTo>
                    <a:pt x="78416" y="104692"/>
                  </a:lnTo>
                  <a:lnTo>
                    <a:pt x="203803" y="104692"/>
                  </a:lnTo>
                  <a:lnTo>
                    <a:pt x="20380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89" name="Полилиния 188">
              <a:extLst>
                <a:ext uri="{FF2B5EF4-FFF2-40B4-BE49-F238E27FC236}">
                  <a16:creationId xmlns:a16="http://schemas.microsoft.com/office/drawing/2014/main" id="{6D700CCE-45D5-4DF6-045A-3E97FF57083B}"/>
                </a:ext>
              </a:extLst>
            </p:cNvPr>
            <p:cNvSpPr/>
            <p:nvPr/>
          </p:nvSpPr>
          <p:spPr>
            <a:xfrm>
              <a:off x="1214831" y="3106845"/>
              <a:ext cx="300539" cy="288201"/>
            </a:xfrm>
            <a:custGeom>
              <a:avLst/>
              <a:gdLst>
                <a:gd name="connsiteX0" fmla="*/ 41396 w 300539"/>
                <a:gd name="connsiteY0" fmla="*/ 249987 h 288201"/>
                <a:gd name="connsiteX1" fmla="*/ 0 w 300539"/>
                <a:gd name="connsiteY1" fmla="*/ 144101 h 288201"/>
                <a:gd name="connsiteX2" fmla="*/ 40202 w 300539"/>
                <a:gd name="connsiteY2" fmla="*/ 38614 h 288201"/>
                <a:gd name="connsiteX3" fmla="*/ 152857 w 300539"/>
                <a:gd name="connsiteY3" fmla="*/ 0 h 288201"/>
                <a:gd name="connsiteX4" fmla="*/ 249980 w 300539"/>
                <a:gd name="connsiteY4" fmla="*/ 26276 h 288201"/>
                <a:gd name="connsiteX5" fmla="*/ 295364 w 300539"/>
                <a:gd name="connsiteY5" fmla="*/ 98323 h 288201"/>
                <a:gd name="connsiteX6" fmla="*/ 220129 w 300539"/>
                <a:gd name="connsiteY6" fmla="*/ 103899 h 288201"/>
                <a:gd name="connsiteX7" fmla="*/ 196247 w 300539"/>
                <a:gd name="connsiteY7" fmla="*/ 74841 h 288201"/>
                <a:gd name="connsiteX8" fmla="*/ 152857 w 300539"/>
                <a:gd name="connsiteY8" fmla="*/ 63690 h 288201"/>
                <a:gd name="connsiteX9" fmla="*/ 97130 w 300539"/>
                <a:gd name="connsiteY9" fmla="*/ 86379 h 288201"/>
                <a:gd name="connsiteX10" fmla="*/ 78416 w 300539"/>
                <a:gd name="connsiteY10" fmla="*/ 144101 h 288201"/>
                <a:gd name="connsiteX11" fmla="*/ 99117 w 300539"/>
                <a:gd name="connsiteY11" fmla="*/ 203016 h 288201"/>
                <a:gd name="connsiteX12" fmla="*/ 157232 w 300539"/>
                <a:gd name="connsiteY12" fmla="*/ 224511 h 288201"/>
                <a:gd name="connsiteX13" fmla="*/ 201816 w 300539"/>
                <a:gd name="connsiteY13" fmla="*/ 212173 h 288201"/>
                <a:gd name="connsiteX14" fmla="*/ 224904 w 300539"/>
                <a:gd name="connsiteY14" fmla="*/ 180327 h 288201"/>
                <a:gd name="connsiteX15" fmla="*/ 300539 w 300539"/>
                <a:gd name="connsiteY15" fmla="*/ 184702 h 288201"/>
                <a:gd name="connsiteX16" fmla="*/ 256750 w 300539"/>
                <a:gd name="connsiteY16" fmla="*/ 261925 h 288201"/>
                <a:gd name="connsiteX17" fmla="*/ 157232 w 300539"/>
                <a:gd name="connsiteY17" fmla="*/ 288201 h 288201"/>
                <a:gd name="connsiteX18" fmla="*/ 41396 w 300539"/>
                <a:gd name="connsiteY18" fmla="*/ 249987 h 288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0539" h="288201">
                  <a:moveTo>
                    <a:pt x="41396" y="249987"/>
                  </a:moveTo>
                  <a:cubicBezTo>
                    <a:pt x="13799" y="224244"/>
                    <a:pt x="0" y="188951"/>
                    <a:pt x="0" y="144101"/>
                  </a:cubicBezTo>
                  <a:cubicBezTo>
                    <a:pt x="0" y="99251"/>
                    <a:pt x="13399" y="64091"/>
                    <a:pt x="40202" y="38614"/>
                  </a:cubicBezTo>
                  <a:cubicBezTo>
                    <a:pt x="67272" y="12872"/>
                    <a:pt x="104826" y="0"/>
                    <a:pt x="152857" y="0"/>
                  </a:cubicBezTo>
                  <a:cubicBezTo>
                    <a:pt x="192926" y="0"/>
                    <a:pt x="225304" y="8757"/>
                    <a:pt x="249980" y="26276"/>
                  </a:cubicBezTo>
                  <a:cubicBezTo>
                    <a:pt x="274663" y="43790"/>
                    <a:pt x="289789" y="67805"/>
                    <a:pt x="295364" y="98323"/>
                  </a:cubicBezTo>
                  <a:lnTo>
                    <a:pt x="220129" y="103899"/>
                  </a:lnTo>
                  <a:cubicBezTo>
                    <a:pt x="216414" y="91688"/>
                    <a:pt x="208452" y="82004"/>
                    <a:pt x="196247" y="74841"/>
                  </a:cubicBezTo>
                  <a:cubicBezTo>
                    <a:pt x="184302" y="67405"/>
                    <a:pt x="169844" y="63690"/>
                    <a:pt x="152857" y="63690"/>
                  </a:cubicBezTo>
                  <a:cubicBezTo>
                    <a:pt x="128441" y="63690"/>
                    <a:pt x="109868" y="71253"/>
                    <a:pt x="97130" y="86379"/>
                  </a:cubicBezTo>
                  <a:cubicBezTo>
                    <a:pt x="84652" y="101511"/>
                    <a:pt x="78416" y="120745"/>
                    <a:pt x="78416" y="144101"/>
                  </a:cubicBezTo>
                  <a:cubicBezTo>
                    <a:pt x="78416" y="168783"/>
                    <a:pt x="85319" y="188417"/>
                    <a:pt x="99117" y="203016"/>
                  </a:cubicBezTo>
                  <a:cubicBezTo>
                    <a:pt x="113182" y="217341"/>
                    <a:pt x="132556" y="224511"/>
                    <a:pt x="157232" y="224511"/>
                  </a:cubicBezTo>
                  <a:cubicBezTo>
                    <a:pt x="175546" y="224511"/>
                    <a:pt x="190405" y="220396"/>
                    <a:pt x="201816" y="212173"/>
                  </a:cubicBezTo>
                  <a:cubicBezTo>
                    <a:pt x="213493" y="203943"/>
                    <a:pt x="221190" y="193326"/>
                    <a:pt x="224904" y="180327"/>
                  </a:cubicBezTo>
                  <a:lnTo>
                    <a:pt x="300539" y="184702"/>
                  </a:lnTo>
                  <a:cubicBezTo>
                    <a:pt x="295497" y="218408"/>
                    <a:pt x="280899" y="244145"/>
                    <a:pt x="256750" y="261925"/>
                  </a:cubicBezTo>
                  <a:cubicBezTo>
                    <a:pt x="232601" y="279444"/>
                    <a:pt x="199428" y="288201"/>
                    <a:pt x="157232" y="288201"/>
                  </a:cubicBezTo>
                  <a:cubicBezTo>
                    <a:pt x="107607" y="288201"/>
                    <a:pt x="68999" y="275463"/>
                    <a:pt x="41396" y="249987"/>
                  </a:cubicBez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90" name="Полилиния 189">
              <a:extLst>
                <a:ext uri="{FF2B5EF4-FFF2-40B4-BE49-F238E27FC236}">
                  <a16:creationId xmlns:a16="http://schemas.microsoft.com/office/drawing/2014/main" id="{27DFB698-AD39-C7C5-BFDA-2B20AE3D7A89}"/>
                </a:ext>
              </a:extLst>
            </p:cNvPr>
            <p:cNvSpPr/>
            <p:nvPr/>
          </p:nvSpPr>
          <p:spPr>
            <a:xfrm>
              <a:off x="955014" y="3111620"/>
              <a:ext cx="253168" cy="278644"/>
            </a:xfrm>
            <a:custGeom>
              <a:avLst/>
              <a:gdLst>
                <a:gd name="connsiteX0" fmla="*/ 78416 w 253168"/>
                <a:gd name="connsiteY0" fmla="*/ 217742 h 278644"/>
                <a:gd name="connsiteX1" fmla="*/ 253168 w 253168"/>
                <a:gd name="connsiteY1" fmla="*/ 217742 h 278644"/>
                <a:gd name="connsiteX2" fmla="*/ 253168 w 253168"/>
                <a:gd name="connsiteY2" fmla="*/ 278644 h 278644"/>
                <a:gd name="connsiteX3" fmla="*/ 0 w 253168"/>
                <a:gd name="connsiteY3" fmla="*/ 278644 h 278644"/>
                <a:gd name="connsiteX4" fmla="*/ 0 w 253168"/>
                <a:gd name="connsiteY4" fmla="*/ 0 h 278644"/>
                <a:gd name="connsiteX5" fmla="*/ 246799 w 253168"/>
                <a:gd name="connsiteY5" fmla="*/ 0 h 278644"/>
                <a:gd name="connsiteX6" fmla="*/ 246799 w 253168"/>
                <a:gd name="connsiteY6" fmla="*/ 60909 h 278644"/>
                <a:gd name="connsiteX7" fmla="*/ 78416 w 253168"/>
                <a:gd name="connsiteY7" fmla="*/ 60909 h 278644"/>
                <a:gd name="connsiteX8" fmla="*/ 78416 w 253168"/>
                <a:gd name="connsiteY8" fmla="*/ 108274 h 278644"/>
                <a:gd name="connsiteX9" fmla="*/ 209379 w 253168"/>
                <a:gd name="connsiteY9" fmla="*/ 108274 h 278644"/>
                <a:gd name="connsiteX10" fmla="*/ 209379 w 253168"/>
                <a:gd name="connsiteY10" fmla="*/ 165595 h 278644"/>
                <a:gd name="connsiteX11" fmla="*/ 78416 w 253168"/>
                <a:gd name="connsiteY11" fmla="*/ 165595 h 278644"/>
                <a:gd name="connsiteX12" fmla="*/ 78416 w 253168"/>
                <a:gd name="connsiteY12" fmla="*/ 217742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168" h="278644">
                  <a:moveTo>
                    <a:pt x="78416" y="217742"/>
                  </a:moveTo>
                  <a:lnTo>
                    <a:pt x="253168" y="217742"/>
                  </a:lnTo>
                  <a:lnTo>
                    <a:pt x="253168" y="278644"/>
                  </a:lnTo>
                  <a:lnTo>
                    <a:pt x="0" y="278644"/>
                  </a:lnTo>
                  <a:lnTo>
                    <a:pt x="0" y="0"/>
                  </a:lnTo>
                  <a:lnTo>
                    <a:pt x="246799" y="0"/>
                  </a:lnTo>
                  <a:lnTo>
                    <a:pt x="246799" y="60909"/>
                  </a:lnTo>
                  <a:lnTo>
                    <a:pt x="78416" y="60909"/>
                  </a:lnTo>
                  <a:lnTo>
                    <a:pt x="78416" y="108274"/>
                  </a:lnTo>
                  <a:lnTo>
                    <a:pt x="209379" y="108274"/>
                  </a:lnTo>
                  <a:lnTo>
                    <a:pt x="209379" y="165595"/>
                  </a:lnTo>
                  <a:lnTo>
                    <a:pt x="78416" y="165595"/>
                  </a:lnTo>
                  <a:lnTo>
                    <a:pt x="78416" y="217742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91" name="Полилиния 190">
              <a:extLst>
                <a:ext uri="{FF2B5EF4-FFF2-40B4-BE49-F238E27FC236}">
                  <a16:creationId xmlns:a16="http://schemas.microsoft.com/office/drawing/2014/main" id="{57D9F229-7E2E-5CD7-70F8-FD37F90459E7}"/>
                </a:ext>
              </a:extLst>
            </p:cNvPr>
            <p:cNvSpPr/>
            <p:nvPr/>
          </p:nvSpPr>
          <p:spPr>
            <a:xfrm>
              <a:off x="651948" y="3111620"/>
              <a:ext cx="275062" cy="278644"/>
            </a:xfrm>
            <a:custGeom>
              <a:avLst/>
              <a:gdLst>
                <a:gd name="connsiteX0" fmla="*/ 275063 w 275062"/>
                <a:gd name="connsiteY0" fmla="*/ 0 h 278644"/>
                <a:gd name="connsiteX1" fmla="*/ 275063 w 275062"/>
                <a:gd name="connsiteY1" fmla="*/ 64091 h 278644"/>
                <a:gd name="connsiteX2" fmla="*/ 176740 w 275062"/>
                <a:gd name="connsiteY2" fmla="*/ 64091 h 278644"/>
                <a:gd name="connsiteX3" fmla="*/ 176740 w 275062"/>
                <a:gd name="connsiteY3" fmla="*/ 278644 h 278644"/>
                <a:gd name="connsiteX4" fmla="*/ 98323 w 275062"/>
                <a:gd name="connsiteY4" fmla="*/ 278644 h 278644"/>
                <a:gd name="connsiteX5" fmla="*/ 98323 w 275062"/>
                <a:gd name="connsiteY5" fmla="*/ 64091 h 278644"/>
                <a:gd name="connsiteX6" fmla="*/ 0 w 275062"/>
                <a:gd name="connsiteY6" fmla="*/ 64091 h 278644"/>
                <a:gd name="connsiteX7" fmla="*/ 0 w 275062"/>
                <a:gd name="connsiteY7" fmla="*/ 0 h 278644"/>
                <a:gd name="connsiteX8" fmla="*/ 275063 w 275062"/>
                <a:gd name="connsiteY8" fmla="*/ 0 h 278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062" h="278644">
                  <a:moveTo>
                    <a:pt x="275063" y="0"/>
                  </a:moveTo>
                  <a:lnTo>
                    <a:pt x="275063" y="64091"/>
                  </a:lnTo>
                  <a:lnTo>
                    <a:pt x="176740" y="64091"/>
                  </a:lnTo>
                  <a:lnTo>
                    <a:pt x="176740" y="278644"/>
                  </a:lnTo>
                  <a:lnTo>
                    <a:pt x="98323" y="278644"/>
                  </a:lnTo>
                  <a:lnTo>
                    <a:pt x="98323" y="64091"/>
                  </a:lnTo>
                  <a:lnTo>
                    <a:pt x="0" y="64091"/>
                  </a:lnTo>
                  <a:lnTo>
                    <a:pt x="0" y="0"/>
                  </a:lnTo>
                  <a:lnTo>
                    <a:pt x="275063" y="0"/>
                  </a:lnTo>
                  <a:close/>
                </a:path>
              </a:pathLst>
            </a:custGeom>
            <a:solidFill>
              <a:srgbClr val="FFFFFF"/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</p:grpSp>
    </p:spTree>
    <p:extLst>
      <p:ext uri="{BB962C8B-B14F-4D97-AF65-F5344CB8AC3E}">
        <p14:creationId xmlns:p14="http://schemas.microsoft.com/office/powerpoint/2010/main" val="961069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234">
          <p15:clr>
            <a:srgbClr val="FBAE40"/>
          </p15:clr>
        </p15:guide>
        <p15:guide id="3" pos="744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1C55B1-7DDA-4F6A-9931-1C3177357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9374F9-C481-40D7-B46E-0261D8734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27CD40-2293-45C2-A0E3-DEC52D4A7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02.09.2025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AE42F0-CA8D-4356-949A-9F4399A7C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6D2A51-CBD2-4962-9181-2D0AD9B3A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618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50B30D-BA90-48B2-B440-BC81221BB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5EB078-BCED-4686-BDAD-C5AA0FB3A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EE4915-D978-404F-A248-63CCE5CBB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02.09.2025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F0CD8A-DE91-47BA-8964-CB4EC87D8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DD9E78-05AD-4ADE-B436-3DFE7502A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4627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178775-9249-4F14-BA57-AEF203F8A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00B8EF-3E1F-4740-9D3B-06A26F09F6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F060022-10A0-459E-AB5C-5DB3D83C7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D38F033-3CA0-43D9-AB3D-E83EF9577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02.09.2025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E03CE7-0797-4A79-A1CA-4736D735B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4C25EC0-68F6-437F-B203-D32E1D536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2333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6F9291-4116-448F-8065-056443190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9DFA7B-FE1F-48B3-83BD-1521898538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DEE5118-6FF3-4EA6-BC6A-194725730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8A2C2F7-E8B9-4E44-BFC8-F64063A0F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F29E984-D6EB-48E8-BA31-BE96690554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648E210-E622-48D1-9EF1-AFD26774D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02.09.2025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7150A65-93E0-4480-9DA2-F5F60E263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828701C-BA3A-42DD-AE5B-278B55A8D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287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C34A5D-C1C2-428D-B7C7-E0ED5578A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90CF78C-5E8C-4A80-8896-88926904F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02.09.2025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3C64503-1361-4876-8279-9097B5AAA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E48345F-638C-4D70-8637-E8D1D52BC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2186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5A3B6EB-BA9F-4AD9-8933-91B89A35F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02.09.2025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A1644AD-D895-4852-B45D-D1A348074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46B988E-9790-4555-9967-0402DE0DF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966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6E663E-3301-47FF-A8F3-490B8C0A3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562C35-4D2A-49B8-8316-39082C9DF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608B285-2D92-4AF5-84BE-520ABFB79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A0B6D66-8077-4474-9457-4D7462A82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02.09.2025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38A0DC-BB2B-4A81-8614-64A4A04FA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5865B8-075E-41BB-96F2-45AC3F277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942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EECE28-839E-4FB7-8103-15A9DE5BC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39F89EC-5BE5-47E9-8641-5E2F0FF372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88CF5A-8E29-4411-8CE1-F4A614FF0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5028B4-EA56-4F8F-ACE5-2FB5F4D9A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7653-23D7-424E-8995-1BED3BBAC358}" type="datetimeFigureOut">
              <a:rPr lang="ru-RU" smtClean="0"/>
              <a:t>02.09.2025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BE50120-01C8-4038-960B-27B41136D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A7ECAD6-BE94-4290-AE75-4EE49D456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802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2F9611-F748-4E42-B5FC-BA877794E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D2260C-1BD9-4038-B737-D075A3594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D18BA1-2BE5-4BD9-9133-F9DAAC91B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B7653-23D7-424E-8995-1BED3BBAC358}" type="datetimeFigureOut">
              <a:rPr lang="ru-RU" smtClean="0"/>
              <a:t>02.09.2025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BCC59E-9D9F-4261-B535-7E3EB26CF7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F1CBDE-8C16-4D49-BC79-F394892D0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26456-C918-45A9-A4B1-0712A8F34F6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1104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4" r:id="rId15"/>
    <p:sldLayoutId id="2147483665" r:id="rId16"/>
    <p:sldLayoutId id="214748366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C10974E-30D5-E715-3C79-B1960E905E2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2316" y="5483591"/>
            <a:ext cx="981784" cy="878825"/>
          </a:xfrm>
        </p:spPr>
      </p:pic>
      <p:sp>
        <p:nvSpPr>
          <p:cNvPr id="14" name="Текст 1">
            <a:extLst>
              <a:ext uri="{FF2B5EF4-FFF2-40B4-BE49-F238E27FC236}">
                <a16:creationId xmlns:a16="http://schemas.microsoft.com/office/drawing/2014/main" id="{11C89B85-982E-1DD8-D09F-8598AF9D62A7}"/>
              </a:ext>
            </a:extLst>
          </p:cNvPr>
          <p:cNvSpPr txBox="1">
            <a:spLocks/>
          </p:cNvSpPr>
          <p:nvPr/>
        </p:nvSpPr>
        <p:spPr>
          <a:xfrm>
            <a:off x="259466" y="1452638"/>
            <a:ext cx="11561058" cy="60179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 b="1" i="0" kern="1200" spc="-15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Программирование на </a:t>
            </a:r>
            <a:r>
              <a:rPr lang="ru-RU" dirty="0"/>
              <a:t>языке </a:t>
            </a:r>
            <a:r>
              <a:rPr lang="en-US" dirty="0"/>
              <a:t>SQL</a:t>
            </a:r>
            <a:endParaRPr lang="ru-RS" dirty="0"/>
          </a:p>
          <a:p>
            <a:endParaRPr lang="ru-RS" dirty="0"/>
          </a:p>
          <a:p>
            <a:endParaRPr lang="ru-RS" dirty="0"/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7D514768-A8B8-1046-DDE3-CA38BE23B922}"/>
              </a:ext>
            </a:extLst>
          </p:cNvPr>
          <p:cNvSpPr txBox="1">
            <a:spLocks/>
          </p:cNvSpPr>
          <p:nvPr/>
        </p:nvSpPr>
        <p:spPr>
          <a:xfrm>
            <a:off x="259086" y="2054431"/>
            <a:ext cx="5836914" cy="815896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u-RU" dirty="0"/>
              <a:t>Основы баз данных и СУБД</a:t>
            </a:r>
            <a:endParaRPr lang="ru-RU" sz="2000" dirty="0"/>
          </a:p>
          <a:p>
            <a:endParaRPr lang="ru-RS" dirty="0"/>
          </a:p>
          <a:p>
            <a:endParaRPr lang="ru-RS" dirty="0"/>
          </a:p>
        </p:txBody>
      </p:sp>
      <p:sp>
        <p:nvSpPr>
          <p:cNvPr id="3" name="Текст 6">
            <a:extLst>
              <a:ext uri="{FF2B5EF4-FFF2-40B4-BE49-F238E27FC236}">
                <a16:creationId xmlns:a16="http://schemas.microsoft.com/office/drawing/2014/main" id="{26084C87-6441-49C2-9768-69B924992F0E}"/>
              </a:ext>
            </a:extLst>
          </p:cNvPr>
          <p:cNvSpPr txBox="1">
            <a:spLocks/>
          </p:cNvSpPr>
          <p:nvPr/>
        </p:nvSpPr>
        <p:spPr>
          <a:xfrm>
            <a:off x="10132045" y="6380739"/>
            <a:ext cx="981784" cy="313798"/>
          </a:xfrm>
          <a:prstGeom prst="rect">
            <a:avLst/>
          </a:prstGeom>
        </p:spPr>
        <p:txBody>
          <a:bodyPr anchor="ctr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S"/>
              <a:t>09/07/2025</a:t>
            </a:r>
            <a:endParaRPr lang="ru-R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AF98EF6-F80E-1849-60AC-792EDE5DF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1</a:t>
            </a:fld>
            <a:endParaRPr lang="ru-RS"/>
          </a:p>
        </p:txBody>
      </p:sp>
      <p:sp>
        <p:nvSpPr>
          <p:cNvPr id="12" name="Текст 4">
            <a:extLst>
              <a:ext uri="{FF2B5EF4-FFF2-40B4-BE49-F238E27FC236}">
                <a16:creationId xmlns:a16="http://schemas.microsoft.com/office/drawing/2014/main" id="{5C364C6C-FA1E-48B4-BD75-D2450E2124F0}"/>
              </a:ext>
            </a:extLst>
          </p:cNvPr>
          <p:cNvSpPr txBox="1">
            <a:spLocks/>
          </p:cNvSpPr>
          <p:nvPr/>
        </p:nvSpPr>
        <p:spPr>
          <a:xfrm>
            <a:off x="1542163" y="5620472"/>
            <a:ext cx="4402828" cy="31379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Владимир Гальбинский</a:t>
            </a:r>
          </a:p>
        </p:txBody>
      </p:sp>
      <p:sp>
        <p:nvSpPr>
          <p:cNvPr id="13" name="Текст 7">
            <a:extLst>
              <a:ext uri="{FF2B5EF4-FFF2-40B4-BE49-F238E27FC236}">
                <a16:creationId xmlns:a16="http://schemas.microsoft.com/office/drawing/2014/main" id="{E1CD5484-8C8F-40A0-B3CF-96EC781C5BD1}"/>
              </a:ext>
            </a:extLst>
          </p:cNvPr>
          <p:cNvSpPr txBox="1">
            <a:spLocks/>
          </p:cNvSpPr>
          <p:nvPr/>
        </p:nvSpPr>
        <p:spPr>
          <a:xfrm>
            <a:off x="1542163" y="5923004"/>
            <a:ext cx="4402828" cy="313798"/>
          </a:xfrm>
          <a:prstGeom prst="rect">
            <a:avLst/>
          </a:prstGeom>
        </p:spPr>
        <p:txBody>
          <a:bodyPr/>
          <a:lstStyle>
            <a:lvl1pPr indent="0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Ведущий разработчик (инженер данных)</a:t>
            </a:r>
            <a:endParaRPr lang="ru-RS" dirty="0"/>
          </a:p>
        </p:txBody>
      </p:sp>
    </p:spTree>
    <p:extLst>
      <p:ext uri="{BB962C8B-B14F-4D97-AF65-F5344CB8AC3E}">
        <p14:creationId xmlns:p14="http://schemas.microsoft.com/office/powerpoint/2010/main" val="3347687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1">
            <a:extLst>
              <a:ext uri="{FF2B5EF4-FFF2-40B4-BE49-F238E27FC236}">
                <a16:creationId xmlns:a16="http://schemas.microsoft.com/office/drawing/2014/main" id="{52515E32-1DB7-14E1-F814-CEB436C2899C}"/>
              </a:ext>
            </a:extLst>
          </p:cNvPr>
          <p:cNvSpPr txBox="1">
            <a:spLocks/>
          </p:cNvSpPr>
          <p:nvPr/>
        </p:nvSpPr>
        <p:spPr>
          <a:xfrm>
            <a:off x="612578" y="3936015"/>
            <a:ext cx="4592264" cy="1288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- Оптимизированы для сложных аналитических запросов</a:t>
            </a:r>
          </a:p>
          <a:p>
            <a:r>
              <a:rPr lang="ru-RU" dirty="0"/>
              <a:t>- Преимущественно операции чтения</a:t>
            </a:r>
          </a:p>
          <a:p>
            <a:r>
              <a:rPr lang="ru-RU" dirty="0"/>
              <a:t>- </a:t>
            </a:r>
            <a:r>
              <a:rPr lang="ru-RU" dirty="0" err="1"/>
              <a:t>Денормализованные</a:t>
            </a:r>
            <a:r>
              <a:rPr lang="ru-RU" dirty="0"/>
              <a:t> схемы (звезда, снежинка)</a:t>
            </a:r>
          </a:p>
          <a:p>
            <a:r>
              <a:rPr lang="ru-RU" dirty="0"/>
              <a:t>- Работа с большими объемами данных</a:t>
            </a:r>
          </a:p>
          <a:p>
            <a:r>
              <a:rPr lang="ru-RU" dirty="0"/>
              <a:t>- Примеры: </a:t>
            </a:r>
            <a:r>
              <a:rPr lang="ru-RU" dirty="0" err="1"/>
              <a:t>ClickHouse</a:t>
            </a:r>
            <a:r>
              <a:rPr lang="ru-RU" dirty="0"/>
              <a:t>, Amazon </a:t>
            </a:r>
            <a:r>
              <a:rPr lang="ru-RU" dirty="0" err="1"/>
              <a:t>Redshift</a:t>
            </a:r>
            <a:r>
              <a:rPr lang="ru-RU" dirty="0"/>
              <a:t>, Google </a:t>
            </a:r>
            <a:r>
              <a:rPr lang="ru-RU" dirty="0" err="1"/>
              <a:t>BigQuery</a:t>
            </a:r>
            <a:endParaRPr lang="ru-RS" dirty="0"/>
          </a:p>
        </p:txBody>
      </p:sp>
      <p:sp>
        <p:nvSpPr>
          <p:cNvPr id="11" name="Текст 4">
            <a:extLst>
              <a:ext uri="{FF2B5EF4-FFF2-40B4-BE49-F238E27FC236}">
                <a16:creationId xmlns:a16="http://schemas.microsoft.com/office/drawing/2014/main" id="{DC8405B7-E02D-9A2E-0E4D-41516C718F08}"/>
              </a:ext>
            </a:extLst>
          </p:cNvPr>
          <p:cNvSpPr txBox="1">
            <a:spLocks/>
          </p:cNvSpPr>
          <p:nvPr/>
        </p:nvSpPr>
        <p:spPr>
          <a:xfrm>
            <a:off x="612578" y="3475364"/>
            <a:ext cx="4592264" cy="5991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OLAP (Online Analytical Processing)</a:t>
            </a:r>
            <a:endParaRPr lang="ru-RS" dirty="0"/>
          </a:p>
        </p:txBody>
      </p:sp>
      <p:sp>
        <p:nvSpPr>
          <p:cNvPr id="15" name="Текст 5">
            <a:extLst>
              <a:ext uri="{FF2B5EF4-FFF2-40B4-BE49-F238E27FC236}">
                <a16:creationId xmlns:a16="http://schemas.microsoft.com/office/drawing/2014/main" id="{ECD38B59-45C4-2FE0-1FDD-B643FDE86D85}"/>
              </a:ext>
            </a:extLst>
          </p:cNvPr>
          <p:cNvSpPr txBox="1">
            <a:spLocks/>
          </p:cNvSpPr>
          <p:nvPr/>
        </p:nvSpPr>
        <p:spPr>
          <a:xfrm>
            <a:off x="6552103" y="3938241"/>
            <a:ext cx="4763194" cy="1288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- Агрегация больших объемов данных</a:t>
            </a:r>
          </a:p>
          <a:p>
            <a:r>
              <a:rPr lang="ru-RU" dirty="0"/>
              <a:t>- Сложные аналитические запросы</a:t>
            </a:r>
          </a:p>
          <a:p>
            <a:r>
              <a:rPr lang="ru-RU" dirty="0"/>
              <a:t>- Пакетная обработка данных</a:t>
            </a:r>
          </a:p>
          <a:p>
            <a:r>
              <a:rPr lang="ru-RU" dirty="0"/>
              <a:t>- Примеры использования: бизнес-аналитика, отчеты,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mining</a:t>
            </a:r>
            <a:endParaRPr lang="ru-RS" dirty="0"/>
          </a:p>
        </p:txBody>
      </p:sp>
      <p:sp>
        <p:nvSpPr>
          <p:cNvPr id="16" name="Текст 6">
            <a:extLst>
              <a:ext uri="{FF2B5EF4-FFF2-40B4-BE49-F238E27FC236}">
                <a16:creationId xmlns:a16="http://schemas.microsoft.com/office/drawing/2014/main" id="{F226D868-9FB7-7E39-8F74-5A16EA43DF73}"/>
              </a:ext>
            </a:extLst>
          </p:cNvPr>
          <p:cNvSpPr txBox="1">
            <a:spLocks/>
          </p:cNvSpPr>
          <p:nvPr/>
        </p:nvSpPr>
        <p:spPr>
          <a:xfrm>
            <a:off x="6552103" y="3475365"/>
            <a:ext cx="4592264" cy="5991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Характеристики</a:t>
            </a:r>
            <a:endParaRPr lang="ru-RS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95F6E4E8-89AF-408A-8F4E-41E49081FA60}"/>
              </a:ext>
            </a:extLst>
          </p:cNvPr>
          <p:cNvSpPr/>
          <p:nvPr/>
        </p:nvSpPr>
        <p:spPr>
          <a:xfrm>
            <a:off x="11315297" y="5719577"/>
            <a:ext cx="336136" cy="292827"/>
          </a:xfrm>
          <a:custGeom>
            <a:avLst/>
            <a:gdLst>
              <a:gd name="connsiteX0" fmla="*/ 648990 w 658460"/>
              <a:gd name="connsiteY0" fmla="*/ 26692 h 573623"/>
              <a:gd name="connsiteX1" fmla="*/ 645326 w 658460"/>
              <a:gd name="connsiteY1" fmla="*/ 21982 h 573623"/>
              <a:gd name="connsiteX2" fmla="*/ 641139 w 658460"/>
              <a:gd name="connsiteY2" fmla="*/ 17795 h 573623"/>
              <a:gd name="connsiteX3" fmla="*/ 598222 w 658460"/>
              <a:gd name="connsiteY3" fmla="*/ 0 h 573623"/>
              <a:gd name="connsiteX4" fmla="*/ 61235 w 658460"/>
              <a:gd name="connsiteY4" fmla="*/ 0 h 573623"/>
              <a:gd name="connsiteX5" fmla="*/ 0 w 658460"/>
              <a:gd name="connsiteY5" fmla="*/ 61235 h 573623"/>
              <a:gd name="connsiteX6" fmla="*/ 0 w 658460"/>
              <a:gd name="connsiteY6" fmla="*/ 405095 h 573623"/>
              <a:gd name="connsiteX7" fmla="*/ 0 w 658460"/>
              <a:gd name="connsiteY7" fmla="*/ 407189 h 573623"/>
              <a:gd name="connsiteX8" fmla="*/ 60712 w 658460"/>
              <a:gd name="connsiteY8" fmla="*/ 466331 h 573623"/>
              <a:gd name="connsiteX9" fmla="*/ 69086 w 658460"/>
              <a:gd name="connsiteY9" fmla="*/ 466331 h 573623"/>
              <a:gd name="connsiteX10" fmla="*/ 416086 w 658460"/>
              <a:gd name="connsiteY10" fmla="*/ 466331 h 573623"/>
              <a:gd name="connsiteX11" fmla="*/ 426554 w 658460"/>
              <a:gd name="connsiteY11" fmla="*/ 469471 h 573623"/>
              <a:gd name="connsiteX12" fmla="*/ 581474 w 658460"/>
              <a:gd name="connsiteY12" fmla="*/ 573623 h 573623"/>
              <a:gd name="connsiteX13" fmla="*/ 581474 w 658460"/>
              <a:gd name="connsiteY13" fmla="*/ 466331 h 573623"/>
              <a:gd name="connsiteX14" fmla="*/ 597699 w 658460"/>
              <a:gd name="connsiteY14" fmla="*/ 465807 h 573623"/>
              <a:gd name="connsiteX15" fmla="*/ 658411 w 658460"/>
              <a:gd name="connsiteY15" fmla="*/ 406665 h 573623"/>
              <a:gd name="connsiteX16" fmla="*/ 658411 w 658460"/>
              <a:gd name="connsiteY16" fmla="*/ 404572 h 573623"/>
              <a:gd name="connsiteX17" fmla="*/ 658411 w 658460"/>
              <a:gd name="connsiteY17" fmla="*/ 60712 h 573623"/>
              <a:gd name="connsiteX18" fmla="*/ 648990 w 658460"/>
              <a:gd name="connsiteY18" fmla="*/ 26692 h 573623"/>
              <a:gd name="connsiteX19" fmla="*/ 122994 w 658460"/>
              <a:gd name="connsiteY19" fmla="*/ 265353 h 573623"/>
              <a:gd name="connsiteX20" fmla="*/ 90021 w 658460"/>
              <a:gd name="connsiteY20" fmla="*/ 232380 h 573623"/>
              <a:gd name="connsiteX21" fmla="*/ 122994 w 658460"/>
              <a:gd name="connsiteY21" fmla="*/ 199407 h 573623"/>
              <a:gd name="connsiteX22" fmla="*/ 155967 w 658460"/>
              <a:gd name="connsiteY22" fmla="*/ 232380 h 573623"/>
              <a:gd name="connsiteX23" fmla="*/ 122994 w 658460"/>
              <a:gd name="connsiteY23" fmla="*/ 265353 h 573623"/>
              <a:gd name="connsiteX24" fmla="*/ 329729 w 658460"/>
              <a:gd name="connsiteY24" fmla="*/ 265353 h 573623"/>
              <a:gd name="connsiteX25" fmla="*/ 296756 w 658460"/>
              <a:gd name="connsiteY25" fmla="*/ 232380 h 573623"/>
              <a:gd name="connsiteX26" fmla="*/ 329729 w 658460"/>
              <a:gd name="connsiteY26" fmla="*/ 199407 h 573623"/>
              <a:gd name="connsiteX27" fmla="*/ 362702 w 658460"/>
              <a:gd name="connsiteY27" fmla="*/ 232380 h 573623"/>
              <a:gd name="connsiteX28" fmla="*/ 329729 w 658460"/>
              <a:gd name="connsiteY28" fmla="*/ 265353 h 573623"/>
              <a:gd name="connsiteX29" fmla="*/ 536463 w 658460"/>
              <a:gd name="connsiteY29" fmla="*/ 265353 h 573623"/>
              <a:gd name="connsiteX30" fmla="*/ 503491 w 658460"/>
              <a:gd name="connsiteY30" fmla="*/ 232380 h 573623"/>
              <a:gd name="connsiteX31" fmla="*/ 536463 w 658460"/>
              <a:gd name="connsiteY31" fmla="*/ 199407 h 573623"/>
              <a:gd name="connsiteX32" fmla="*/ 569436 w 658460"/>
              <a:gd name="connsiteY32" fmla="*/ 232380 h 573623"/>
              <a:gd name="connsiteX33" fmla="*/ 536463 w 658460"/>
              <a:gd name="connsiteY33" fmla="*/ 265353 h 573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58460" h="573623">
                <a:moveTo>
                  <a:pt x="648990" y="26692"/>
                </a:moveTo>
                <a:cubicBezTo>
                  <a:pt x="647943" y="25122"/>
                  <a:pt x="646896" y="23552"/>
                  <a:pt x="645326" y="21982"/>
                </a:cubicBezTo>
                <a:cubicBezTo>
                  <a:pt x="644279" y="20412"/>
                  <a:pt x="642709" y="18842"/>
                  <a:pt x="641139" y="17795"/>
                </a:cubicBezTo>
                <a:cubicBezTo>
                  <a:pt x="630148" y="6804"/>
                  <a:pt x="614970" y="0"/>
                  <a:pt x="598222" y="0"/>
                </a:cubicBezTo>
                <a:lnTo>
                  <a:pt x="61235" y="0"/>
                </a:lnTo>
                <a:cubicBezTo>
                  <a:pt x="27739" y="0"/>
                  <a:pt x="0" y="27216"/>
                  <a:pt x="0" y="61235"/>
                </a:cubicBezTo>
                <a:lnTo>
                  <a:pt x="0" y="405095"/>
                </a:lnTo>
                <a:cubicBezTo>
                  <a:pt x="0" y="405619"/>
                  <a:pt x="0" y="406665"/>
                  <a:pt x="0" y="407189"/>
                </a:cubicBezTo>
                <a:cubicBezTo>
                  <a:pt x="1047" y="440162"/>
                  <a:pt x="27739" y="466331"/>
                  <a:pt x="60712" y="466331"/>
                </a:cubicBezTo>
                <a:lnTo>
                  <a:pt x="69086" y="466331"/>
                </a:lnTo>
                <a:lnTo>
                  <a:pt x="416086" y="466331"/>
                </a:lnTo>
                <a:cubicBezTo>
                  <a:pt x="419750" y="466331"/>
                  <a:pt x="423414" y="467377"/>
                  <a:pt x="426554" y="469471"/>
                </a:cubicBezTo>
                <a:lnTo>
                  <a:pt x="581474" y="573623"/>
                </a:lnTo>
                <a:lnTo>
                  <a:pt x="581474" y="466331"/>
                </a:lnTo>
                <a:lnTo>
                  <a:pt x="597699" y="465807"/>
                </a:lnTo>
                <a:cubicBezTo>
                  <a:pt x="630672" y="465807"/>
                  <a:pt x="657364" y="439638"/>
                  <a:pt x="658411" y="406665"/>
                </a:cubicBezTo>
                <a:cubicBezTo>
                  <a:pt x="658411" y="406142"/>
                  <a:pt x="658411" y="405095"/>
                  <a:pt x="658411" y="404572"/>
                </a:cubicBezTo>
                <a:lnTo>
                  <a:pt x="658411" y="60712"/>
                </a:lnTo>
                <a:cubicBezTo>
                  <a:pt x="658934" y="48151"/>
                  <a:pt x="655270" y="36113"/>
                  <a:pt x="648990" y="26692"/>
                </a:cubicBezTo>
                <a:close/>
                <a:moveTo>
                  <a:pt x="122994" y="265353"/>
                </a:moveTo>
                <a:cubicBezTo>
                  <a:pt x="104676" y="265353"/>
                  <a:pt x="90021" y="250699"/>
                  <a:pt x="90021" y="232380"/>
                </a:cubicBezTo>
                <a:cubicBezTo>
                  <a:pt x="90021" y="214062"/>
                  <a:pt x="104676" y="199407"/>
                  <a:pt x="122994" y="199407"/>
                </a:cubicBezTo>
                <a:cubicBezTo>
                  <a:pt x="141312" y="199407"/>
                  <a:pt x="155967" y="214062"/>
                  <a:pt x="155967" y="232380"/>
                </a:cubicBezTo>
                <a:cubicBezTo>
                  <a:pt x="155967" y="250699"/>
                  <a:pt x="141312" y="265353"/>
                  <a:pt x="122994" y="265353"/>
                </a:cubicBezTo>
                <a:close/>
                <a:moveTo>
                  <a:pt x="329729" y="265353"/>
                </a:moveTo>
                <a:cubicBezTo>
                  <a:pt x="311410" y="265353"/>
                  <a:pt x="296756" y="250699"/>
                  <a:pt x="296756" y="232380"/>
                </a:cubicBezTo>
                <a:cubicBezTo>
                  <a:pt x="296756" y="214062"/>
                  <a:pt x="311410" y="199407"/>
                  <a:pt x="329729" y="199407"/>
                </a:cubicBezTo>
                <a:cubicBezTo>
                  <a:pt x="348047" y="199407"/>
                  <a:pt x="362702" y="214062"/>
                  <a:pt x="362702" y="232380"/>
                </a:cubicBezTo>
                <a:cubicBezTo>
                  <a:pt x="362702" y="250699"/>
                  <a:pt x="348047" y="265353"/>
                  <a:pt x="329729" y="265353"/>
                </a:cubicBezTo>
                <a:close/>
                <a:moveTo>
                  <a:pt x="536463" y="265353"/>
                </a:moveTo>
                <a:cubicBezTo>
                  <a:pt x="518145" y="265353"/>
                  <a:pt x="503491" y="250699"/>
                  <a:pt x="503491" y="232380"/>
                </a:cubicBezTo>
                <a:cubicBezTo>
                  <a:pt x="503491" y="214062"/>
                  <a:pt x="518145" y="199407"/>
                  <a:pt x="536463" y="199407"/>
                </a:cubicBezTo>
                <a:cubicBezTo>
                  <a:pt x="554782" y="199407"/>
                  <a:pt x="569436" y="214062"/>
                  <a:pt x="569436" y="232380"/>
                </a:cubicBezTo>
                <a:cubicBezTo>
                  <a:pt x="568913" y="250699"/>
                  <a:pt x="554258" y="265353"/>
                  <a:pt x="536463" y="265353"/>
                </a:cubicBezTo>
                <a:close/>
              </a:path>
            </a:pathLst>
          </a:custGeom>
          <a:solidFill>
            <a:srgbClr val="FFF654"/>
          </a:solidFill>
          <a:ln w="5209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63F7880-FFEA-0045-DBE3-933C17EC63F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10</a:t>
            </a:fld>
            <a:endParaRPr lang="ru-RS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07EF86DF-4AFD-7611-C187-D42F0DCB2CC8}"/>
              </a:ext>
            </a:extLst>
          </p:cNvPr>
          <p:cNvSpPr txBox="1">
            <a:spLocks/>
          </p:cNvSpPr>
          <p:nvPr/>
        </p:nvSpPr>
        <p:spPr>
          <a:xfrm>
            <a:off x="260669" y="1183840"/>
            <a:ext cx="11559856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Виды </a:t>
            </a:r>
            <a:r>
              <a:rPr lang="ru-RU" dirty="0">
                <a:solidFill>
                  <a:srgbClr val="FF0000"/>
                </a:solidFill>
              </a:rPr>
              <a:t>БД</a:t>
            </a:r>
            <a:endParaRPr lang="ru-RS" dirty="0">
              <a:solidFill>
                <a:srgbClr val="FF0000"/>
              </a:solidFill>
            </a:endParaRPr>
          </a:p>
        </p:txBody>
      </p:sp>
      <p:sp>
        <p:nvSpPr>
          <p:cNvPr id="13" name="Текст 4">
            <a:extLst>
              <a:ext uri="{FF2B5EF4-FFF2-40B4-BE49-F238E27FC236}">
                <a16:creationId xmlns:a16="http://schemas.microsoft.com/office/drawing/2014/main" id="{C0516869-352F-4CA6-A83A-2AC3AFB85CD4}"/>
              </a:ext>
            </a:extLst>
          </p:cNvPr>
          <p:cNvSpPr txBox="1">
            <a:spLocks/>
          </p:cNvSpPr>
          <p:nvPr/>
        </p:nvSpPr>
        <p:spPr>
          <a:xfrm>
            <a:off x="259086" y="2124515"/>
            <a:ext cx="10569876" cy="967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OLTP vs OLAP. </a:t>
            </a:r>
            <a:r>
              <a:rPr lang="ru-RU" dirty="0"/>
              <a:t>Это что еще такое?</a:t>
            </a:r>
            <a:endParaRPr lang="ru-RS" dirty="0"/>
          </a:p>
        </p:txBody>
      </p:sp>
      <p:sp>
        <p:nvSpPr>
          <p:cNvPr id="18" name="Полилиния 16">
            <a:extLst>
              <a:ext uri="{FF2B5EF4-FFF2-40B4-BE49-F238E27FC236}">
                <a16:creationId xmlns:a16="http://schemas.microsoft.com/office/drawing/2014/main" id="{5AC999CB-5538-48C5-BCB9-C35068D958A1}"/>
              </a:ext>
            </a:extLst>
          </p:cNvPr>
          <p:cNvSpPr/>
          <p:nvPr/>
        </p:nvSpPr>
        <p:spPr>
          <a:xfrm>
            <a:off x="5375956" y="5719576"/>
            <a:ext cx="336136" cy="292827"/>
          </a:xfrm>
          <a:custGeom>
            <a:avLst/>
            <a:gdLst>
              <a:gd name="connsiteX0" fmla="*/ 648990 w 658460"/>
              <a:gd name="connsiteY0" fmla="*/ 26692 h 573623"/>
              <a:gd name="connsiteX1" fmla="*/ 645326 w 658460"/>
              <a:gd name="connsiteY1" fmla="*/ 21982 h 573623"/>
              <a:gd name="connsiteX2" fmla="*/ 641139 w 658460"/>
              <a:gd name="connsiteY2" fmla="*/ 17795 h 573623"/>
              <a:gd name="connsiteX3" fmla="*/ 598222 w 658460"/>
              <a:gd name="connsiteY3" fmla="*/ 0 h 573623"/>
              <a:gd name="connsiteX4" fmla="*/ 61235 w 658460"/>
              <a:gd name="connsiteY4" fmla="*/ 0 h 573623"/>
              <a:gd name="connsiteX5" fmla="*/ 0 w 658460"/>
              <a:gd name="connsiteY5" fmla="*/ 61235 h 573623"/>
              <a:gd name="connsiteX6" fmla="*/ 0 w 658460"/>
              <a:gd name="connsiteY6" fmla="*/ 405095 h 573623"/>
              <a:gd name="connsiteX7" fmla="*/ 0 w 658460"/>
              <a:gd name="connsiteY7" fmla="*/ 407189 h 573623"/>
              <a:gd name="connsiteX8" fmla="*/ 60712 w 658460"/>
              <a:gd name="connsiteY8" fmla="*/ 466331 h 573623"/>
              <a:gd name="connsiteX9" fmla="*/ 69086 w 658460"/>
              <a:gd name="connsiteY9" fmla="*/ 466331 h 573623"/>
              <a:gd name="connsiteX10" fmla="*/ 416086 w 658460"/>
              <a:gd name="connsiteY10" fmla="*/ 466331 h 573623"/>
              <a:gd name="connsiteX11" fmla="*/ 426554 w 658460"/>
              <a:gd name="connsiteY11" fmla="*/ 469471 h 573623"/>
              <a:gd name="connsiteX12" fmla="*/ 581474 w 658460"/>
              <a:gd name="connsiteY12" fmla="*/ 573623 h 573623"/>
              <a:gd name="connsiteX13" fmla="*/ 581474 w 658460"/>
              <a:gd name="connsiteY13" fmla="*/ 466331 h 573623"/>
              <a:gd name="connsiteX14" fmla="*/ 597699 w 658460"/>
              <a:gd name="connsiteY14" fmla="*/ 465807 h 573623"/>
              <a:gd name="connsiteX15" fmla="*/ 658411 w 658460"/>
              <a:gd name="connsiteY15" fmla="*/ 406665 h 573623"/>
              <a:gd name="connsiteX16" fmla="*/ 658411 w 658460"/>
              <a:gd name="connsiteY16" fmla="*/ 404572 h 573623"/>
              <a:gd name="connsiteX17" fmla="*/ 658411 w 658460"/>
              <a:gd name="connsiteY17" fmla="*/ 60712 h 573623"/>
              <a:gd name="connsiteX18" fmla="*/ 648990 w 658460"/>
              <a:gd name="connsiteY18" fmla="*/ 26692 h 573623"/>
              <a:gd name="connsiteX19" fmla="*/ 122994 w 658460"/>
              <a:gd name="connsiteY19" fmla="*/ 265353 h 573623"/>
              <a:gd name="connsiteX20" fmla="*/ 90021 w 658460"/>
              <a:gd name="connsiteY20" fmla="*/ 232380 h 573623"/>
              <a:gd name="connsiteX21" fmla="*/ 122994 w 658460"/>
              <a:gd name="connsiteY21" fmla="*/ 199407 h 573623"/>
              <a:gd name="connsiteX22" fmla="*/ 155967 w 658460"/>
              <a:gd name="connsiteY22" fmla="*/ 232380 h 573623"/>
              <a:gd name="connsiteX23" fmla="*/ 122994 w 658460"/>
              <a:gd name="connsiteY23" fmla="*/ 265353 h 573623"/>
              <a:gd name="connsiteX24" fmla="*/ 329729 w 658460"/>
              <a:gd name="connsiteY24" fmla="*/ 265353 h 573623"/>
              <a:gd name="connsiteX25" fmla="*/ 296756 w 658460"/>
              <a:gd name="connsiteY25" fmla="*/ 232380 h 573623"/>
              <a:gd name="connsiteX26" fmla="*/ 329729 w 658460"/>
              <a:gd name="connsiteY26" fmla="*/ 199407 h 573623"/>
              <a:gd name="connsiteX27" fmla="*/ 362702 w 658460"/>
              <a:gd name="connsiteY27" fmla="*/ 232380 h 573623"/>
              <a:gd name="connsiteX28" fmla="*/ 329729 w 658460"/>
              <a:gd name="connsiteY28" fmla="*/ 265353 h 573623"/>
              <a:gd name="connsiteX29" fmla="*/ 536463 w 658460"/>
              <a:gd name="connsiteY29" fmla="*/ 265353 h 573623"/>
              <a:gd name="connsiteX30" fmla="*/ 503491 w 658460"/>
              <a:gd name="connsiteY30" fmla="*/ 232380 h 573623"/>
              <a:gd name="connsiteX31" fmla="*/ 536463 w 658460"/>
              <a:gd name="connsiteY31" fmla="*/ 199407 h 573623"/>
              <a:gd name="connsiteX32" fmla="*/ 569436 w 658460"/>
              <a:gd name="connsiteY32" fmla="*/ 232380 h 573623"/>
              <a:gd name="connsiteX33" fmla="*/ 536463 w 658460"/>
              <a:gd name="connsiteY33" fmla="*/ 265353 h 573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58460" h="573623">
                <a:moveTo>
                  <a:pt x="648990" y="26692"/>
                </a:moveTo>
                <a:cubicBezTo>
                  <a:pt x="647943" y="25122"/>
                  <a:pt x="646896" y="23552"/>
                  <a:pt x="645326" y="21982"/>
                </a:cubicBezTo>
                <a:cubicBezTo>
                  <a:pt x="644279" y="20412"/>
                  <a:pt x="642709" y="18842"/>
                  <a:pt x="641139" y="17795"/>
                </a:cubicBezTo>
                <a:cubicBezTo>
                  <a:pt x="630148" y="6804"/>
                  <a:pt x="614970" y="0"/>
                  <a:pt x="598222" y="0"/>
                </a:cubicBezTo>
                <a:lnTo>
                  <a:pt x="61235" y="0"/>
                </a:lnTo>
                <a:cubicBezTo>
                  <a:pt x="27739" y="0"/>
                  <a:pt x="0" y="27216"/>
                  <a:pt x="0" y="61235"/>
                </a:cubicBezTo>
                <a:lnTo>
                  <a:pt x="0" y="405095"/>
                </a:lnTo>
                <a:cubicBezTo>
                  <a:pt x="0" y="405619"/>
                  <a:pt x="0" y="406665"/>
                  <a:pt x="0" y="407189"/>
                </a:cubicBezTo>
                <a:cubicBezTo>
                  <a:pt x="1047" y="440162"/>
                  <a:pt x="27739" y="466331"/>
                  <a:pt x="60712" y="466331"/>
                </a:cubicBezTo>
                <a:lnTo>
                  <a:pt x="69086" y="466331"/>
                </a:lnTo>
                <a:lnTo>
                  <a:pt x="416086" y="466331"/>
                </a:lnTo>
                <a:cubicBezTo>
                  <a:pt x="419750" y="466331"/>
                  <a:pt x="423414" y="467377"/>
                  <a:pt x="426554" y="469471"/>
                </a:cubicBezTo>
                <a:lnTo>
                  <a:pt x="581474" y="573623"/>
                </a:lnTo>
                <a:lnTo>
                  <a:pt x="581474" y="466331"/>
                </a:lnTo>
                <a:lnTo>
                  <a:pt x="597699" y="465807"/>
                </a:lnTo>
                <a:cubicBezTo>
                  <a:pt x="630672" y="465807"/>
                  <a:pt x="657364" y="439638"/>
                  <a:pt x="658411" y="406665"/>
                </a:cubicBezTo>
                <a:cubicBezTo>
                  <a:pt x="658411" y="406142"/>
                  <a:pt x="658411" y="405095"/>
                  <a:pt x="658411" y="404572"/>
                </a:cubicBezTo>
                <a:lnTo>
                  <a:pt x="658411" y="60712"/>
                </a:lnTo>
                <a:cubicBezTo>
                  <a:pt x="658934" y="48151"/>
                  <a:pt x="655270" y="36113"/>
                  <a:pt x="648990" y="26692"/>
                </a:cubicBezTo>
                <a:close/>
                <a:moveTo>
                  <a:pt x="122994" y="265353"/>
                </a:moveTo>
                <a:cubicBezTo>
                  <a:pt x="104676" y="265353"/>
                  <a:pt x="90021" y="250699"/>
                  <a:pt x="90021" y="232380"/>
                </a:cubicBezTo>
                <a:cubicBezTo>
                  <a:pt x="90021" y="214062"/>
                  <a:pt x="104676" y="199407"/>
                  <a:pt x="122994" y="199407"/>
                </a:cubicBezTo>
                <a:cubicBezTo>
                  <a:pt x="141312" y="199407"/>
                  <a:pt x="155967" y="214062"/>
                  <a:pt x="155967" y="232380"/>
                </a:cubicBezTo>
                <a:cubicBezTo>
                  <a:pt x="155967" y="250699"/>
                  <a:pt x="141312" y="265353"/>
                  <a:pt x="122994" y="265353"/>
                </a:cubicBezTo>
                <a:close/>
                <a:moveTo>
                  <a:pt x="329729" y="265353"/>
                </a:moveTo>
                <a:cubicBezTo>
                  <a:pt x="311410" y="265353"/>
                  <a:pt x="296756" y="250699"/>
                  <a:pt x="296756" y="232380"/>
                </a:cubicBezTo>
                <a:cubicBezTo>
                  <a:pt x="296756" y="214062"/>
                  <a:pt x="311410" y="199407"/>
                  <a:pt x="329729" y="199407"/>
                </a:cubicBezTo>
                <a:cubicBezTo>
                  <a:pt x="348047" y="199407"/>
                  <a:pt x="362702" y="214062"/>
                  <a:pt x="362702" y="232380"/>
                </a:cubicBezTo>
                <a:cubicBezTo>
                  <a:pt x="362702" y="250699"/>
                  <a:pt x="348047" y="265353"/>
                  <a:pt x="329729" y="265353"/>
                </a:cubicBezTo>
                <a:close/>
                <a:moveTo>
                  <a:pt x="536463" y="265353"/>
                </a:moveTo>
                <a:cubicBezTo>
                  <a:pt x="518145" y="265353"/>
                  <a:pt x="503491" y="250699"/>
                  <a:pt x="503491" y="232380"/>
                </a:cubicBezTo>
                <a:cubicBezTo>
                  <a:pt x="503491" y="214062"/>
                  <a:pt x="518145" y="199407"/>
                  <a:pt x="536463" y="199407"/>
                </a:cubicBezTo>
                <a:cubicBezTo>
                  <a:pt x="554782" y="199407"/>
                  <a:pt x="569436" y="214062"/>
                  <a:pt x="569436" y="232380"/>
                </a:cubicBezTo>
                <a:cubicBezTo>
                  <a:pt x="568913" y="250699"/>
                  <a:pt x="554258" y="265353"/>
                  <a:pt x="536463" y="265353"/>
                </a:cubicBezTo>
                <a:close/>
              </a:path>
            </a:pathLst>
          </a:custGeom>
          <a:solidFill>
            <a:schemeClr val="bg1"/>
          </a:solidFill>
          <a:ln w="5209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</p:spTree>
    <p:extLst>
      <p:ext uri="{BB962C8B-B14F-4D97-AF65-F5344CB8AC3E}">
        <p14:creationId xmlns:p14="http://schemas.microsoft.com/office/powerpoint/2010/main" val="543638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D966BFE7-FD58-F8D2-2E97-E1A63DCB3FC9}"/>
              </a:ext>
            </a:extLst>
          </p:cNvPr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1999044034"/>
              </p:ext>
            </p:extLst>
          </p:nvPr>
        </p:nvGraphicFramePr>
        <p:xfrm>
          <a:off x="1034204" y="2692273"/>
          <a:ext cx="9653369" cy="25763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6802">
                  <a:extLst>
                    <a:ext uri="{9D8B030D-6E8A-4147-A177-3AD203B41FA5}">
                      <a16:colId xmlns:a16="http://schemas.microsoft.com/office/drawing/2014/main" val="2391380390"/>
                    </a:ext>
                  </a:extLst>
                </a:gridCol>
                <a:gridCol w="3605471">
                  <a:extLst>
                    <a:ext uri="{9D8B030D-6E8A-4147-A177-3AD203B41FA5}">
                      <a16:colId xmlns:a16="http://schemas.microsoft.com/office/drawing/2014/main" val="704054673"/>
                    </a:ext>
                  </a:extLst>
                </a:gridCol>
                <a:gridCol w="3431096">
                  <a:extLst>
                    <a:ext uri="{9D8B030D-6E8A-4147-A177-3AD203B41FA5}">
                      <a16:colId xmlns:a16="http://schemas.microsoft.com/office/drawing/2014/main" val="2944740066"/>
                    </a:ext>
                  </a:extLst>
                </a:gridCol>
              </a:tblGrid>
              <a:tr h="429397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Характеристика</a:t>
                      </a:r>
                      <a:endParaRPr lang="ru-R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OLTP</a:t>
                      </a:r>
                      <a:endParaRPr lang="ru-R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OLAP</a:t>
                      </a:r>
                      <a:endParaRPr lang="ru-R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32920"/>
                  </a:ext>
                </a:extLst>
              </a:tr>
              <a:tr h="429397">
                <a:tc>
                  <a:txBody>
                    <a:bodyPr/>
                    <a:lstStyle/>
                    <a:p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Назначение</a:t>
                      </a:r>
                      <a:endParaRPr lang="ru-R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Операционная обработка </a:t>
                      </a:r>
                      <a:endParaRPr lang="ru-R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Аналитическая обработка</a:t>
                      </a:r>
                      <a:endParaRPr lang="ru-R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3141236"/>
                  </a:ext>
                </a:extLst>
              </a:tr>
              <a:tr h="429397">
                <a:tc>
                  <a:txBody>
                    <a:bodyPr/>
                    <a:lstStyle/>
                    <a:p>
                      <a:r>
                        <a:rPr lang="ru-RU" sz="1400">
                          <a:solidFill>
                            <a:schemeClr val="bg1"/>
                          </a:solidFill>
                        </a:rPr>
                        <a:t>Операции</a:t>
                      </a:r>
                      <a:endParaRPr lang="ru-R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Много коротких запросов записи/чтения</a:t>
                      </a:r>
                      <a:endParaRPr lang="ru-R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Мало сложных запросов чтения</a:t>
                      </a:r>
                      <a:endParaRPr lang="ru-R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3414396"/>
                  </a:ext>
                </a:extLst>
              </a:tr>
              <a:tr h="429397">
                <a:tc>
                  <a:txBody>
                    <a:bodyPr/>
                    <a:lstStyle/>
                    <a:p>
                      <a:r>
                        <a:rPr lang="ru-RU" sz="1400">
                          <a:solidFill>
                            <a:schemeClr val="bg1"/>
                          </a:solidFill>
                        </a:rPr>
                        <a:t>Данные</a:t>
                      </a:r>
                      <a:endParaRPr lang="ru-R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Текущие, оперативные</a:t>
                      </a:r>
                      <a:endParaRPr lang="ru-R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Исторические, агрегированные</a:t>
                      </a:r>
                      <a:endParaRPr lang="ru-R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4622056"/>
                  </a:ext>
                </a:extLst>
              </a:tr>
              <a:tr h="429397">
                <a:tc>
                  <a:txBody>
                    <a:bodyPr/>
                    <a:lstStyle/>
                    <a:p>
                      <a:r>
                        <a:rPr lang="ru-RU" sz="1400">
                          <a:solidFill>
                            <a:schemeClr val="bg1"/>
                          </a:solidFill>
                        </a:rPr>
                        <a:t>Размер данных</a:t>
                      </a:r>
                      <a:endParaRPr lang="ru-R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 От мегабайт до гигабайт</a:t>
                      </a:r>
                      <a:endParaRPr lang="ru-R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От гигабайт до петабайт</a:t>
                      </a:r>
                      <a:endParaRPr lang="ru-R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5265502"/>
                  </a:ext>
                </a:extLst>
              </a:tr>
              <a:tr h="429397">
                <a:tc>
                  <a:txBody>
                    <a:bodyPr/>
                    <a:lstStyle/>
                    <a:p>
                      <a:r>
                        <a:rPr lang="ru-RU" sz="1400">
                          <a:solidFill>
                            <a:schemeClr val="bg1"/>
                          </a:solidFill>
                        </a:rPr>
                        <a:t>Схема</a:t>
                      </a:r>
                      <a:endParaRPr lang="ru-R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>
                          <a:solidFill>
                            <a:schemeClr val="bg1"/>
                          </a:solidFill>
                        </a:rPr>
                        <a:t>Нормализованная</a:t>
                      </a:r>
                      <a:endParaRPr lang="ru-R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 err="1">
                          <a:solidFill>
                            <a:schemeClr val="bg1"/>
                          </a:solidFill>
                        </a:rPr>
                        <a:t>Денормализованная</a:t>
                      </a:r>
                      <a:endParaRPr lang="ru-R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FF65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8331611"/>
                  </a:ext>
                </a:extLst>
              </a:tr>
            </a:tbl>
          </a:graphicData>
        </a:graphic>
      </p:graphicFrame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C4ECEBD8-10F5-2F9F-F2AB-01D8B5EAA91E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11</a:t>
            </a:fld>
            <a:endParaRPr lang="ru-RS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15A844F6-4F85-9863-8194-A1E6DA15AE45}"/>
              </a:ext>
            </a:extLst>
          </p:cNvPr>
          <p:cNvSpPr txBox="1">
            <a:spLocks/>
          </p:cNvSpPr>
          <p:nvPr/>
        </p:nvSpPr>
        <p:spPr>
          <a:xfrm>
            <a:off x="260669" y="1183840"/>
            <a:ext cx="11559856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400" b="1" spc="-100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Сравнение</a:t>
            </a:r>
            <a:r>
              <a:rPr lang="ru-RU" sz="3400" b="1" spc="-100" dirty="0">
                <a:solidFill>
                  <a:srgbClr val="FF1B1A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en-US" sz="3400" b="1" spc="-100" dirty="0">
                <a:solidFill>
                  <a:srgbClr val="FF1B1A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OLTP vs OLAP</a:t>
            </a:r>
            <a:endParaRPr lang="ru-RS" sz="3400" b="1" spc="-100" dirty="0">
              <a:solidFill>
                <a:srgbClr val="FF1B1A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  <a:p>
            <a:endParaRPr lang="ru-RS" dirty="0"/>
          </a:p>
        </p:txBody>
      </p:sp>
    </p:spTree>
    <p:extLst>
      <p:ext uri="{BB962C8B-B14F-4D97-AF65-F5344CB8AC3E}">
        <p14:creationId xmlns:p14="http://schemas.microsoft.com/office/powerpoint/2010/main" val="282832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4A783FD0-BBE8-4875-9626-875053FAC5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36606" y="4976038"/>
            <a:ext cx="8162873" cy="1449396"/>
          </a:xfrm>
        </p:spPr>
        <p:txBody>
          <a:bodyPr>
            <a:normAutofit/>
          </a:bodyPr>
          <a:lstStyle/>
          <a:p>
            <a:r>
              <a:rPr lang="ru-RU" dirty="0"/>
              <a:t>Время делать </a:t>
            </a:r>
          </a:p>
          <a:p>
            <a:r>
              <a:rPr lang="ru-RU" dirty="0">
                <a:solidFill>
                  <a:schemeClr val="bg1"/>
                </a:solidFill>
              </a:rPr>
              <a:t>без предела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F09A2A9-D55D-44C0-852A-7560F928AA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03163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887C2E3-CC98-0D0E-CC2D-1140A9662F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97550" y="3448718"/>
            <a:ext cx="4361039" cy="2575564"/>
          </a:xfrm>
        </p:spPr>
        <p:txBody>
          <a:bodyPr>
            <a:noAutofit/>
          </a:bodyPr>
          <a:lstStyle/>
          <a:p>
            <a:r>
              <a:rPr lang="ru-RU" dirty="0"/>
              <a:t>Опыт в сфере работы с данными – более 4-х лет.</a:t>
            </a:r>
          </a:p>
          <a:p>
            <a:r>
              <a:rPr lang="ru-RU" dirty="0"/>
              <a:t>Опыт работы в должностях аналитик, </a:t>
            </a:r>
            <a:r>
              <a:rPr lang="en-US" dirty="0"/>
              <a:t>bi-</a:t>
            </a:r>
            <a:r>
              <a:rPr lang="ru-RU" dirty="0"/>
              <a:t>разработчик, инженер данных.</a:t>
            </a:r>
          </a:p>
          <a:p>
            <a:r>
              <a:rPr lang="ru-RU" dirty="0"/>
              <a:t>Текущий рабочий стек – </a:t>
            </a:r>
            <a:r>
              <a:rPr lang="en-US" dirty="0"/>
              <a:t>Python, SQL, Apache Airflow, Apache Kafka, Teradata, </a:t>
            </a:r>
            <a:r>
              <a:rPr lang="en-US" dirty="0" err="1"/>
              <a:t>ClickHouse</a:t>
            </a:r>
            <a:r>
              <a:rPr lang="en-US" dirty="0"/>
              <a:t>, PostgreSQL, </a:t>
            </a:r>
            <a:r>
              <a:rPr lang="en-US" dirty="0" err="1"/>
              <a:t>GreenPlum</a:t>
            </a:r>
            <a:r>
              <a:rPr lang="en-US" dirty="0"/>
              <a:t>.</a:t>
            </a:r>
            <a:endParaRPr lang="ru-RU" dirty="0"/>
          </a:p>
          <a:p>
            <a:r>
              <a:rPr lang="ru-RU" dirty="0"/>
              <a:t>Работает в </a:t>
            </a:r>
            <a:r>
              <a:rPr lang="en-US" dirty="0" err="1"/>
              <a:t>MagnitTECH</a:t>
            </a:r>
            <a:r>
              <a:rPr lang="en-US" dirty="0"/>
              <a:t> </a:t>
            </a:r>
            <a:r>
              <a:rPr lang="ru-RU" dirty="0"/>
              <a:t>более 2-х лет.</a:t>
            </a:r>
            <a:endParaRPr lang="ru-RS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20AA7C9F-0DB8-9F70-AFC9-C446531959D2}"/>
              </a:ext>
            </a:extLst>
          </p:cNvPr>
          <p:cNvSpPr/>
          <p:nvPr/>
        </p:nvSpPr>
        <p:spPr>
          <a:xfrm>
            <a:off x="390684" y="3448718"/>
            <a:ext cx="670560" cy="670560"/>
          </a:xfrm>
          <a:prstGeom prst="ellipse">
            <a:avLst/>
          </a:prstGeom>
          <a:noFill/>
          <a:ln>
            <a:solidFill>
              <a:srgbClr val="FFF65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S"/>
          </a:p>
        </p:txBody>
      </p:sp>
      <p:grpSp>
        <p:nvGrpSpPr>
          <p:cNvPr id="11" name="Рисунок 22">
            <a:extLst>
              <a:ext uri="{FF2B5EF4-FFF2-40B4-BE49-F238E27FC236}">
                <a16:creationId xmlns:a16="http://schemas.microsoft.com/office/drawing/2014/main" id="{BD20FFE4-E30F-B7B0-B710-209DD091F471}"/>
              </a:ext>
            </a:extLst>
          </p:cNvPr>
          <p:cNvGrpSpPr/>
          <p:nvPr/>
        </p:nvGrpSpPr>
        <p:grpSpPr>
          <a:xfrm>
            <a:off x="547757" y="3602946"/>
            <a:ext cx="345418" cy="326630"/>
            <a:chOff x="5528877" y="4553325"/>
            <a:chExt cx="1174498" cy="1110615"/>
          </a:xfrm>
          <a:solidFill>
            <a:srgbClr val="FFF654"/>
          </a:solidFill>
        </p:grpSpPr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5F81F9A2-9A12-EE7A-9C10-67FB9CDE6114}"/>
                </a:ext>
              </a:extLst>
            </p:cNvPr>
            <p:cNvSpPr/>
            <p:nvPr/>
          </p:nvSpPr>
          <p:spPr>
            <a:xfrm>
              <a:off x="5897495" y="4553325"/>
              <a:ext cx="438150" cy="163829"/>
            </a:xfrm>
            <a:custGeom>
              <a:avLst/>
              <a:gdLst>
                <a:gd name="connsiteX0" fmla="*/ 80010 w 438150"/>
                <a:gd name="connsiteY0" fmla="*/ 97155 h 163829"/>
                <a:gd name="connsiteX1" fmla="*/ 81915 w 438150"/>
                <a:gd name="connsiteY1" fmla="*/ 95250 h 163829"/>
                <a:gd name="connsiteX2" fmla="*/ 356235 w 438150"/>
                <a:gd name="connsiteY2" fmla="*/ 95250 h 163829"/>
                <a:gd name="connsiteX3" fmla="*/ 358140 w 438150"/>
                <a:gd name="connsiteY3" fmla="*/ 97155 h 163829"/>
                <a:gd name="connsiteX4" fmla="*/ 358140 w 438150"/>
                <a:gd name="connsiteY4" fmla="*/ 163830 h 163829"/>
                <a:gd name="connsiteX5" fmla="*/ 438150 w 438150"/>
                <a:gd name="connsiteY5" fmla="*/ 163830 h 163829"/>
                <a:gd name="connsiteX6" fmla="*/ 438150 w 438150"/>
                <a:gd name="connsiteY6" fmla="*/ 37148 h 163829"/>
                <a:gd name="connsiteX7" fmla="*/ 415290 w 438150"/>
                <a:gd name="connsiteY7" fmla="*/ 14288 h 163829"/>
                <a:gd name="connsiteX8" fmla="*/ 20955 w 438150"/>
                <a:gd name="connsiteY8" fmla="*/ 14288 h 163829"/>
                <a:gd name="connsiteX9" fmla="*/ 0 w 438150"/>
                <a:gd name="connsiteY9" fmla="*/ 37148 h 163829"/>
                <a:gd name="connsiteX10" fmla="*/ 0 w 438150"/>
                <a:gd name="connsiteY10" fmla="*/ 163830 h 163829"/>
                <a:gd name="connsiteX11" fmla="*/ 80963 w 438150"/>
                <a:gd name="connsiteY11" fmla="*/ 163830 h 163829"/>
                <a:gd name="connsiteX12" fmla="*/ 80963 w 438150"/>
                <a:gd name="connsiteY12" fmla="*/ 97155 h 163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8150" h="163829">
                  <a:moveTo>
                    <a:pt x="80010" y="97155"/>
                  </a:moveTo>
                  <a:cubicBezTo>
                    <a:pt x="80010" y="96203"/>
                    <a:pt x="80963" y="95250"/>
                    <a:pt x="81915" y="95250"/>
                  </a:cubicBezTo>
                  <a:lnTo>
                    <a:pt x="356235" y="95250"/>
                  </a:lnTo>
                  <a:cubicBezTo>
                    <a:pt x="357188" y="95250"/>
                    <a:pt x="358140" y="96203"/>
                    <a:pt x="358140" y="97155"/>
                  </a:cubicBezTo>
                  <a:lnTo>
                    <a:pt x="358140" y="163830"/>
                  </a:lnTo>
                  <a:lnTo>
                    <a:pt x="438150" y="163830"/>
                  </a:lnTo>
                  <a:lnTo>
                    <a:pt x="438150" y="37148"/>
                  </a:lnTo>
                  <a:cubicBezTo>
                    <a:pt x="438150" y="24765"/>
                    <a:pt x="427673" y="14288"/>
                    <a:pt x="415290" y="14288"/>
                  </a:cubicBezTo>
                  <a:cubicBezTo>
                    <a:pt x="283845" y="-4763"/>
                    <a:pt x="152400" y="-4763"/>
                    <a:pt x="20955" y="14288"/>
                  </a:cubicBezTo>
                  <a:cubicBezTo>
                    <a:pt x="9525" y="14288"/>
                    <a:pt x="0" y="24765"/>
                    <a:pt x="0" y="37148"/>
                  </a:cubicBezTo>
                  <a:lnTo>
                    <a:pt x="0" y="163830"/>
                  </a:lnTo>
                  <a:lnTo>
                    <a:pt x="80963" y="163830"/>
                  </a:lnTo>
                  <a:lnTo>
                    <a:pt x="80963" y="971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43BB6EA9-F89B-2378-905C-2B6E3604CF24}"/>
                </a:ext>
              </a:extLst>
            </p:cNvPr>
            <p:cNvSpPr/>
            <p:nvPr/>
          </p:nvSpPr>
          <p:spPr>
            <a:xfrm>
              <a:off x="5553642" y="5301990"/>
              <a:ext cx="1126807" cy="361950"/>
            </a:xfrm>
            <a:custGeom>
              <a:avLst/>
              <a:gdLst>
                <a:gd name="connsiteX0" fmla="*/ 0 w 1126807"/>
                <a:gd name="connsiteY0" fmla="*/ 0 h 361950"/>
                <a:gd name="connsiteX1" fmla="*/ 0 w 1126807"/>
                <a:gd name="connsiteY1" fmla="*/ 340042 h 361950"/>
                <a:gd name="connsiteX2" fmla="*/ 22860 w 1126807"/>
                <a:gd name="connsiteY2" fmla="*/ 361950 h 361950"/>
                <a:gd name="connsiteX3" fmla="*/ 1103948 w 1126807"/>
                <a:gd name="connsiteY3" fmla="*/ 361950 h 361950"/>
                <a:gd name="connsiteX4" fmla="*/ 1126808 w 1126807"/>
                <a:gd name="connsiteY4" fmla="*/ 340042 h 361950"/>
                <a:gd name="connsiteX5" fmla="*/ 1126808 w 1126807"/>
                <a:gd name="connsiteY5" fmla="*/ 952 h 361950"/>
                <a:gd name="connsiteX6" fmla="*/ 580073 w 1126807"/>
                <a:gd name="connsiteY6" fmla="*/ 77152 h 361950"/>
                <a:gd name="connsiteX7" fmla="*/ 0 w 1126807"/>
                <a:gd name="connsiteY7" fmla="*/ 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6807" h="361950">
                  <a:moveTo>
                    <a:pt x="0" y="0"/>
                  </a:moveTo>
                  <a:lnTo>
                    <a:pt x="0" y="340042"/>
                  </a:lnTo>
                  <a:cubicBezTo>
                    <a:pt x="0" y="352425"/>
                    <a:pt x="10477" y="361950"/>
                    <a:pt x="22860" y="361950"/>
                  </a:cubicBezTo>
                  <a:lnTo>
                    <a:pt x="1103948" y="361950"/>
                  </a:lnTo>
                  <a:cubicBezTo>
                    <a:pt x="1116330" y="361950"/>
                    <a:pt x="1126808" y="352425"/>
                    <a:pt x="1126808" y="340042"/>
                  </a:cubicBezTo>
                  <a:lnTo>
                    <a:pt x="1126808" y="952"/>
                  </a:lnTo>
                  <a:cubicBezTo>
                    <a:pt x="935355" y="57150"/>
                    <a:pt x="746760" y="77152"/>
                    <a:pt x="580073" y="77152"/>
                  </a:cubicBezTo>
                  <a:cubicBezTo>
                    <a:pt x="304800" y="77152"/>
                    <a:pt x="85725" y="24765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C78349F9-8D88-7D18-EFE3-127749000F29}"/>
                </a:ext>
              </a:extLst>
            </p:cNvPr>
            <p:cNvSpPr/>
            <p:nvPr/>
          </p:nvSpPr>
          <p:spPr>
            <a:xfrm>
              <a:off x="5528877" y="4760017"/>
              <a:ext cx="1174498" cy="552450"/>
            </a:xfrm>
            <a:custGeom>
              <a:avLst/>
              <a:gdLst>
                <a:gd name="connsiteX0" fmla="*/ 1155383 w 1174498"/>
                <a:gd name="connsiteY0" fmla="*/ 0 h 552450"/>
                <a:gd name="connsiteX1" fmla="*/ 20003 w 1174498"/>
                <a:gd name="connsiteY1" fmla="*/ 0 h 552450"/>
                <a:gd name="connsiteX2" fmla="*/ 0 w 1174498"/>
                <a:gd name="connsiteY2" fmla="*/ 20003 h 552450"/>
                <a:gd name="connsiteX3" fmla="*/ 0 w 1174498"/>
                <a:gd name="connsiteY3" fmla="*/ 425768 h 552450"/>
                <a:gd name="connsiteX4" fmla="*/ 39053 w 1174498"/>
                <a:gd name="connsiteY4" fmla="*/ 478155 h 552450"/>
                <a:gd name="connsiteX5" fmla="*/ 528638 w 1174498"/>
                <a:gd name="connsiteY5" fmla="*/ 551498 h 552450"/>
                <a:gd name="connsiteX6" fmla="*/ 528638 w 1174498"/>
                <a:gd name="connsiteY6" fmla="*/ 520065 h 552450"/>
                <a:gd name="connsiteX7" fmla="*/ 586740 w 1174498"/>
                <a:gd name="connsiteY7" fmla="*/ 461963 h 552450"/>
                <a:gd name="connsiteX8" fmla="*/ 627698 w 1174498"/>
                <a:gd name="connsiteY8" fmla="*/ 479107 h 552450"/>
                <a:gd name="connsiteX9" fmla="*/ 644843 w 1174498"/>
                <a:gd name="connsiteY9" fmla="*/ 520065 h 552450"/>
                <a:gd name="connsiteX10" fmla="*/ 644843 w 1174498"/>
                <a:gd name="connsiteY10" fmla="*/ 552450 h 552450"/>
                <a:gd name="connsiteX11" fmla="*/ 1135380 w 1174498"/>
                <a:gd name="connsiteY11" fmla="*/ 478155 h 552450"/>
                <a:gd name="connsiteX12" fmla="*/ 1174433 w 1174498"/>
                <a:gd name="connsiteY12" fmla="*/ 425768 h 552450"/>
                <a:gd name="connsiteX13" fmla="*/ 1174433 w 1174498"/>
                <a:gd name="connsiteY13" fmla="*/ 20003 h 552450"/>
                <a:gd name="connsiteX14" fmla="*/ 1155383 w 1174498"/>
                <a:gd name="connsiteY14" fmla="*/ 0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74498" h="552450">
                  <a:moveTo>
                    <a:pt x="1155383" y="0"/>
                  </a:moveTo>
                  <a:lnTo>
                    <a:pt x="20003" y="0"/>
                  </a:lnTo>
                  <a:cubicBezTo>
                    <a:pt x="9525" y="0"/>
                    <a:pt x="0" y="8572"/>
                    <a:pt x="0" y="20003"/>
                  </a:cubicBezTo>
                  <a:lnTo>
                    <a:pt x="0" y="425768"/>
                  </a:lnTo>
                  <a:cubicBezTo>
                    <a:pt x="0" y="450532"/>
                    <a:pt x="16193" y="471488"/>
                    <a:pt x="39053" y="478155"/>
                  </a:cubicBezTo>
                  <a:cubicBezTo>
                    <a:pt x="115253" y="500063"/>
                    <a:pt x="297180" y="543878"/>
                    <a:pt x="528638" y="551498"/>
                  </a:cubicBezTo>
                  <a:lnTo>
                    <a:pt x="528638" y="520065"/>
                  </a:lnTo>
                  <a:cubicBezTo>
                    <a:pt x="528638" y="488632"/>
                    <a:pt x="554355" y="461963"/>
                    <a:pt x="586740" y="461963"/>
                  </a:cubicBezTo>
                  <a:cubicBezTo>
                    <a:pt x="602933" y="461963"/>
                    <a:pt x="617220" y="468630"/>
                    <a:pt x="627698" y="479107"/>
                  </a:cubicBezTo>
                  <a:cubicBezTo>
                    <a:pt x="638175" y="489585"/>
                    <a:pt x="644843" y="503873"/>
                    <a:pt x="644843" y="520065"/>
                  </a:cubicBezTo>
                  <a:lnTo>
                    <a:pt x="644843" y="552450"/>
                  </a:lnTo>
                  <a:cubicBezTo>
                    <a:pt x="797243" y="549593"/>
                    <a:pt x="964883" y="529590"/>
                    <a:pt x="1135380" y="478155"/>
                  </a:cubicBezTo>
                  <a:cubicBezTo>
                    <a:pt x="1158240" y="471488"/>
                    <a:pt x="1174433" y="449580"/>
                    <a:pt x="1174433" y="425768"/>
                  </a:cubicBezTo>
                  <a:lnTo>
                    <a:pt x="1174433" y="20003"/>
                  </a:lnTo>
                  <a:cubicBezTo>
                    <a:pt x="1175385" y="8572"/>
                    <a:pt x="1165860" y="0"/>
                    <a:pt x="115538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C24A7C2-7F98-DDAF-707B-36718361BA7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2</a:t>
            </a:fld>
            <a:endParaRPr lang="ru-RS"/>
          </a:p>
        </p:txBody>
      </p:sp>
      <p:sp>
        <p:nvSpPr>
          <p:cNvPr id="15" name="Текст 3">
            <a:extLst>
              <a:ext uri="{FF2B5EF4-FFF2-40B4-BE49-F238E27FC236}">
                <a16:creationId xmlns:a16="http://schemas.microsoft.com/office/drawing/2014/main" id="{0E7FF32F-18FF-BBBD-A74C-F777801E4598}"/>
              </a:ext>
            </a:extLst>
          </p:cNvPr>
          <p:cNvSpPr txBox="1">
            <a:spLocks/>
          </p:cNvSpPr>
          <p:nvPr/>
        </p:nvSpPr>
        <p:spPr>
          <a:xfrm>
            <a:off x="260669" y="1183840"/>
            <a:ext cx="11559856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Краткая справка </a:t>
            </a:r>
            <a:r>
              <a:rPr lang="ru-RU" dirty="0">
                <a:solidFill>
                  <a:srgbClr val="FF0000"/>
                </a:solidFill>
              </a:rPr>
              <a:t>о преподавателе</a:t>
            </a:r>
            <a:endParaRPr lang="ru-RS" dirty="0"/>
          </a:p>
        </p:txBody>
      </p:sp>
      <p:sp>
        <p:nvSpPr>
          <p:cNvPr id="16" name="Текст 4">
            <a:extLst>
              <a:ext uri="{FF2B5EF4-FFF2-40B4-BE49-F238E27FC236}">
                <a16:creationId xmlns:a16="http://schemas.microsoft.com/office/drawing/2014/main" id="{01576549-4752-1FD1-4766-65749DCC5D01}"/>
              </a:ext>
            </a:extLst>
          </p:cNvPr>
          <p:cNvSpPr txBox="1">
            <a:spLocks/>
          </p:cNvSpPr>
          <p:nvPr/>
        </p:nvSpPr>
        <p:spPr>
          <a:xfrm>
            <a:off x="259086" y="2124515"/>
            <a:ext cx="10569876" cy="967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Никакой воды, только то, что необходимо</a:t>
            </a:r>
          </a:p>
          <a:p>
            <a:endParaRPr lang="ru-RS" dirty="0"/>
          </a:p>
          <a:p>
            <a:endParaRPr lang="ru-RS" dirty="0"/>
          </a:p>
          <a:p>
            <a:endParaRPr lang="ru-RS" dirty="0"/>
          </a:p>
          <a:p>
            <a:endParaRPr lang="ru-RS" dirty="0"/>
          </a:p>
          <a:p>
            <a:endParaRPr lang="ru-RS" dirty="0"/>
          </a:p>
        </p:txBody>
      </p:sp>
    </p:spTree>
    <p:extLst>
      <p:ext uri="{BB962C8B-B14F-4D97-AF65-F5344CB8AC3E}">
        <p14:creationId xmlns:p14="http://schemas.microsoft.com/office/powerpoint/2010/main" val="3072991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887C2E3-CC98-0D0E-CC2D-1140A9662F2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197550" y="3448718"/>
            <a:ext cx="4361039" cy="2575564"/>
          </a:xfrm>
        </p:spPr>
        <p:txBody>
          <a:bodyPr>
            <a:noAutofit/>
          </a:bodyPr>
          <a:lstStyle/>
          <a:p>
            <a:r>
              <a:rPr lang="ru-RU" dirty="0"/>
              <a:t>Рассмотрим основы синтаксиса, запросы с фильтрацией, группировкой, соединениями таблиц, использование оконных (аналитических) функций, использование табличных выражений. Научимся создавать, наполнять, очищать и удалять таблицы. Научимся оптимизировать запросы и, наконец, апогеем всего станет написание хранимых процедур и функций.</a:t>
            </a:r>
            <a:endParaRPr lang="ru-RS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20AA7C9F-0DB8-9F70-AFC9-C446531959D2}"/>
              </a:ext>
            </a:extLst>
          </p:cNvPr>
          <p:cNvSpPr/>
          <p:nvPr/>
        </p:nvSpPr>
        <p:spPr>
          <a:xfrm>
            <a:off x="390684" y="3448718"/>
            <a:ext cx="670560" cy="670560"/>
          </a:xfrm>
          <a:prstGeom prst="ellipse">
            <a:avLst/>
          </a:prstGeom>
          <a:noFill/>
          <a:ln>
            <a:solidFill>
              <a:srgbClr val="FFF65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S"/>
          </a:p>
        </p:txBody>
      </p:sp>
      <p:grpSp>
        <p:nvGrpSpPr>
          <p:cNvPr id="11" name="Рисунок 22">
            <a:extLst>
              <a:ext uri="{FF2B5EF4-FFF2-40B4-BE49-F238E27FC236}">
                <a16:creationId xmlns:a16="http://schemas.microsoft.com/office/drawing/2014/main" id="{BD20FFE4-E30F-B7B0-B710-209DD091F471}"/>
              </a:ext>
            </a:extLst>
          </p:cNvPr>
          <p:cNvGrpSpPr/>
          <p:nvPr/>
        </p:nvGrpSpPr>
        <p:grpSpPr>
          <a:xfrm>
            <a:off x="547757" y="3602946"/>
            <a:ext cx="345418" cy="326630"/>
            <a:chOff x="5528877" y="4553325"/>
            <a:chExt cx="1174498" cy="1110615"/>
          </a:xfrm>
          <a:solidFill>
            <a:srgbClr val="FFF654"/>
          </a:solidFill>
        </p:grpSpPr>
        <p:sp>
          <p:nvSpPr>
            <p:cNvPr id="12" name="Полилиния 11">
              <a:extLst>
                <a:ext uri="{FF2B5EF4-FFF2-40B4-BE49-F238E27FC236}">
                  <a16:creationId xmlns:a16="http://schemas.microsoft.com/office/drawing/2014/main" id="{5F81F9A2-9A12-EE7A-9C10-67FB9CDE6114}"/>
                </a:ext>
              </a:extLst>
            </p:cNvPr>
            <p:cNvSpPr/>
            <p:nvPr/>
          </p:nvSpPr>
          <p:spPr>
            <a:xfrm>
              <a:off x="5897495" y="4553325"/>
              <a:ext cx="438150" cy="163829"/>
            </a:xfrm>
            <a:custGeom>
              <a:avLst/>
              <a:gdLst>
                <a:gd name="connsiteX0" fmla="*/ 80010 w 438150"/>
                <a:gd name="connsiteY0" fmla="*/ 97155 h 163829"/>
                <a:gd name="connsiteX1" fmla="*/ 81915 w 438150"/>
                <a:gd name="connsiteY1" fmla="*/ 95250 h 163829"/>
                <a:gd name="connsiteX2" fmla="*/ 356235 w 438150"/>
                <a:gd name="connsiteY2" fmla="*/ 95250 h 163829"/>
                <a:gd name="connsiteX3" fmla="*/ 358140 w 438150"/>
                <a:gd name="connsiteY3" fmla="*/ 97155 h 163829"/>
                <a:gd name="connsiteX4" fmla="*/ 358140 w 438150"/>
                <a:gd name="connsiteY4" fmla="*/ 163830 h 163829"/>
                <a:gd name="connsiteX5" fmla="*/ 438150 w 438150"/>
                <a:gd name="connsiteY5" fmla="*/ 163830 h 163829"/>
                <a:gd name="connsiteX6" fmla="*/ 438150 w 438150"/>
                <a:gd name="connsiteY6" fmla="*/ 37148 h 163829"/>
                <a:gd name="connsiteX7" fmla="*/ 415290 w 438150"/>
                <a:gd name="connsiteY7" fmla="*/ 14288 h 163829"/>
                <a:gd name="connsiteX8" fmla="*/ 20955 w 438150"/>
                <a:gd name="connsiteY8" fmla="*/ 14288 h 163829"/>
                <a:gd name="connsiteX9" fmla="*/ 0 w 438150"/>
                <a:gd name="connsiteY9" fmla="*/ 37148 h 163829"/>
                <a:gd name="connsiteX10" fmla="*/ 0 w 438150"/>
                <a:gd name="connsiteY10" fmla="*/ 163830 h 163829"/>
                <a:gd name="connsiteX11" fmla="*/ 80963 w 438150"/>
                <a:gd name="connsiteY11" fmla="*/ 163830 h 163829"/>
                <a:gd name="connsiteX12" fmla="*/ 80963 w 438150"/>
                <a:gd name="connsiteY12" fmla="*/ 97155 h 163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38150" h="163829">
                  <a:moveTo>
                    <a:pt x="80010" y="97155"/>
                  </a:moveTo>
                  <a:cubicBezTo>
                    <a:pt x="80010" y="96203"/>
                    <a:pt x="80963" y="95250"/>
                    <a:pt x="81915" y="95250"/>
                  </a:cubicBezTo>
                  <a:lnTo>
                    <a:pt x="356235" y="95250"/>
                  </a:lnTo>
                  <a:cubicBezTo>
                    <a:pt x="357188" y="95250"/>
                    <a:pt x="358140" y="96203"/>
                    <a:pt x="358140" y="97155"/>
                  </a:cubicBezTo>
                  <a:lnTo>
                    <a:pt x="358140" y="163830"/>
                  </a:lnTo>
                  <a:lnTo>
                    <a:pt x="438150" y="163830"/>
                  </a:lnTo>
                  <a:lnTo>
                    <a:pt x="438150" y="37148"/>
                  </a:lnTo>
                  <a:cubicBezTo>
                    <a:pt x="438150" y="24765"/>
                    <a:pt x="427673" y="14288"/>
                    <a:pt x="415290" y="14288"/>
                  </a:cubicBezTo>
                  <a:cubicBezTo>
                    <a:pt x="283845" y="-4763"/>
                    <a:pt x="152400" y="-4763"/>
                    <a:pt x="20955" y="14288"/>
                  </a:cubicBezTo>
                  <a:cubicBezTo>
                    <a:pt x="9525" y="14288"/>
                    <a:pt x="0" y="24765"/>
                    <a:pt x="0" y="37148"/>
                  </a:cubicBezTo>
                  <a:lnTo>
                    <a:pt x="0" y="163830"/>
                  </a:lnTo>
                  <a:lnTo>
                    <a:pt x="80963" y="163830"/>
                  </a:lnTo>
                  <a:lnTo>
                    <a:pt x="80963" y="9715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3" name="Полилиния 12">
              <a:extLst>
                <a:ext uri="{FF2B5EF4-FFF2-40B4-BE49-F238E27FC236}">
                  <a16:creationId xmlns:a16="http://schemas.microsoft.com/office/drawing/2014/main" id="{43BB6EA9-F89B-2378-905C-2B6E3604CF24}"/>
                </a:ext>
              </a:extLst>
            </p:cNvPr>
            <p:cNvSpPr/>
            <p:nvPr/>
          </p:nvSpPr>
          <p:spPr>
            <a:xfrm>
              <a:off x="5553642" y="5301990"/>
              <a:ext cx="1126807" cy="361950"/>
            </a:xfrm>
            <a:custGeom>
              <a:avLst/>
              <a:gdLst>
                <a:gd name="connsiteX0" fmla="*/ 0 w 1126807"/>
                <a:gd name="connsiteY0" fmla="*/ 0 h 361950"/>
                <a:gd name="connsiteX1" fmla="*/ 0 w 1126807"/>
                <a:gd name="connsiteY1" fmla="*/ 340042 h 361950"/>
                <a:gd name="connsiteX2" fmla="*/ 22860 w 1126807"/>
                <a:gd name="connsiteY2" fmla="*/ 361950 h 361950"/>
                <a:gd name="connsiteX3" fmla="*/ 1103948 w 1126807"/>
                <a:gd name="connsiteY3" fmla="*/ 361950 h 361950"/>
                <a:gd name="connsiteX4" fmla="*/ 1126808 w 1126807"/>
                <a:gd name="connsiteY4" fmla="*/ 340042 h 361950"/>
                <a:gd name="connsiteX5" fmla="*/ 1126808 w 1126807"/>
                <a:gd name="connsiteY5" fmla="*/ 952 h 361950"/>
                <a:gd name="connsiteX6" fmla="*/ 580073 w 1126807"/>
                <a:gd name="connsiteY6" fmla="*/ 77152 h 361950"/>
                <a:gd name="connsiteX7" fmla="*/ 0 w 1126807"/>
                <a:gd name="connsiteY7" fmla="*/ 0 h 361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26807" h="361950">
                  <a:moveTo>
                    <a:pt x="0" y="0"/>
                  </a:moveTo>
                  <a:lnTo>
                    <a:pt x="0" y="340042"/>
                  </a:lnTo>
                  <a:cubicBezTo>
                    <a:pt x="0" y="352425"/>
                    <a:pt x="10477" y="361950"/>
                    <a:pt x="22860" y="361950"/>
                  </a:cubicBezTo>
                  <a:lnTo>
                    <a:pt x="1103948" y="361950"/>
                  </a:lnTo>
                  <a:cubicBezTo>
                    <a:pt x="1116330" y="361950"/>
                    <a:pt x="1126808" y="352425"/>
                    <a:pt x="1126808" y="340042"/>
                  </a:cubicBezTo>
                  <a:lnTo>
                    <a:pt x="1126808" y="952"/>
                  </a:lnTo>
                  <a:cubicBezTo>
                    <a:pt x="935355" y="57150"/>
                    <a:pt x="746760" y="77152"/>
                    <a:pt x="580073" y="77152"/>
                  </a:cubicBezTo>
                  <a:cubicBezTo>
                    <a:pt x="304800" y="77152"/>
                    <a:pt x="85725" y="24765"/>
                    <a:pt x="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  <p:sp>
          <p:nvSpPr>
            <p:cNvPr id="14" name="Полилиния 13">
              <a:extLst>
                <a:ext uri="{FF2B5EF4-FFF2-40B4-BE49-F238E27FC236}">
                  <a16:creationId xmlns:a16="http://schemas.microsoft.com/office/drawing/2014/main" id="{C78349F9-8D88-7D18-EFE3-127749000F29}"/>
                </a:ext>
              </a:extLst>
            </p:cNvPr>
            <p:cNvSpPr/>
            <p:nvPr/>
          </p:nvSpPr>
          <p:spPr>
            <a:xfrm>
              <a:off x="5528877" y="4760017"/>
              <a:ext cx="1174498" cy="552450"/>
            </a:xfrm>
            <a:custGeom>
              <a:avLst/>
              <a:gdLst>
                <a:gd name="connsiteX0" fmla="*/ 1155383 w 1174498"/>
                <a:gd name="connsiteY0" fmla="*/ 0 h 552450"/>
                <a:gd name="connsiteX1" fmla="*/ 20003 w 1174498"/>
                <a:gd name="connsiteY1" fmla="*/ 0 h 552450"/>
                <a:gd name="connsiteX2" fmla="*/ 0 w 1174498"/>
                <a:gd name="connsiteY2" fmla="*/ 20003 h 552450"/>
                <a:gd name="connsiteX3" fmla="*/ 0 w 1174498"/>
                <a:gd name="connsiteY3" fmla="*/ 425768 h 552450"/>
                <a:gd name="connsiteX4" fmla="*/ 39053 w 1174498"/>
                <a:gd name="connsiteY4" fmla="*/ 478155 h 552450"/>
                <a:gd name="connsiteX5" fmla="*/ 528638 w 1174498"/>
                <a:gd name="connsiteY5" fmla="*/ 551498 h 552450"/>
                <a:gd name="connsiteX6" fmla="*/ 528638 w 1174498"/>
                <a:gd name="connsiteY6" fmla="*/ 520065 h 552450"/>
                <a:gd name="connsiteX7" fmla="*/ 586740 w 1174498"/>
                <a:gd name="connsiteY7" fmla="*/ 461963 h 552450"/>
                <a:gd name="connsiteX8" fmla="*/ 627698 w 1174498"/>
                <a:gd name="connsiteY8" fmla="*/ 479107 h 552450"/>
                <a:gd name="connsiteX9" fmla="*/ 644843 w 1174498"/>
                <a:gd name="connsiteY9" fmla="*/ 520065 h 552450"/>
                <a:gd name="connsiteX10" fmla="*/ 644843 w 1174498"/>
                <a:gd name="connsiteY10" fmla="*/ 552450 h 552450"/>
                <a:gd name="connsiteX11" fmla="*/ 1135380 w 1174498"/>
                <a:gd name="connsiteY11" fmla="*/ 478155 h 552450"/>
                <a:gd name="connsiteX12" fmla="*/ 1174433 w 1174498"/>
                <a:gd name="connsiteY12" fmla="*/ 425768 h 552450"/>
                <a:gd name="connsiteX13" fmla="*/ 1174433 w 1174498"/>
                <a:gd name="connsiteY13" fmla="*/ 20003 h 552450"/>
                <a:gd name="connsiteX14" fmla="*/ 1155383 w 1174498"/>
                <a:gd name="connsiteY14" fmla="*/ 0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74498" h="552450">
                  <a:moveTo>
                    <a:pt x="1155383" y="0"/>
                  </a:moveTo>
                  <a:lnTo>
                    <a:pt x="20003" y="0"/>
                  </a:lnTo>
                  <a:cubicBezTo>
                    <a:pt x="9525" y="0"/>
                    <a:pt x="0" y="8572"/>
                    <a:pt x="0" y="20003"/>
                  </a:cubicBezTo>
                  <a:lnTo>
                    <a:pt x="0" y="425768"/>
                  </a:lnTo>
                  <a:cubicBezTo>
                    <a:pt x="0" y="450532"/>
                    <a:pt x="16193" y="471488"/>
                    <a:pt x="39053" y="478155"/>
                  </a:cubicBezTo>
                  <a:cubicBezTo>
                    <a:pt x="115253" y="500063"/>
                    <a:pt x="297180" y="543878"/>
                    <a:pt x="528638" y="551498"/>
                  </a:cubicBezTo>
                  <a:lnTo>
                    <a:pt x="528638" y="520065"/>
                  </a:lnTo>
                  <a:cubicBezTo>
                    <a:pt x="528638" y="488632"/>
                    <a:pt x="554355" y="461963"/>
                    <a:pt x="586740" y="461963"/>
                  </a:cubicBezTo>
                  <a:cubicBezTo>
                    <a:pt x="602933" y="461963"/>
                    <a:pt x="617220" y="468630"/>
                    <a:pt x="627698" y="479107"/>
                  </a:cubicBezTo>
                  <a:cubicBezTo>
                    <a:pt x="638175" y="489585"/>
                    <a:pt x="644843" y="503873"/>
                    <a:pt x="644843" y="520065"/>
                  </a:cubicBezTo>
                  <a:lnTo>
                    <a:pt x="644843" y="552450"/>
                  </a:lnTo>
                  <a:cubicBezTo>
                    <a:pt x="797243" y="549593"/>
                    <a:pt x="964883" y="529590"/>
                    <a:pt x="1135380" y="478155"/>
                  </a:cubicBezTo>
                  <a:cubicBezTo>
                    <a:pt x="1158240" y="471488"/>
                    <a:pt x="1174433" y="449580"/>
                    <a:pt x="1174433" y="425768"/>
                  </a:cubicBezTo>
                  <a:lnTo>
                    <a:pt x="1174433" y="20003"/>
                  </a:lnTo>
                  <a:cubicBezTo>
                    <a:pt x="1175385" y="8572"/>
                    <a:pt x="1165860" y="0"/>
                    <a:pt x="1155383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ru-RS"/>
            </a:p>
          </p:txBody>
        </p:sp>
      </p:grp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C24A7C2-7F98-DDAF-707B-36718361BA7B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3</a:t>
            </a:fld>
            <a:endParaRPr lang="ru-RS"/>
          </a:p>
        </p:txBody>
      </p:sp>
      <p:sp>
        <p:nvSpPr>
          <p:cNvPr id="15" name="Текст 3">
            <a:extLst>
              <a:ext uri="{FF2B5EF4-FFF2-40B4-BE49-F238E27FC236}">
                <a16:creationId xmlns:a16="http://schemas.microsoft.com/office/drawing/2014/main" id="{0E7FF32F-18FF-BBBD-A74C-F777801E4598}"/>
              </a:ext>
            </a:extLst>
          </p:cNvPr>
          <p:cNvSpPr txBox="1">
            <a:spLocks/>
          </p:cNvSpPr>
          <p:nvPr/>
        </p:nvSpPr>
        <p:spPr>
          <a:xfrm>
            <a:off x="260669" y="1183840"/>
            <a:ext cx="11559856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Краткая справка </a:t>
            </a:r>
            <a:r>
              <a:rPr lang="ru-RU" dirty="0">
                <a:solidFill>
                  <a:srgbClr val="FF0000"/>
                </a:solidFill>
              </a:rPr>
              <a:t>о курсе</a:t>
            </a:r>
            <a:endParaRPr lang="ru-RS" dirty="0"/>
          </a:p>
        </p:txBody>
      </p:sp>
      <p:sp>
        <p:nvSpPr>
          <p:cNvPr id="16" name="Текст 4">
            <a:extLst>
              <a:ext uri="{FF2B5EF4-FFF2-40B4-BE49-F238E27FC236}">
                <a16:creationId xmlns:a16="http://schemas.microsoft.com/office/drawing/2014/main" id="{01576549-4752-1FD1-4766-65749DCC5D01}"/>
              </a:ext>
            </a:extLst>
          </p:cNvPr>
          <p:cNvSpPr txBox="1">
            <a:spLocks/>
          </p:cNvSpPr>
          <p:nvPr/>
        </p:nvSpPr>
        <p:spPr>
          <a:xfrm>
            <a:off x="259086" y="2124515"/>
            <a:ext cx="10569876" cy="967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Пройдем все необходимое от основ до процедур и функций.</a:t>
            </a:r>
          </a:p>
          <a:p>
            <a:endParaRPr lang="ru-RS" dirty="0"/>
          </a:p>
          <a:p>
            <a:endParaRPr lang="ru-RS" dirty="0"/>
          </a:p>
          <a:p>
            <a:endParaRPr lang="ru-RS" dirty="0"/>
          </a:p>
          <a:p>
            <a:endParaRPr lang="ru-RS" dirty="0"/>
          </a:p>
          <a:p>
            <a:endParaRPr lang="ru-RS" dirty="0"/>
          </a:p>
        </p:txBody>
      </p:sp>
    </p:spTree>
    <p:extLst>
      <p:ext uri="{BB962C8B-B14F-4D97-AF65-F5344CB8AC3E}">
        <p14:creationId xmlns:p14="http://schemas.microsoft.com/office/powerpoint/2010/main" val="839513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4D53135-404A-BDB9-DA1C-B6F408EC644C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2" r="4732"/>
          <a:stretch/>
        </p:blipFill>
        <p:spPr>
          <a:xfrm>
            <a:off x="6814159" y="977030"/>
            <a:ext cx="4986725" cy="5148000"/>
          </a:xfr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A9B9C56-EBD6-CA00-D176-FE5481C866C2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4</a:t>
            </a:fld>
            <a:endParaRPr lang="ru-RS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ED4902FC-D6A8-F823-135A-3F7BA0CB87AC}"/>
              </a:ext>
            </a:extLst>
          </p:cNvPr>
          <p:cNvSpPr txBox="1">
            <a:spLocks/>
          </p:cNvSpPr>
          <p:nvPr/>
        </p:nvSpPr>
        <p:spPr>
          <a:xfrm>
            <a:off x="259087" y="2145022"/>
            <a:ext cx="5427437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Что такое </a:t>
            </a:r>
          </a:p>
          <a:p>
            <a:r>
              <a:rPr lang="ru-RU" dirty="0">
                <a:solidFill>
                  <a:srgbClr val="EE0F01"/>
                </a:solidFill>
              </a:rPr>
              <a:t>База данных (БД)?</a:t>
            </a:r>
            <a:endParaRPr lang="ru-RS" dirty="0">
              <a:solidFill>
                <a:srgbClr val="EE0F01"/>
              </a:solidFill>
            </a:endParaRPr>
          </a:p>
        </p:txBody>
      </p:sp>
      <p:sp>
        <p:nvSpPr>
          <p:cNvPr id="7" name="Текст 4">
            <a:extLst>
              <a:ext uri="{FF2B5EF4-FFF2-40B4-BE49-F238E27FC236}">
                <a16:creationId xmlns:a16="http://schemas.microsoft.com/office/drawing/2014/main" id="{F4B89C43-CDAB-DCFC-6E44-09ADDC93368A}"/>
              </a:ext>
            </a:extLst>
          </p:cNvPr>
          <p:cNvSpPr txBox="1">
            <a:spLocks/>
          </p:cNvSpPr>
          <p:nvPr/>
        </p:nvSpPr>
        <p:spPr>
          <a:xfrm>
            <a:off x="259087" y="3261445"/>
            <a:ext cx="4608748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Это организованная совокупность структурированных данных, хранящихся как в бумажном так и в электронном виде. БД предназначены для эффективного хранения, поиска, обновления и управления данными.</a:t>
            </a:r>
            <a:endParaRPr lang="ru-RS" dirty="0"/>
          </a:p>
        </p:txBody>
      </p:sp>
    </p:spTree>
    <p:extLst>
      <p:ext uri="{BB962C8B-B14F-4D97-AF65-F5344CB8AC3E}">
        <p14:creationId xmlns:p14="http://schemas.microsoft.com/office/powerpoint/2010/main" val="3200878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4D53135-404A-BDB9-DA1C-B6F408EC644C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32" r="4732"/>
          <a:stretch/>
        </p:blipFill>
        <p:spPr>
          <a:xfrm>
            <a:off x="6814159" y="977030"/>
            <a:ext cx="4986725" cy="5148000"/>
          </a:xfr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EA9B9C56-EBD6-CA00-D176-FE5481C866C2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5</a:t>
            </a:fld>
            <a:endParaRPr lang="ru-RS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ED4902FC-D6A8-F823-135A-3F7BA0CB87AC}"/>
              </a:ext>
            </a:extLst>
          </p:cNvPr>
          <p:cNvSpPr txBox="1">
            <a:spLocks/>
          </p:cNvSpPr>
          <p:nvPr/>
        </p:nvSpPr>
        <p:spPr>
          <a:xfrm>
            <a:off x="259087" y="1124744"/>
            <a:ext cx="5427437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Что такое </a:t>
            </a:r>
            <a:r>
              <a:rPr lang="ru-RU" dirty="0">
                <a:solidFill>
                  <a:srgbClr val="EE0F01"/>
                </a:solidFill>
              </a:rPr>
              <a:t>Система управления базами данных (СУБД)?</a:t>
            </a:r>
            <a:endParaRPr lang="ru-RS" dirty="0">
              <a:solidFill>
                <a:srgbClr val="EE0F01"/>
              </a:solidFill>
            </a:endParaRPr>
          </a:p>
        </p:txBody>
      </p:sp>
      <p:sp>
        <p:nvSpPr>
          <p:cNvPr id="7" name="Текст 4">
            <a:extLst>
              <a:ext uri="{FF2B5EF4-FFF2-40B4-BE49-F238E27FC236}">
                <a16:creationId xmlns:a16="http://schemas.microsoft.com/office/drawing/2014/main" id="{F4B89C43-CDAB-DCFC-6E44-09ADDC93368A}"/>
              </a:ext>
            </a:extLst>
          </p:cNvPr>
          <p:cNvSpPr txBox="1">
            <a:spLocks/>
          </p:cNvSpPr>
          <p:nvPr/>
        </p:nvSpPr>
        <p:spPr>
          <a:xfrm>
            <a:off x="259087" y="2583341"/>
            <a:ext cx="4608748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dirty="0"/>
              <a:t>Э</a:t>
            </a:r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то программное обеспечение для создания, управления и взаимодействия с базами данных. СУБД предоставляет:</a:t>
            </a:r>
          </a:p>
          <a:p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Язык запросов (SQL для реляционных БД)</a:t>
            </a:r>
          </a:p>
          <a:p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Механизмы хранения и извлечения данных</a:t>
            </a:r>
          </a:p>
          <a:p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Управление транзакциями</a:t>
            </a:r>
          </a:p>
          <a:p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Контроль доступа</a:t>
            </a:r>
          </a:p>
          <a:p>
            <a:r>
              <a:rPr lang="ru-RU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Резервное копирование и восстановление</a:t>
            </a:r>
            <a:endParaRPr lang="ru-RS" dirty="0"/>
          </a:p>
        </p:txBody>
      </p:sp>
    </p:spTree>
    <p:extLst>
      <p:ext uri="{BB962C8B-B14F-4D97-AF65-F5344CB8AC3E}">
        <p14:creationId xmlns:p14="http://schemas.microsoft.com/office/powerpoint/2010/main" val="352016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1">
            <a:extLst>
              <a:ext uri="{FF2B5EF4-FFF2-40B4-BE49-F238E27FC236}">
                <a16:creationId xmlns:a16="http://schemas.microsoft.com/office/drawing/2014/main" id="{52515E32-1DB7-14E1-F814-CEB436C2899C}"/>
              </a:ext>
            </a:extLst>
          </p:cNvPr>
          <p:cNvSpPr txBox="1">
            <a:spLocks/>
          </p:cNvSpPr>
          <p:nvPr/>
        </p:nvSpPr>
        <p:spPr>
          <a:xfrm>
            <a:off x="612578" y="4032879"/>
            <a:ext cx="4592264" cy="1288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CREATE DATABASE company;</a:t>
            </a:r>
            <a:endParaRPr lang="ru-RS" dirty="0"/>
          </a:p>
        </p:txBody>
      </p:sp>
      <p:sp>
        <p:nvSpPr>
          <p:cNvPr id="11" name="Текст 4">
            <a:extLst>
              <a:ext uri="{FF2B5EF4-FFF2-40B4-BE49-F238E27FC236}">
                <a16:creationId xmlns:a16="http://schemas.microsoft.com/office/drawing/2014/main" id="{DC8405B7-E02D-9A2E-0E4D-41516C718F08}"/>
              </a:ext>
            </a:extLst>
          </p:cNvPr>
          <p:cNvSpPr txBox="1">
            <a:spLocks/>
          </p:cNvSpPr>
          <p:nvPr/>
        </p:nvSpPr>
        <p:spPr>
          <a:xfrm>
            <a:off x="612578" y="3475364"/>
            <a:ext cx="4592264" cy="5991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Создание БД</a:t>
            </a:r>
            <a:endParaRPr lang="ru-RS" dirty="0"/>
          </a:p>
          <a:p>
            <a:endParaRPr lang="ru-RS" dirty="0"/>
          </a:p>
        </p:txBody>
      </p:sp>
      <p:sp>
        <p:nvSpPr>
          <p:cNvPr id="15" name="Текст 5">
            <a:extLst>
              <a:ext uri="{FF2B5EF4-FFF2-40B4-BE49-F238E27FC236}">
                <a16:creationId xmlns:a16="http://schemas.microsoft.com/office/drawing/2014/main" id="{ECD38B59-45C4-2FE0-1FDD-B643FDE86D85}"/>
              </a:ext>
            </a:extLst>
          </p:cNvPr>
          <p:cNvSpPr txBox="1">
            <a:spLocks/>
          </p:cNvSpPr>
          <p:nvPr/>
        </p:nvSpPr>
        <p:spPr>
          <a:xfrm>
            <a:off x="6552103" y="3938241"/>
            <a:ext cx="2541563" cy="1288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CREATE TABLE employees </a:t>
            </a:r>
            <a:endParaRPr lang="ru-RU" dirty="0"/>
          </a:p>
          <a:p>
            <a:r>
              <a:rPr lang="en-US" dirty="0"/>
              <a:t>(</a:t>
            </a:r>
          </a:p>
          <a:p>
            <a:r>
              <a:rPr lang="en-US" dirty="0"/>
              <a:t>    id SERIAL PRIMARY KEY,</a:t>
            </a:r>
          </a:p>
          <a:p>
            <a:r>
              <a:rPr lang="en-US" dirty="0"/>
              <a:t>    name VARCHAR(100),</a:t>
            </a:r>
          </a:p>
          <a:p>
            <a:r>
              <a:rPr lang="en-US" dirty="0"/>
              <a:t>    position VARCHAR(100),</a:t>
            </a:r>
          </a:p>
          <a:p>
            <a:r>
              <a:rPr lang="en-US" dirty="0"/>
              <a:t>    salary DECIMAL(10, 2)</a:t>
            </a:r>
          </a:p>
          <a:p>
            <a:r>
              <a:rPr lang="en-US" dirty="0"/>
              <a:t>);</a:t>
            </a:r>
            <a:r>
              <a:rPr lang="ru-RU" dirty="0"/>
              <a:t> </a:t>
            </a:r>
            <a:endParaRPr lang="ru-RS" dirty="0"/>
          </a:p>
          <a:p>
            <a:endParaRPr lang="ru-RS" dirty="0"/>
          </a:p>
        </p:txBody>
      </p:sp>
      <p:sp>
        <p:nvSpPr>
          <p:cNvPr id="16" name="Текст 6">
            <a:extLst>
              <a:ext uri="{FF2B5EF4-FFF2-40B4-BE49-F238E27FC236}">
                <a16:creationId xmlns:a16="http://schemas.microsoft.com/office/drawing/2014/main" id="{F226D868-9FB7-7E39-8F74-5A16EA43DF73}"/>
              </a:ext>
            </a:extLst>
          </p:cNvPr>
          <p:cNvSpPr txBox="1">
            <a:spLocks/>
          </p:cNvSpPr>
          <p:nvPr/>
        </p:nvSpPr>
        <p:spPr>
          <a:xfrm>
            <a:off x="7822884" y="3452851"/>
            <a:ext cx="4592264" cy="5991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Создание таблицы</a:t>
            </a:r>
            <a:endParaRPr lang="ru-RS" dirty="0"/>
          </a:p>
          <a:p>
            <a:endParaRPr lang="ru-RS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95F6E4E8-89AF-408A-8F4E-41E49081FA60}"/>
              </a:ext>
            </a:extLst>
          </p:cNvPr>
          <p:cNvSpPr/>
          <p:nvPr/>
        </p:nvSpPr>
        <p:spPr>
          <a:xfrm>
            <a:off x="11315297" y="5719577"/>
            <a:ext cx="336136" cy="292827"/>
          </a:xfrm>
          <a:custGeom>
            <a:avLst/>
            <a:gdLst>
              <a:gd name="connsiteX0" fmla="*/ 648990 w 658460"/>
              <a:gd name="connsiteY0" fmla="*/ 26692 h 573623"/>
              <a:gd name="connsiteX1" fmla="*/ 645326 w 658460"/>
              <a:gd name="connsiteY1" fmla="*/ 21982 h 573623"/>
              <a:gd name="connsiteX2" fmla="*/ 641139 w 658460"/>
              <a:gd name="connsiteY2" fmla="*/ 17795 h 573623"/>
              <a:gd name="connsiteX3" fmla="*/ 598222 w 658460"/>
              <a:gd name="connsiteY3" fmla="*/ 0 h 573623"/>
              <a:gd name="connsiteX4" fmla="*/ 61235 w 658460"/>
              <a:gd name="connsiteY4" fmla="*/ 0 h 573623"/>
              <a:gd name="connsiteX5" fmla="*/ 0 w 658460"/>
              <a:gd name="connsiteY5" fmla="*/ 61235 h 573623"/>
              <a:gd name="connsiteX6" fmla="*/ 0 w 658460"/>
              <a:gd name="connsiteY6" fmla="*/ 405095 h 573623"/>
              <a:gd name="connsiteX7" fmla="*/ 0 w 658460"/>
              <a:gd name="connsiteY7" fmla="*/ 407189 h 573623"/>
              <a:gd name="connsiteX8" fmla="*/ 60712 w 658460"/>
              <a:gd name="connsiteY8" fmla="*/ 466331 h 573623"/>
              <a:gd name="connsiteX9" fmla="*/ 69086 w 658460"/>
              <a:gd name="connsiteY9" fmla="*/ 466331 h 573623"/>
              <a:gd name="connsiteX10" fmla="*/ 416086 w 658460"/>
              <a:gd name="connsiteY10" fmla="*/ 466331 h 573623"/>
              <a:gd name="connsiteX11" fmla="*/ 426554 w 658460"/>
              <a:gd name="connsiteY11" fmla="*/ 469471 h 573623"/>
              <a:gd name="connsiteX12" fmla="*/ 581474 w 658460"/>
              <a:gd name="connsiteY12" fmla="*/ 573623 h 573623"/>
              <a:gd name="connsiteX13" fmla="*/ 581474 w 658460"/>
              <a:gd name="connsiteY13" fmla="*/ 466331 h 573623"/>
              <a:gd name="connsiteX14" fmla="*/ 597699 w 658460"/>
              <a:gd name="connsiteY14" fmla="*/ 465807 h 573623"/>
              <a:gd name="connsiteX15" fmla="*/ 658411 w 658460"/>
              <a:gd name="connsiteY15" fmla="*/ 406665 h 573623"/>
              <a:gd name="connsiteX16" fmla="*/ 658411 w 658460"/>
              <a:gd name="connsiteY16" fmla="*/ 404572 h 573623"/>
              <a:gd name="connsiteX17" fmla="*/ 658411 w 658460"/>
              <a:gd name="connsiteY17" fmla="*/ 60712 h 573623"/>
              <a:gd name="connsiteX18" fmla="*/ 648990 w 658460"/>
              <a:gd name="connsiteY18" fmla="*/ 26692 h 573623"/>
              <a:gd name="connsiteX19" fmla="*/ 122994 w 658460"/>
              <a:gd name="connsiteY19" fmla="*/ 265353 h 573623"/>
              <a:gd name="connsiteX20" fmla="*/ 90021 w 658460"/>
              <a:gd name="connsiteY20" fmla="*/ 232380 h 573623"/>
              <a:gd name="connsiteX21" fmla="*/ 122994 w 658460"/>
              <a:gd name="connsiteY21" fmla="*/ 199407 h 573623"/>
              <a:gd name="connsiteX22" fmla="*/ 155967 w 658460"/>
              <a:gd name="connsiteY22" fmla="*/ 232380 h 573623"/>
              <a:gd name="connsiteX23" fmla="*/ 122994 w 658460"/>
              <a:gd name="connsiteY23" fmla="*/ 265353 h 573623"/>
              <a:gd name="connsiteX24" fmla="*/ 329729 w 658460"/>
              <a:gd name="connsiteY24" fmla="*/ 265353 h 573623"/>
              <a:gd name="connsiteX25" fmla="*/ 296756 w 658460"/>
              <a:gd name="connsiteY25" fmla="*/ 232380 h 573623"/>
              <a:gd name="connsiteX26" fmla="*/ 329729 w 658460"/>
              <a:gd name="connsiteY26" fmla="*/ 199407 h 573623"/>
              <a:gd name="connsiteX27" fmla="*/ 362702 w 658460"/>
              <a:gd name="connsiteY27" fmla="*/ 232380 h 573623"/>
              <a:gd name="connsiteX28" fmla="*/ 329729 w 658460"/>
              <a:gd name="connsiteY28" fmla="*/ 265353 h 573623"/>
              <a:gd name="connsiteX29" fmla="*/ 536463 w 658460"/>
              <a:gd name="connsiteY29" fmla="*/ 265353 h 573623"/>
              <a:gd name="connsiteX30" fmla="*/ 503491 w 658460"/>
              <a:gd name="connsiteY30" fmla="*/ 232380 h 573623"/>
              <a:gd name="connsiteX31" fmla="*/ 536463 w 658460"/>
              <a:gd name="connsiteY31" fmla="*/ 199407 h 573623"/>
              <a:gd name="connsiteX32" fmla="*/ 569436 w 658460"/>
              <a:gd name="connsiteY32" fmla="*/ 232380 h 573623"/>
              <a:gd name="connsiteX33" fmla="*/ 536463 w 658460"/>
              <a:gd name="connsiteY33" fmla="*/ 265353 h 573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58460" h="573623">
                <a:moveTo>
                  <a:pt x="648990" y="26692"/>
                </a:moveTo>
                <a:cubicBezTo>
                  <a:pt x="647943" y="25122"/>
                  <a:pt x="646896" y="23552"/>
                  <a:pt x="645326" y="21982"/>
                </a:cubicBezTo>
                <a:cubicBezTo>
                  <a:pt x="644279" y="20412"/>
                  <a:pt x="642709" y="18842"/>
                  <a:pt x="641139" y="17795"/>
                </a:cubicBezTo>
                <a:cubicBezTo>
                  <a:pt x="630148" y="6804"/>
                  <a:pt x="614970" y="0"/>
                  <a:pt x="598222" y="0"/>
                </a:cubicBezTo>
                <a:lnTo>
                  <a:pt x="61235" y="0"/>
                </a:lnTo>
                <a:cubicBezTo>
                  <a:pt x="27739" y="0"/>
                  <a:pt x="0" y="27216"/>
                  <a:pt x="0" y="61235"/>
                </a:cubicBezTo>
                <a:lnTo>
                  <a:pt x="0" y="405095"/>
                </a:lnTo>
                <a:cubicBezTo>
                  <a:pt x="0" y="405619"/>
                  <a:pt x="0" y="406665"/>
                  <a:pt x="0" y="407189"/>
                </a:cubicBezTo>
                <a:cubicBezTo>
                  <a:pt x="1047" y="440162"/>
                  <a:pt x="27739" y="466331"/>
                  <a:pt x="60712" y="466331"/>
                </a:cubicBezTo>
                <a:lnTo>
                  <a:pt x="69086" y="466331"/>
                </a:lnTo>
                <a:lnTo>
                  <a:pt x="416086" y="466331"/>
                </a:lnTo>
                <a:cubicBezTo>
                  <a:pt x="419750" y="466331"/>
                  <a:pt x="423414" y="467377"/>
                  <a:pt x="426554" y="469471"/>
                </a:cubicBezTo>
                <a:lnTo>
                  <a:pt x="581474" y="573623"/>
                </a:lnTo>
                <a:lnTo>
                  <a:pt x="581474" y="466331"/>
                </a:lnTo>
                <a:lnTo>
                  <a:pt x="597699" y="465807"/>
                </a:lnTo>
                <a:cubicBezTo>
                  <a:pt x="630672" y="465807"/>
                  <a:pt x="657364" y="439638"/>
                  <a:pt x="658411" y="406665"/>
                </a:cubicBezTo>
                <a:cubicBezTo>
                  <a:pt x="658411" y="406142"/>
                  <a:pt x="658411" y="405095"/>
                  <a:pt x="658411" y="404572"/>
                </a:cubicBezTo>
                <a:lnTo>
                  <a:pt x="658411" y="60712"/>
                </a:lnTo>
                <a:cubicBezTo>
                  <a:pt x="658934" y="48151"/>
                  <a:pt x="655270" y="36113"/>
                  <a:pt x="648990" y="26692"/>
                </a:cubicBezTo>
                <a:close/>
                <a:moveTo>
                  <a:pt x="122994" y="265353"/>
                </a:moveTo>
                <a:cubicBezTo>
                  <a:pt x="104676" y="265353"/>
                  <a:pt x="90021" y="250699"/>
                  <a:pt x="90021" y="232380"/>
                </a:cubicBezTo>
                <a:cubicBezTo>
                  <a:pt x="90021" y="214062"/>
                  <a:pt x="104676" y="199407"/>
                  <a:pt x="122994" y="199407"/>
                </a:cubicBezTo>
                <a:cubicBezTo>
                  <a:pt x="141312" y="199407"/>
                  <a:pt x="155967" y="214062"/>
                  <a:pt x="155967" y="232380"/>
                </a:cubicBezTo>
                <a:cubicBezTo>
                  <a:pt x="155967" y="250699"/>
                  <a:pt x="141312" y="265353"/>
                  <a:pt x="122994" y="265353"/>
                </a:cubicBezTo>
                <a:close/>
                <a:moveTo>
                  <a:pt x="329729" y="265353"/>
                </a:moveTo>
                <a:cubicBezTo>
                  <a:pt x="311410" y="265353"/>
                  <a:pt x="296756" y="250699"/>
                  <a:pt x="296756" y="232380"/>
                </a:cubicBezTo>
                <a:cubicBezTo>
                  <a:pt x="296756" y="214062"/>
                  <a:pt x="311410" y="199407"/>
                  <a:pt x="329729" y="199407"/>
                </a:cubicBezTo>
                <a:cubicBezTo>
                  <a:pt x="348047" y="199407"/>
                  <a:pt x="362702" y="214062"/>
                  <a:pt x="362702" y="232380"/>
                </a:cubicBezTo>
                <a:cubicBezTo>
                  <a:pt x="362702" y="250699"/>
                  <a:pt x="348047" y="265353"/>
                  <a:pt x="329729" y="265353"/>
                </a:cubicBezTo>
                <a:close/>
                <a:moveTo>
                  <a:pt x="536463" y="265353"/>
                </a:moveTo>
                <a:cubicBezTo>
                  <a:pt x="518145" y="265353"/>
                  <a:pt x="503491" y="250699"/>
                  <a:pt x="503491" y="232380"/>
                </a:cubicBezTo>
                <a:cubicBezTo>
                  <a:pt x="503491" y="214062"/>
                  <a:pt x="518145" y="199407"/>
                  <a:pt x="536463" y="199407"/>
                </a:cubicBezTo>
                <a:cubicBezTo>
                  <a:pt x="554782" y="199407"/>
                  <a:pt x="569436" y="214062"/>
                  <a:pt x="569436" y="232380"/>
                </a:cubicBezTo>
                <a:cubicBezTo>
                  <a:pt x="568913" y="250699"/>
                  <a:pt x="554258" y="265353"/>
                  <a:pt x="536463" y="265353"/>
                </a:cubicBezTo>
                <a:close/>
              </a:path>
            </a:pathLst>
          </a:custGeom>
          <a:solidFill>
            <a:srgbClr val="FFF654"/>
          </a:solidFill>
          <a:ln w="5209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63F7880-FFEA-0045-DBE3-933C17EC63F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6</a:t>
            </a:fld>
            <a:endParaRPr lang="ru-RS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07EF86DF-4AFD-7611-C187-D42F0DCB2CC8}"/>
              </a:ext>
            </a:extLst>
          </p:cNvPr>
          <p:cNvSpPr txBox="1">
            <a:spLocks/>
          </p:cNvSpPr>
          <p:nvPr/>
        </p:nvSpPr>
        <p:spPr>
          <a:xfrm>
            <a:off x="260669" y="1183840"/>
            <a:ext cx="11559856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Пример создания </a:t>
            </a:r>
            <a:r>
              <a:rPr lang="ru-RU" dirty="0">
                <a:solidFill>
                  <a:srgbClr val="FF0000"/>
                </a:solidFill>
              </a:rPr>
              <a:t>базы данных и таблицы</a:t>
            </a:r>
            <a:endParaRPr lang="ru-RS" dirty="0">
              <a:solidFill>
                <a:srgbClr val="FF0000"/>
              </a:solidFill>
            </a:endParaRPr>
          </a:p>
        </p:txBody>
      </p:sp>
      <p:sp>
        <p:nvSpPr>
          <p:cNvPr id="13" name="Текст 4">
            <a:extLst>
              <a:ext uri="{FF2B5EF4-FFF2-40B4-BE49-F238E27FC236}">
                <a16:creationId xmlns:a16="http://schemas.microsoft.com/office/drawing/2014/main" id="{C0516869-352F-4CA6-A83A-2AC3AFB85CD4}"/>
              </a:ext>
            </a:extLst>
          </p:cNvPr>
          <p:cNvSpPr txBox="1">
            <a:spLocks/>
          </p:cNvSpPr>
          <p:nvPr/>
        </p:nvSpPr>
        <p:spPr>
          <a:xfrm>
            <a:off x="259086" y="2124515"/>
            <a:ext cx="10569876" cy="967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Все тривиально</a:t>
            </a:r>
            <a:endParaRPr lang="ru-RS" dirty="0"/>
          </a:p>
        </p:txBody>
      </p:sp>
      <p:sp>
        <p:nvSpPr>
          <p:cNvPr id="14" name="Текст 5">
            <a:extLst>
              <a:ext uri="{FF2B5EF4-FFF2-40B4-BE49-F238E27FC236}">
                <a16:creationId xmlns:a16="http://schemas.microsoft.com/office/drawing/2014/main" id="{5243D368-F45A-4EF0-A9BB-792B874293D7}"/>
              </a:ext>
            </a:extLst>
          </p:cNvPr>
          <p:cNvSpPr txBox="1">
            <a:spLocks/>
          </p:cNvSpPr>
          <p:nvPr/>
        </p:nvSpPr>
        <p:spPr>
          <a:xfrm>
            <a:off x="9093666" y="3893192"/>
            <a:ext cx="2541563" cy="1288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CREATE TABLE events </a:t>
            </a:r>
            <a:endParaRPr lang="ru-RU" dirty="0"/>
          </a:p>
          <a:p>
            <a:r>
              <a:rPr lang="en-US" dirty="0"/>
              <a:t>(</a:t>
            </a:r>
          </a:p>
          <a:p>
            <a:r>
              <a:rPr lang="en-US" dirty="0"/>
              <a:t>    </a:t>
            </a:r>
            <a:r>
              <a:rPr lang="en-US" dirty="0" err="1"/>
              <a:t>event_date</a:t>
            </a:r>
            <a:r>
              <a:rPr lang="en-US" dirty="0"/>
              <a:t> Date,</a:t>
            </a:r>
            <a:endParaRPr lang="ru-RU" dirty="0"/>
          </a:p>
          <a:p>
            <a:r>
              <a:rPr lang="ru-RU" dirty="0"/>
              <a:t>   </a:t>
            </a:r>
            <a:r>
              <a:rPr lang="en-US" dirty="0"/>
              <a:t> </a:t>
            </a:r>
            <a:r>
              <a:rPr lang="en-US" dirty="0" err="1"/>
              <a:t>user_id</a:t>
            </a:r>
            <a:r>
              <a:rPr lang="en-US" dirty="0"/>
              <a:t> UInt32,</a:t>
            </a:r>
          </a:p>
          <a:p>
            <a:r>
              <a:rPr lang="en-US" dirty="0"/>
              <a:t>    </a:t>
            </a:r>
            <a:r>
              <a:rPr lang="en-US" dirty="0" err="1"/>
              <a:t>event_type</a:t>
            </a:r>
            <a:r>
              <a:rPr lang="en-US" dirty="0"/>
              <a:t> String</a:t>
            </a:r>
          </a:p>
          <a:p>
            <a:r>
              <a:rPr lang="en-US" dirty="0"/>
              <a:t>) ENGINE = </a:t>
            </a:r>
            <a:r>
              <a:rPr lang="en-US" dirty="0" err="1"/>
              <a:t>MergeTree</a:t>
            </a:r>
            <a:r>
              <a:rPr lang="en-US" dirty="0"/>
              <a:t>()</a:t>
            </a:r>
          </a:p>
          <a:p>
            <a:r>
              <a:rPr lang="en-US" dirty="0"/>
              <a:t>ORDER BY (</a:t>
            </a:r>
            <a:r>
              <a:rPr lang="en-US" dirty="0" err="1"/>
              <a:t>event_date</a:t>
            </a:r>
            <a:r>
              <a:rPr lang="en-US" dirty="0"/>
              <a:t>, </a:t>
            </a:r>
            <a:r>
              <a:rPr lang="en-US" dirty="0" err="1"/>
              <a:t>user_id</a:t>
            </a:r>
            <a:r>
              <a:rPr lang="en-US" dirty="0"/>
              <a:t>);</a:t>
            </a:r>
            <a:endParaRPr lang="ru-RS" dirty="0"/>
          </a:p>
        </p:txBody>
      </p:sp>
      <p:sp>
        <p:nvSpPr>
          <p:cNvPr id="18" name="Полилиния 16">
            <a:extLst>
              <a:ext uri="{FF2B5EF4-FFF2-40B4-BE49-F238E27FC236}">
                <a16:creationId xmlns:a16="http://schemas.microsoft.com/office/drawing/2014/main" id="{5AC999CB-5538-48C5-BCB9-C35068D958A1}"/>
              </a:ext>
            </a:extLst>
          </p:cNvPr>
          <p:cNvSpPr/>
          <p:nvPr/>
        </p:nvSpPr>
        <p:spPr>
          <a:xfrm>
            <a:off x="5375956" y="5719576"/>
            <a:ext cx="336136" cy="292827"/>
          </a:xfrm>
          <a:custGeom>
            <a:avLst/>
            <a:gdLst>
              <a:gd name="connsiteX0" fmla="*/ 648990 w 658460"/>
              <a:gd name="connsiteY0" fmla="*/ 26692 h 573623"/>
              <a:gd name="connsiteX1" fmla="*/ 645326 w 658460"/>
              <a:gd name="connsiteY1" fmla="*/ 21982 h 573623"/>
              <a:gd name="connsiteX2" fmla="*/ 641139 w 658460"/>
              <a:gd name="connsiteY2" fmla="*/ 17795 h 573623"/>
              <a:gd name="connsiteX3" fmla="*/ 598222 w 658460"/>
              <a:gd name="connsiteY3" fmla="*/ 0 h 573623"/>
              <a:gd name="connsiteX4" fmla="*/ 61235 w 658460"/>
              <a:gd name="connsiteY4" fmla="*/ 0 h 573623"/>
              <a:gd name="connsiteX5" fmla="*/ 0 w 658460"/>
              <a:gd name="connsiteY5" fmla="*/ 61235 h 573623"/>
              <a:gd name="connsiteX6" fmla="*/ 0 w 658460"/>
              <a:gd name="connsiteY6" fmla="*/ 405095 h 573623"/>
              <a:gd name="connsiteX7" fmla="*/ 0 w 658460"/>
              <a:gd name="connsiteY7" fmla="*/ 407189 h 573623"/>
              <a:gd name="connsiteX8" fmla="*/ 60712 w 658460"/>
              <a:gd name="connsiteY8" fmla="*/ 466331 h 573623"/>
              <a:gd name="connsiteX9" fmla="*/ 69086 w 658460"/>
              <a:gd name="connsiteY9" fmla="*/ 466331 h 573623"/>
              <a:gd name="connsiteX10" fmla="*/ 416086 w 658460"/>
              <a:gd name="connsiteY10" fmla="*/ 466331 h 573623"/>
              <a:gd name="connsiteX11" fmla="*/ 426554 w 658460"/>
              <a:gd name="connsiteY11" fmla="*/ 469471 h 573623"/>
              <a:gd name="connsiteX12" fmla="*/ 581474 w 658460"/>
              <a:gd name="connsiteY12" fmla="*/ 573623 h 573623"/>
              <a:gd name="connsiteX13" fmla="*/ 581474 w 658460"/>
              <a:gd name="connsiteY13" fmla="*/ 466331 h 573623"/>
              <a:gd name="connsiteX14" fmla="*/ 597699 w 658460"/>
              <a:gd name="connsiteY14" fmla="*/ 465807 h 573623"/>
              <a:gd name="connsiteX15" fmla="*/ 658411 w 658460"/>
              <a:gd name="connsiteY15" fmla="*/ 406665 h 573623"/>
              <a:gd name="connsiteX16" fmla="*/ 658411 w 658460"/>
              <a:gd name="connsiteY16" fmla="*/ 404572 h 573623"/>
              <a:gd name="connsiteX17" fmla="*/ 658411 w 658460"/>
              <a:gd name="connsiteY17" fmla="*/ 60712 h 573623"/>
              <a:gd name="connsiteX18" fmla="*/ 648990 w 658460"/>
              <a:gd name="connsiteY18" fmla="*/ 26692 h 573623"/>
              <a:gd name="connsiteX19" fmla="*/ 122994 w 658460"/>
              <a:gd name="connsiteY19" fmla="*/ 265353 h 573623"/>
              <a:gd name="connsiteX20" fmla="*/ 90021 w 658460"/>
              <a:gd name="connsiteY20" fmla="*/ 232380 h 573623"/>
              <a:gd name="connsiteX21" fmla="*/ 122994 w 658460"/>
              <a:gd name="connsiteY21" fmla="*/ 199407 h 573623"/>
              <a:gd name="connsiteX22" fmla="*/ 155967 w 658460"/>
              <a:gd name="connsiteY22" fmla="*/ 232380 h 573623"/>
              <a:gd name="connsiteX23" fmla="*/ 122994 w 658460"/>
              <a:gd name="connsiteY23" fmla="*/ 265353 h 573623"/>
              <a:gd name="connsiteX24" fmla="*/ 329729 w 658460"/>
              <a:gd name="connsiteY24" fmla="*/ 265353 h 573623"/>
              <a:gd name="connsiteX25" fmla="*/ 296756 w 658460"/>
              <a:gd name="connsiteY25" fmla="*/ 232380 h 573623"/>
              <a:gd name="connsiteX26" fmla="*/ 329729 w 658460"/>
              <a:gd name="connsiteY26" fmla="*/ 199407 h 573623"/>
              <a:gd name="connsiteX27" fmla="*/ 362702 w 658460"/>
              <a:gd name="connsiteY27" fmla="*/ 232380 h 573623"/>
              <a:gd name="connsiteX28" fmla="*/ 329729 w 658460"/>
              <a:gd name="connsiteY28" fmla="*/ 265353 h 573623"/>
              <a:gd name="connsiteX29" fmla="*/ 536463 w 658460"/>
              <a:gd name="connsiteY29" fmla="*/ 265353 h 573623"/>
              <a:gd name="connsiteX30" fmla="*/ 503491 w 658460"/>
              <a:gd name="connsiteY30" fmla="*/ 232380 h 573623"/>
              <a:gd name="connsiteX31" fmla="*/ 536463 w 658460"/>
              <a:gd name="connsiteY31" fmla="*/ 199407 h 573623"/>
              <a:gd name="connsiteX32" fmla="*/ 569436 w 658460"/>
              <a:gd name="connsiteY32" fmla="*/ 232380 h 573623"/>
              <a:gd name="connsiteX33" fmla="*/ 536463 w 658460"/>
              <a:gd name="connsiteY33" fmla="*/ 265353 h 573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58460" h="573623">
                <a:moveTo>
                  <a:pt x="648990" y="26692"/>
                </a:moveTo>
                <a:cubicBezTo>
                  <a:pt x="647943" y="25122"/>
                  <a:pt x="646896" y="23552"/>
                  <a:pt x="645326" y="21982"/>
                </a:cubicBezTo>
                <a:cubicBezTo>
                  <a:pt x="644279" y="20412"/>
                  <a:pt x="642709" y="18842"/>
                  <a:pt x="641139" y="17795"/>
                </a:cubicBezTo>
                <a:cubicBezTo>
                  <a:pt x="630148" y="6804"/>
                  <a:pt x="614970" y="0"/>
                  <a:pt x="598222" y="0"/>
                </a:cubicBezTo>
                <a:lnTo>
                  <a:pt x="61235" y="0"/>
                </a:lnTo>
                <a:cubicBezTo>
                  <a:pt x="27739" y="0"/>
                  <a:pt x="0" y="27216"/>
                  <a:pt x="0" y="61235"/>
                </a:cubicBezTo>
                <a:lnTo>
                  <a:pt x="0" y="405095"/>
                </a:lnTo>
                <a:cubicBezTo>
                  <a:pt x="0" y="405619"/>
                  <a:pt x="0" y="406665"/>
                  <a:pt x="0" y="407189"/>
                </a:cubicBezTo>
                <a:cubicBezTo>
                  <a:pt x="1047" y="440162"/>
                  <a:pt x="27739" y="466331"/>
                  <a:pt x="60712" y="466331"/>
                </a:cubicBezTo>
                <a:lnTo>
                  <a:pt x="69086" y="466331"/>
                </a:lnTo>
                <a:lnTo>
                  <a:pt x="416086" y="466331"/>
                </a:lnTo>
                <a:cubicBezTo>
                  <a:pt x="419750" y="466331"/>
                  <a:pt x="423414" y="467377"/>
                  <a:pt x="426554" y="469471"/>
                </a:cubicBezTo>
                <a:lnTo>
                  <a:pt x="581474" y="573623"/>
                </a:lnTo>
                <a:lnTo>
                  <a:pt x="581474" y="466331"/>
                </a:lnTo>
                <a:lnTo>
                  <a:pt x="597699" y="465807"/>
                </a:lnTo>
                <a:cubicBezTo>
                  <a:pt x="630672" y="465807"/>
                  <a:pt x="657364" y="439638"/>
                  <a:pt x="658411" y="406665"/>
                </a:cubicBezTo>
                <a:cubicBezTo>
                  <a:pt x="658411" y="406142"/>
                  <a:pt x="658411" y="405095"/>
                  <a:pt x="658411" y="404572"/>
                </a:cubicBezTo>
                <a:lnTo>
                  <a:pt x="658411" y="60712"/>
                </a:lnTo>
                <a:cubicBezTo>
                  <a:pt x="658934" y="48151"/>
                  <a:pt x="655270" y="36113"/>
                  <a:pt x="648990" y="26692"/>
                </a:cubicBezTo>
                <a:close/>
                <a:moveTo>
                  <a:pt x="122994" y="265353"/>
                </a:moveTo>
                <a:cubicBezTo>
                  <a:pt x="104676" y="265353"/>
                  <a:pt x="90021" y="250699"/>
                  <a:pt x="90021" y="232380"/>
                </a:cubicBezTo>
                <a:cubicBezTo>
                  <a:pt x="90021" y="214062"/>
                  <a:pt x="104676" y="199407"/>
                  <a:pt x="122994" y="199407"/>
                </a:cubicBezTo>
                <a:cubicBezTo>
                  <a:pt x="141312" y="199407"/>
                  <a:pt x="155967" y="214062"/>
                  <a:pt x="155967" y="232380"/>
                </a:cubicBezTo>
                <a:cubicBezTo>
                  <a:pt x="155967" y="250699"/>
                  <a:pt x="141312" y="265353"/>
                  <a:pt x="122994" y="265353"/>
                </a:cubicBezTo>
                <a:close/>
                <a:moveTo>
                  <a:pt x="329729" y="265353"/>
                </a:moveTo>
                <a:cubicBezTo>
                  <a:pt x="311410" y="265353"/>
                  <a:pt x="296756" y="250699"/>
                  <a:pt x="296756" y="232380"/>
                </a:cubicBezTo>
                <a:cubicBezTo>
                  <a:pt x="296756" y="214062"/>
                  <a:pt x="311410" y="199407"/>
                  <a:pt x="329729" y="199407"/>
                </a:cubicBezTo>
                <a:cubicBezTo>
                  <a:pt x="348047" y="199407"/>
                  <a:pt x="362702" y="214062"/>
                  <a:pt x="362702" y="232380"/>
                </a:cubicBezTo>
                <a:cubicBezTo>
                  <a:pt x="362702" y="250699"/>
                  <a:pt x="348047" y="265353"/>
                  <a:pt x="329729" y="265353"/>
                </a:cubicBezTo>
                <a:close/>
                <a:moveTo>
                  <a:pt x="536463" y="265353"/>
                </a:moveTo>
                <a:cubicBezTo>
                  <a:pt x="518145" y="265353"/>
                  <a:pt x="503491" y="250699"/>
                  <a:pt x="503491" y="232380"/>
                </a:cubicBezTo>
                <a:cubicBezTo>
                  <a:pt x="503491" y="214062"/>
                  <a:pt x="518145" y="199407"/>
                  <a:pt x="536463" y="199407"/>
                </a:cubicBezTo>
                <a:cubicBezTo>
                  <a:pt x="554782" y="199407"/>
                  <a:pt x="569436" y="214062"/>
                  <a:pt x="569436" y="232380"/>
                </a:cubicBezTo>
                <a:cubicBezTo>
                  <a:pt x="568913" y="250699"/>
                  <a:pt x="554258" y="265353"/>
                  <a:pt x="536463" y="265353"/>
                </a:cubicBezTo>
                <a:close/>
              </a:path>
            </a:pathLst>
          </a:custGeom>
          <a:solidFill>
            <a:schemeClr val="bg1"/>
          </a:solidFill>
          <a:ln w="5209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450465F-7971-4084-853D-9B48377FEE11}"/>
              </a:ext>
            </a:extLst>
          </p:cNvPr>
          <p:cNvCxnSpPr>
            <a:cxnSpLocks/>
          </p:cNvCxnSpPr>
          <p:nvPr/>
        </p:nvCxnSpPr>
        <p:spPr>
          <a:xfrm>
            <a:off x="9001387" y="3893192"/>
            <a:ext cx="0" cy="201265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579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1">
            <a:extLst>
              <a:ext uri="{FF2B5EF4-FFF2-40B4-BE49-F238E27FC236}">
                <a16:creationId xmlns:a16="http://schemas.microsoft.com/office/drawing/2014/main" id="{52515E32-1DB7-14E1-F814-CEB436C2899C}"/>
              </a:ext>
            </a:extLst>
          </p:cNvPr>
          <p:cNvSpPr txBox="1">
            <a:spLocks/>
          </p:cNvSpPr>
          <p:nvPr/>
        </p:nvSpPr>
        <p:spPr>
          <a:xfrm>
            <a:off x="612578" y="3936015"/>
            <a:ext cx="4592264" cy="1288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- Данные организованы в таблицы (отношения) со строго определенными схемами</a:t>
            </a:r>
          </a:p>
          <a:p>
            <a:r>
              <a:rPr lang="ru-RU" dirty="0"/>
              <a:t>- Связи между таблицами через ключи</a:t>
            </a:r>
          </a:p>
          <a:p>
            <a:r>
              <a:rPr lang="ru-RU" dirty="0"/>
              <a:t>- Используют SQL для запросов</a:t>
            </a:r>
          </a:p>
          <a:p>
            <a:r>
              <a:rPr lang="ru-RU" dirty="0"/>
              <a:t>- Поддерживают ACID свойства</a:t>
            </a:r>
          </a:p>
          <a:p>
            <a:r>
              <a:rPr lang="ru-RU" dirty="0"/>
              <a:t>- Примеры: </a:t>
            </a:r>
            <a:r>
              <a:rPr lang="ru-RU" dirty="0" err="1"/>
              <a:t>PostgreSQL</a:t>
            </a:r>
            <a:r>
              <a:rPr lang="ru-RU" dirty="0"/>
              <a:t>, MySQL, Oracle, MS SQL Server</a:t>
            </a:r>
            <a:endParaRPr lang="ru-RS" dirty="0"/>
          </a:p>
        </p:txBody>
      </p:sp>
      <p:sp>
        <p:nvSpPr>
          <p:cNvPr id="11" name="Текст 4">
            <a:extLst>
              <a:ext uri="{FF2B5EF4-FFF2-40B4-BE49-F238E27FC236}">
                <a16:creationId xmlns:a16="http://schemas.microsoft.com/office/drawing/2014/main" id="{DC8405B7-E02D-9A2E-0E4D-41516C718F08}"/>
              </a:ext>
            </a:extLst>
          </p:cNvPr>
          <p:cNvSpPr txBox="1">
            <a:spLocks/>
          </p:cNvSpPr>
          <p:nvPr/>
        </p:nvSpPr>
        <p:spPr>
          <a:xfrm>
            <a:off x="612578" y="3475364"/>
            <a:ext cx="4592264" cy="5991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Какие имеют особенности?</a:t>
            </a:r>
            <a:endParaRPr lang="ru-RS" dirty="0"/>
          </a:p>
          <a:p>
            <a:endParaRPr lang="ru-RS" dirty="0"/>
          </a:p>
        </p:txBody>
      </p:sp>
      <p:sp>
        <p:nvSpPr>
          <p:cNvPr id="15" name="Текст 5">
            <a:extLst>
              <a:ext uri="{FF2B5EF4-FFF2-40B4-BE49-F238E27FC236}">
                <a16:creationId xmlns:a16="http://schemas.microsoft.com/office/drawing/2014/main" id="{ECD38B59-45C4-2FE0-1FDD-B643FDE86D85}"/>
              </a:ext>
            </a:extLst>
          </p:cNvPr>
          <p:cNvSpPr txBox="1">
            <a:spLocks/>
          </p:cNvSpPr>
          <p:nvPr/>
        </p:nvSpPr>
        <p:spPr>
          <a:xfrm>
            <a:off x="6552103" y="3938241"/>
            <a:ext cx="4763194" cy="1288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- Четкая структура данных</a:t>
            </a:r>
          </a:p>
          <a:p>
            <a:r>
              <a:rPr lang="ru-RU" dirty="0"/>
              <a:t>- Мощные возможности запросов</a:t>
            </a:r>
          </a:p>
          <a:p>
            <a:r>
              <a:rPr lang="ru-RU" dirty="0"/>
              <a:t>- Целостность данных</a:t>
            </a:r>
          </a:p>
          <a:p>
            <a:r>
              <a:rPr lang="ru-RU" dirty="0"/>
              <a:t>- Транзакционная поддержка</a:t>
            </a:r>
            <a:endParaRPr lang="ru-RS" dirty="0"/>
          </a:p>
        </p:txBody>
      </p:sp>
      <p:sp>
        <p:nvSpPr>
          <p:cNvPr id="16" name="Текст 6">
            <a:extLst>
              <a:ext uri="{FF2B5EF4-FFF2-40B4-BE49-F238E27FC236}">
                <a16:creationId xmlns:a16="http://schemas.microsoft.com/office/drawing/2014/main" id="{F226D868-9FB7-7E39-8F74-5A16EA43DF73}"/>
              </a:ext>
            </a:extLst>
          </p:cNvPr>
          <p:cNvSpPr txBox="1">
            <a:spLocks/>
          </p:cNvSpPr>
          <p:nvPr/>
        </p:nvSpPr>
        <p:spPr>
          <a:xfrm>
            <a:off x="6552103" y="3475365"/>
            <a:ext cx="4592264" cy="5991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Какие имеют преимущества?</a:t>
            </a:r>
            <a:endParaRPr lang="ru-RS" dirty="0"/>
          </a:p>
          <a:p>
            <a:endParaRPr lang="ru-RS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95F6E4E8-89AF-408A-8F4E-41E49081FA60}"/>
              </a:ext>
            </a:extLst>
          </p:cNvPr>
          <p:cNvSpPr/>
          <p:nvPr/>
        </p:nvSpPr>
        <p:spPr>
          <a:xfrm>
            <a:off x="11315297" y="5719577"/>
            <a:ext cx="336136" cy="292827"/>
          </a:xfrm>
          <a:custGeom>
            <a:avLst/>
            <a:gdLst>
              <a:gd name="connsiteX0" fmla="*/ 648990 w 658460"/>
              <a:gd name="connsiteY0" fmla="*/ 26692 h 573623"/>
              <a:gd name="connsiteX1" fmla="*/ 645326 w 658460"/>
              <a:gd name="connsiteY1" fmla="*/ 21982 h 573623"/>
              <a:gd name="connsiteX2" fmla="*/ 641139 w 658460"/>
              <a:gd name="connsiteY2" fmla="*/ 17795 h 573623"/>
              <a:gd name="connsiteX3" fmla="*/ 598222 w 658460"/>
              <a:gd name="connsiteY3" fmla="*/ 0 h 573623"/>
              <a:gd name="connsiteX4" fmla="*/ 61235 w 658460"/>
              <a:gd name="connsiteY4" fmla="*/ 0 h 573623"/>
              <a:gd name="connsiteX5" fmla="*/ 0 w 658460"/>
              <a:gd name="connsiteY5" fmla="*/ 61235 h 573623"/>
              <a:gd name="connsiteX6" fmla="*/ 0 w 658460"/>
              <a:gd name="connsiteY6" fmla="*/ 405095 h 573623"/>
              <a:gd name="connsiteX7" fmla="*/ 0 w 658460"/>
              <a:gd name="connsiteY7" fmla="*/ 407189 h 573623"/>
              <a:gd name="connsiteX8" fmla="*/ 60712 w 658460"/>
              <a:gd name="connsiteY8" fmla="*/ 466331 h 573623"/>
              <a:gd name="connsiteX9" fmla="*/ 69086 w 658460"/>
              <a:gd name="connsiteY9" fmla="*/ 466331 h 573623"/>
              <a:gd name="connsiteX10" fmla="*/ 416086 w 658460"/>
              <a:gd name="connsiteY10" fmla="*/ 466331 h 573623"/>
              <a:gd name="connsiteX11" fmla="*/ 426554 w 658460"/>
              <a:gd name="connsiteY11" fmla="*/ 469471 h 573623"/>
              <a:gd name="connsiteX12" fmla="*/ 581474 w 658460"/>
              <a:gd name="connsiteY12" fmla="*/ 573623 h 573623"/>
              <a:gd name="connsiteX13" fmla="*/ 581474 w 658460"/>
              <a:gd name="connsiteY13" fmla="*/ 466331 h 573623"/>
              <a:gd name="connsiteX14" fmla="*/ 597699 w 658460"/>
              <a:gd name="connsiteY14" fmla="*/ 465807 h 573623"/>
              <a:gd name="connsiteX15" fmla="*/ 658411 w 658460"/>
              <a:gd name="connsiteY15" fmla="*/ 406665 h 573623"/>
              <a:gd name="connsiteX16" fmla="*/ 658411 w 658460"/>
              <a:gd name="connsiteY16" fmla="*/ 404572 h 573623"/>
              <a:gd name="connsiteX17" fmla="*/ 658411 w 658460"/>
              <a:gd name="connsiteY17" fmla="*/ 60712 h 573623"/>
              <a:gd name="connsiteX18" fmla="*/ 648990 w 658460"/>
              <a:gd name="connsiteY18" fmla="*/ 26692 h 573623"/>
              <a:gd name="connsiteX19" fmla="*/ 122994 w 658460"/>
              <a:gd name="connsiteY19" fmla="*/ 265353 h 573623"/>
              <a:gd name="connsiteX20" fmla="*/ 90021 w 658460"/>
              <a:gd name="connsiteY20" fmla="*/ 232380 h 573623"/>
              <a:gd name="connsiteX21" fmla="*/ 122994 w 658460"/>
              <a:gd name="connsiteY21" fmla="*/ 199407 h 573623"/>
              <a:gd name="connsiteX22" fmla="*/ 155967 w 658460"/>
              <a:gd name="connsiteY22" fmla="*/ 232380 h 573623"/>
              <a:gd name="connsiteX23" fmla="*/ 122994 w 658460"/>
              <a:gd name="connsiteY23" fmla="*/ 265353 h 573623"/>
              <a:gd name="connsiteX24" fmla="*/ 329729 w 658460"/>
              <a:gd name="connsiteY24" fmla="*/ 265353 h 573623"/>
              <a:gd name="connsiteX25" fmla="*/ 296756 w 658460"/>
              <a:gd name="connsiteY25" fmla="*/ 232380 h 573623"/>
              <a:gd name="connsiteX26" fmla="*/ 329729 w 658460"/>
              <a:gd name="connsiteY26" fmla="*/ 199407 h 573623"/>
              <a:gd name="connsiteX27" fmla="*/ 362702 w 658460"/>
              <a:gd name="connsiteY27" fmla="*/ 232380 h 573623"/>
              <a:gd name="connsiteX28" fmla="*/ 329729 w 658460"/>
              <a:gd name="connsiteY28" fmla="*/ 265353 h 573623"/>
              <a:gd name="connsiteX29" fmla="*/ 536463 w 658460"/>
              <a:gd name="connsiteY29" fmla="*/ 265353 h 573623"/>
              <a:gd name="connsiteX30" fmla="*/ 503491 w 658460"/>
              <a:gd name="connsiteY30" fmla="*/ 232380 h 573623"/>
              <a:gd name="connsiteX31" fmla="*/ 536463 w 658460"/>
              <a:gd name="connsiteY31" fmla="*/ 199407 h 573623"/>
              <a:gd name="connsiteX32" fmla="*/ 569436 w 658460"/>
              <a:gd name="connsiteY32" fmla="*/ 232380 h 573623"/>
              <a:gd name="connsiteX33" fmla="*/ 536463 w 658460"/>
              <a:gd name="connsiteY33" fmla="*/ 265353 h 573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58460" h="573623">
                <a:moveTo>
                  <a:pt x="648990" y="26692"/>
                </a:moveTo>
                <a:cubicBezTo>
                  <a:pt x="647943" y="25122"/>
                  <a:pt x="646896" y="23552"/>
                  <a:pt x="645326" y="21982"/>
                </a:cubicBezTo>
                <a:cubicBezTo>
                  <a:pt x="644279" y="20412"/>
                  <a:pt x="642709" y="18842"/>
                  <a:pt x="641139" y="17795"/>
                </a:cubicBezTo>
                <a:cubicBezTo>
                  <a:pt x="630148" y="6804"/>
                  <a:pt x="614970" y="0"/>
                  <a:pt x="598222" y="0"/>
                </a:cubicBezTo>
                <a:lnTo>
                  <a:pt x="61235" y="0"/>
                </a:lnTo>
                <a:cubicBezTo>
                  <a:pt x="27739" y="0"/>
                  <a:pt x="0" y="27216"/>
                  <a:pt x="0" y="61235"/>
                </a:cubicBezTo>
                <a:lnTo>
                  <a:pt x="0" y="405095"/>
                </a:lnTo>
                <a:cubicBezTo>
                  <a:pt x="0" y="405619"/>
                  <a:pt x="0" y="406665"/>
                  <a:pt x="0" y="407189"/>
                </a:cubicBezTo>
                <a:cubicBezTo>
                  <a:pt x="1047" y="440162"/>
                  <a:pt x="27739" y="466331"/>
                  <a:pt x="60712" y="466331"/>
                </a:cubicBezTo>
                <a:lnTo>
                  <a:pt x="69086" y="466331"/>
                </a:lnTo>
                <a:lnTo>
                  <a:pt x="416086" y="466331"/>
                </a:lnTo>
                <a:cubicBezTo>
                  <a:pt x="419750" y="466331"/>
                  <a:pt x="423414" y="467377"/>
                  <a:pt x="426554" y="469471"/>
                </a:cubicBezTo>
                <a:lnTo>
                  <a:pt x="581474" y="573623"/>
                </a:lnTo>
                <a:lnTo>
                  <a:pt x="581474" y="466331"/>
                </a:lnTo>
                <a:lnTo>
                  <a:pt x="597699" y="465807"/>
                </a:lnTo>
                <a:cubicBezTo>
                  <a:pt x="630672" y="465807"/>
                  <a:pt x="657364" y="439638"/>
                  <a:pt x="658411" y="406665"/>
                </a:cubicBezTo>
                <a:cubicBezTo>
                  <a:pt x="658411" y="406142"/>
                  <a:pt x="658411" y="405095"/>
                  <a:pt x="658411" y="404572"/>
                </a:cubicBezTo>
                <a:lnTo>
                  <a:pt x="658411" y="60712"/>
                </a:lnTo>
                <a:cubicBezTo>
                  <a:pt x="658934" y="48151"/>
                  <a:pt x="655270" y="36113"/>
                  <a:pt x="648990" y="26692"/>
                </a:cubicBezTo>
                <a:close/>
                <a:moveTo>
                  <a:pt x="122994" y="265353"/>
                </a:moveTo>
                <a:cubicBezTo>
                  <a:pt x="104676" y="265353"/>
                  <a:pt x="90021" y="250699"/>
                  <a:pt x="90021" y="232380"/>
                </a:cubicBezTo>
                <a:cubicBezTo>
                  <a:pt x="90021" y="214062"/>
                  <a:pt x="104676" y="199407"/>
                  <a:pt x="122994" y="199407"/>
                </a:cubicBezTo>
                <a:cubicBezTo>
                  <a:pt x="141312" y="199407"/>
                  <a:pt x="155967" y="214062"/>
                  <a:pt x="155967" y="232380"/>
                </a:cubicBezTo>
                <a:cubicBezTo>
                  <a:pt x="155967" y="250699"/>
                  <a:pt x="141312" y="265353"/>
                  <a:pt x="122994" y="265353"/>
                </a:cubicBezTo>
                <a:close/>
                <a:moveTo>
                  <a:pt x="329729" y="265353"/>
                </a:moveTo>
                <a:cubicBezTo>
                  <a:pt x="311410" y="265353"/>
                  <a:pt x="296756" y="250699"/>
                  <a:pt x="296756" y="232380"/>
                </a:cubicBezTo>
                <a:cubicBezTo>
                  <a:pt x="296756" y="214062"/>
                  <a:pt x="311410" y="199407"/>
                  <a:pt x="329729" y="199407"/>
                </a:cubicBezTo>
                <a:cubicBezTo>
                  <a:pt x="348047" y="199407"/>
                  <a:pt x="362702" y="214062"/>
                  <a:pt x="362702" y="232380"/>
                </a:cubicBezTo>
                <a:cubicBezTo>
                  <a:pt x="362702" y="250699"/>
                  <a:pt x="348047" y="265353"/>
                  <a:pt x="329729" y="265353"/>
                </a:cubicBezTo>
                <a:close/>
                <a:moveTo>
                  <a:pt x="536463" y="265353"/>
                </a:moveTo>
                <a:cubicBezTo>
                  <a:pt x="518145" y="265353"/>
                  <a:pt x="503491" y="250699"/>
                  <a:pt x="503491" y="232380"/>
                </a:cubicBezTo>
                <a:cubicBezTo>
                  <a:pt x="503491" y="214062"/>
                  <a:pt x="518145" y="199407"/>
                  <a:pt x="536463" y="199407"/>
                </a:cubicBezTo>
                <a:cubicBezTo>
                  <a:pt x="554782" y="199407"/>
                  <a:pt x="569436" y="214062"/>
                  <a:pt x="569436" y="232380"/>
                </a:cubicBezTo>
                <a:cubicBezTo>
                  <a:pt x="568913" y="250699"/>
                  <a:pt x="554258" y="265353"/>
                  <a:pt x="536463" y="265353"/>
                </a:cubicBezTo>
                <a:close/>
              </a:path>
            </a:pathLst>
          </a:custGeom>
          <a:solidFill>
            <a:srgbClr val="FFF654"/>
          </a:solidFill>
          <a:ln w="5209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63F7880-FFEA-0045-DBE3-933C17EC63F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7</a:t>
            </a:fld>
            <a:endParaRPr lang="ru-RS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07EF86DF-4AFD-7611-C187-D42F0DCB2CC8}"/>
              </a:ext>
            </a:extLst>
          </p:cNvPr>
          <p:cNvSpPr txBox="1">
            <a:spLocks/>
          </p:cNvSpPr>
          <p:nvPr/>
        </p:nvSpPr>
        <p:spPr>
          <a:xfrm>
            <a:off x="260669" y="1183840"/>
            <a:ext cx="11559856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Виды </a:t>
            </a:r>
            <a:r>
              <a:rPr lang="ru-RU" dirty="0">
                <a:solidFill>
                  <a:srgbClr val="FF0000"/>
                </a:solidFill>
              </a:rPr>
              <a:t>БД</a:t>
            </a:r>
            <a:endParaRPr lang="ru-RS" dirty="0">
              <a:solidFill>
                <a:srgbClr val="FF0000"/>
              </a:solidFill>
            </a:endParaRPr>
          </a:p>
        </p:txBody>
      </p:sp>
      <p:sp>
        <p:nvSpPr>
          <p:cNvPr id="13" name="Текст 4">
            <a:extLst>
              <a:ext uri="{FF2B5EF4-FFF2-40B4-BE49-F238E27FC236}">
                <a16:creationId xmlns:a16="http://schemas.microsoft.com/office/drawing/2014/main" id="{C0516869-352F-4CA6-A83A-2AC3AFB85CD4}"/>
              </a:ext>
            </a:extLst>
          </p:cNvPr>
          <p:cNvSpPr txBox="1">
            <a:spLocks/>
          </p:cNvSpPr>
          <p:nvPr/>
        </p:nvSpPr>
        <p:spPr>
          <a:xfrm>
            <a:off x="259086" y="2124515"/>
            <a:ext cx="10569876" cy="9676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Реляционные </a:t>
            </a:r>
            <a:r>
              <a:rPr lang="en-US" dirty="0"/>
              <a:t>vs </a:t>
            </a:r>
            <a:r>
              <a:rPr lang="ru-RU" dirty="0" err="1"/>
              <a:t>нереляционные</a:t>
            </a:r>
            <a:r>
              <a:rPr lang="ru-RU" dirty="0"/>
              <a:t>. Кто победит? </a:t>
            </a:r>
            <a:r>
              <a:rPr lang="ru-RU" strike="sngStrike" dirty="0"/>
              <a:t>Спойлер – никто.</a:t>
            </a:r>
          </a:p>
          <a:p>
            <a:endParaRPr lang="ru-RU" strike="sngStrike" dirty="0"/>
          </a:p>
          <a:p>
            <a:r>
              <a:rPr lang="ru-RU" dirty="0"/>
              <a:t>Реляционные:</a:t>
            </a:r>
            <a:endParaRPr lang="ru-RS" dirty="0"/>
          </a:p>
        </p:txBody>
      </p:sp>
      <p:sp>
        <p:nvSpPr>
          <p:cNvPr id="18" name="Полилиния 16">
            <a:extLst>
              <a:ext uri="{FF2B5EF4-FFF2-40B4-BE49-F238E27FC236}">
                <a16:creationId xmlns:a16="http://schemas.microsoft.com/office/drawing/2014/main" id="{5AC999CB-5538-48C5-BCB9-C35068D958A1}"/>
              </a:ext>
            </a:extLst>
          </p:cNvPr>
          <p:cNvSpPr/>
          <p:nvPr/>
        </p:nvSpPr>
        <p:spPr>
          <a:xfrm>
            <a:off x="5375956" y="5719576"/>
            <a:ext cx="336136" cy="292827"/>
          </a:xfrm>
          <a:custGeom>
            <a:avLst/>
            <a:gdLst>
              <a:gd name="connsiteX0" fmla="*/ 648990 w 658460"/>
              <a:gd name="connsiteY0" fmla="*/ 26692 h 573623"/>
              <a:gd name="connsiteX1" fmla="*/ 645326 w 658460"/>
              <a:gd name="connsiteY1" fmla="*/ 21982 h 573623"/>
              <a:gd name="connsiteX2" fmla="*/ 641139 w 658460"/>
              <a:gd name="connsiteY2" fmla="*/ 17795 h 573623"/>
              <a:gd name="connsiteX3" fmla="*/ 598222 w 658460"/>
              <a:gd name="connsiteY3" fmla="*/ 0 h 573623"/>
              <a:gd name="connsiteX4" fmla="*/ 61235 w 658460"/>
              <a:gd name="connsiteY4" fmla="*/ 0 h 573623"/>
              <a:gd name="connsiteX5" fmla="*/ 0 w 658460"/>
              <a:gd name="connsiteY5" fmla="*/ 61235 h 573623"/>
              <a:gd name="connsiteX6" fmla="*/ 0 w 658460"/>
              <a:gd name="connsiteY6" fmla="*/ 405095 h 573623"/>
              <a:gd name="connsiteX7" fmla="*/ 0 w 658460"/>
              <a:gd name="connsiteY7" fmla="*/ 407189 h 573623"/>
              <a:gd name="connsiteX8" fmla="*/ 60712 w 658460"/>
              <a:gd name="connsiteY8" fmla="*/ 466331 h 573623"/>
              <a:gd name="connsiteX9" fmla="*/ 69086 w 658460"/>
              <a:gd name="connsiteY9" fmla="*/ 466331 h 573623"/>
              <a:gd name="connsiteX10" fmla="*/ 416086 w 658460"/>
              <a:gd name="connsiteY10" fmla="*/ 466331 h 573623"/>
              <a:gd name="connsiteX11" fmla="*/ 426554 w 658460"/>
              <a:gd name="connsiteY11" fmla="*/ 469471 h 573623"/>
              <a:gd name="connsiteX12" fmla="*/ 581474 w 658460"/>
              <a:gd name="connsiteY12" fmla="*/ 573623 h 573623"/>
              <a:gd name="connsiteX13" fmla="*/ 581474 w 658460"/>
              <a:gd name="connsiteY13" fmla="*/ 466331 h 573623"/>
              <a:gd name="connsiteX14" fmla="*/ 597699 w 658460"/>
              <a:gd name="connsiteY14" fmla="*/ 465807 h 573623"/>
              <a:gd name="connsiteX15" fmla="*/ 658411 w 658460"/>
              <a:gd name="connsiteY15" fmla="*/ 406665 h 573623"/>
              <a:gd name="connsiteX16" fmla="*/ 658411 w 658460"/>
              <a:gd name="connsiteY16" fmla="*/ 404572 h 573623"/>
              <a:gd name="connsiteX17" fmla="*/ 658411 w 658460"/>
              <a:gd name="connsiteY17" fmla="*/ 60712 h 573623"/>
              <a:gd name="connsiteX18" fmla="*/ 648990 w 658460"/>
              <a:gd name="connsiteY18" fmla="*/ 26692 h 573623"/>
              <a:gd name="connsiteX19" fmla="*/ 122994 w 658460"/>
              <a:gd name="connsiteY19" fmla="*/ 265353 h 573623"/>
              <a:gd name="connsiteX20" fmla="*/ 90021 w 658460"/>
              <a:gd name="connsiteY20" fmla="*/ 232380 h 573623"/>
              <a:gd name="connsiteX21" fmla="*/ 122994 w 658460"/>
              <a:gd name="connsiteY21" fmla="*/ 199407 h 573623"/>
              <a:gd name="connsiteX22" fmla="*/ 155967 w 658460"/>
              <a:gd name="connsiteY22" fmla="*/ 232380 h 573623"/>
              <a:gd name="connsiteX23" fmla="*/ 122994 w 658460"/>
              <a:gd name="connsiteY23" fmla="*/ 265353 h 573623"/>
              <a:gd name="connsiteX24" fmla="*/ 329729 w 658460"/>
              <a:gd name="connsiteY24" fmla="*/ 265353 h 573623"/>
              <a:gd name="connsiteX25" fmla="*/ 296756 w 658460"/>
              <a:gd name="connsiteY25" fmla="*/ 232380 h 573623"/>
              <a:gd name="connsiteX26" fmla="*/ 329729 w 658460"/>
              <a:gd name="connsiteY26" fmla="*/ 199407 h 573623"/>
              <a:gd name="connsiteX27" fmla="*/ 362702 w 658460"/>
              <a:gd name="connsiteY27" fmla="*/ 232380 h 573623"/>
              <a:gd name="connsiteX28" fmla="*/ 329729 w 658460"/>
              <a:gd name="connsiteY28" fmla="*/ 265353 h 573623"/>
              <a:gd name="connsiteX29" fmla="*/ 536463 w 658460"/>
              <a:gd name="connsiteY29" fmla="*/ 265353 h 573623"/>
              <a:gd name="connsiteX30" fmla="*/ 503491 w 658460"/>
              <a:gd name="connsiteY30" fmla="*/ 232380 h 573623"/>
              <a:gd name="connsiteX31" fmla="*/ 536463 w 658460"/>
              <a:gd name="connsiteY31" fmla="*/ 199407 h 573623"/>
              <a:gd name="connsiteX32" fmla="*/ 569436 w 658460"/>
              <a:gd name="connsiteY32" fmla="*/ 232380 h 573623"/>
              <a:gd name="connsiteX33" fmla="*/ 536463 w 658460"/>
              <a:gd name="connsiteY33" fmla="*/ 265353 h 573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58460" h="573623">
                <a:moveTo>
                  <a:pt x="648990" y="26692"/>
                </a:moveTo>
                <a:cubicBezTo>
                  <a:pt x="647943" y="25122"/>
                  <a:pt x="646896" y="23552"/>
                  <a:pt x="645326" y="21982"/>
                </a:cubicBezTo>
                <a:cubicBezTo>
                  <a:pt x="644279" y="20412"/>
                  <a:pt x="642709" y="18842"/>
                  <a:pt x="641139" y="17795"/>
                </a:cubicBezTo>
                <a:cubicBezTo>
                  <a:pt x="630148" y="6804"/>
                  <a:pt x="614970" y="0"/>
                  <a:pt x="598222" y="0"/>
                </a:cubicBezTo>
                <a:lnTo>
                  <a:pt x="61235" y="0"/>
                </a:lnTo>
                <a:cubicBezTo>
                  <a:pt x="27739" y="0"/>
                  <a:pt x="0" y="27216"/>
                  <a:pt x="0" y="61235"/>
                </a:cubicBezTo>
                <a:lnTo>
                  <a:pt x="0" y="405095"/>
                </a:lnTo>
                <a:cubicBezTo>
                  <a:pt x="0" y="405619"/>
                  <a:pt x="0" y="406665"/>
                  <a:pt x="0" y="407189"/>
                </a:cubicBezTo>
                <a:cubicBezTo>
                  <a:pt x="1047" y="440162"/>
                  <a:pt x="27739" y="466331"/>
                  <a:pt x="60712" y="466331"/>
                </a:cubicBezTo>
                <a:lnTo>
                  <a:pt x="69086" y="466331"/>
                </a:lnTo>
                <a:lnTo>
                  <a:pt x="416086" y="466331"/>
                </a:lnTo>
                <a:cubicBezTo>
                  <a:pt x="419750" y="466331"/>
                  <a:pt x="423414" y="467377"/>
                  <a:pt x="426554" y="469471"/>
                </a:cubicBezTo>
                <a:lnTo>
                  <a:pt x="581474" y="573623"/>
                </a:lnTo>
                <a:lnTo>
                  <a:pt x="581474" y="466331"/>
                </a:lnTo>
                <a:lnTo>
                  <a:pt x="597699" y="465807"/>
                </a:lnTo>
                <a:cubicBezTo>
                  <a:pt x="630672" y="465807"/>
                  <a:pt x="657364" y="439638"/>
                  <a:pt x="658411" y="406665"/>
                </a:cubicBezTo>
                <a:cubicBezTo>
                  <a:pt x="658411" y="406142"/>
                  <a:pt x="658411" y="405095"/>
                  <a:pt x="658411" y="404572"/>
                </a:cubicBezTo>
                <a:lnTo>
                  <a:pt x="658411" y="60712"/>
                </a:lnTo>
                <a:cubicBezTo>
                  <a:pt x="658934" y="48151"/>
                  <a:pt x="655270" y="36113"/>
                  <a:pt x="648990" y="26692"/>
                </a:cubicBezTo>
                <a:close/>
                <a:moveTo>
                  <a:pt x="122994" y="265353"/>
                </a:moveTo>
                <a:cubicBezTo>
                  <a:pt x="104676" y="265353"/>
                  <a:pt x="90021" y="250699"/>
                  <a:pt x="90021" y="232380"/>
                </a:cubicBezTo>
                <a:cubicBezTo>
                  <a:pt x="90021" y="214062"/>
                  <a:pt x="104676" y="199407"/>
                  <a:pt x="122994" y="199407"/>
                </a:cubicBezTo>
                <a:cubicBezTo>
                  <a:pt x="141312" y="199407"/>
                  <a:pt x="155967" y="214062"/>
                  <a:pt x="155967" y="232380"/>
                </a:cubicBezTo>
                <a:cubicBezTo>
                  <a:pt x="155967" y="250699"/>
                  <a:pt x="141312" y="265353"/>
                  <a:pt x="122994" y="265353"/>
                </a:cubicBezTo>
                <a:close/>
                <a:moveTo>
                  <a:pt x="329729" y="265353"/>
                </a:moveTo>
                <a:cubicBezTo>
                  <a:pt x="311410" y="265353"/>
                  <a:pt x="296756" y="250699"/>
                  <a:pt x="296756" y="232380"/>
                </a:cubicBezTo>
                <a:cubicBezTo>
                  <a:pt x="296756" y="214062"/>
                  <a:pt x="311410" y="199407"/>
                  <a:pt x="329729" y="199407"/>
                </a:cubicBezTo>
                <a:cubicBezTo>
                  <a:pt x="348047" y="199407"/>
                  <a:pt x="362702" y="214062"/>
                  <a:pt x="362702" y="232380"/>
                </a:cubicBezTo>
                <a:cubicBezTo>
                  <a:pt x="362702" y="250699"/>
                  <a:pt x="348047" y="265353"/>
                  <a:pt x="329729" y="265353"/>
                </a:cubicBezTo>
                <a:close/>
                <a:moveTo>
                  <a:pt x="536463" y="265353"/>
                </a:moveTo>
                <a:cubicBezTo>
                  <a:pt x="518145" y="265353"/>
                  <a:pt x="503491" y="250699"/>
                  <a:pt x="503491" y="232380"/>
                </a:cubicBezTo>
                <a:cubicBezTo>
                  <a:pt x="503491" y="214062"/>
                  <a:pt x="518145" y="199407"/>
                  <a:pt x="536463" y="199407"/>
                </a:cubicBezTo>
                <a:cubicBezTo>
                  <a:pt x="554782" y="199407"/>
                  <a:pt x="569436" y="214062"/>
                  <a:pt x="569436" y="232380"/>
                </a:cubicBezTo>
                <a:cubicBezTo>
                  <a:pt x="568913" y="250699"/>
                  <a:pt x="554258" y="265353"/>
                  <a:pt x="536463" y="265353"/>
                </a:cubicBezTo>
                <a:close/>
              </a:path>
            </a:pathLst>
          </a:custGeom>
          <a:solidFill>
            <a:schemeClr val="bg1"/>
          </a:solidFill>
          <a:ln w="5209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</p:spTree>
    <p:extLst>
      <p:ext uri="{BB962C8B-B14F-4D97-AF65-F5344CB8AC3E}">
        <p14:creationId xmlns:p14="http://schemas.microsoft.com/office/powerpoint/2010/main" val="4282187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5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1">
            <a:extLst>
              <a:ext uri="{FF2B5EF4-FFF2-40B4-BE49-F238E27FC236}">
                <a16:creationId xmlns:a16="http://schemas.microsoft.com/office/drawing/2014/main" id="{52515E32-1DB7-14E1-F814-CEB436C2899C}"/>
              </a:ext>
            </a:extLst>
          </p:cNvPr>
          <p:cNvSpPr txBox="1">
            <a:spLocks/>
          </p:cNvSpPr>
          <p:nvPr/>
        </p:nvSpPr>
        <p:spPr>
          <a:xfrm>
            <a:off x="612578" y="3936015"/>
            <a:ext cx="4592264" cy="1288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- Гибкие модели данных (документы, ключ-значение, графы, колоночные)</a:t>
            </a:r>
          </a:p>
          <a:p>
            <a:r>
              <a:rPr lang="ru-RU" dirty="0"/>
              <a:t>- Горизонтальная масштабируемость</a:t>
            </a:r>
          </a:p>
          <a:p>
            <a:r>
              <a:rPr lang="ru-RU" dirty="0"/>
              <a:t>- Не всегда поддерживают SQL</a:t>
            </a:r>
          </a:p>
          <a:p>
            <a:r>
              <a:rPr lang="ru-RU" dirty="0"/>
              <a:t>- Разные уровни согласованности </a:t>
            </a:r>
            <a:endParaRPr lang="ru-RS" dirty="0"/>
          </a:p>
        </p:txBody>
      </p:sp>
      <p:sp>
        <p:nvSpPr>
          <p:cNvPr id="11" name="Текст 4">
            <a:extLst>
              <a:ext uri="{FF2B5EF4-FFF2-40B4-BE49-F238E27FC236}">
                <a16:creationId xmlns:a16="http://schemas.microsoft.com/office/drawing/2014/main" id="{DC8405B7-E02D-9A2E-0E4D-41516C718F08}"/>
              </a:ext>
            </a:extLst>
          </p:cNvPr>
          <p:cNvSpPr txBox="1">
            <a:spLocks/>
          </p:cNvSpPr>
          <p:nvPr/>
        </p:nvSpPr>
        <p:spPr>
          <a:xfrm>
            <a:off x="612578" y="3475364"/>
            <a:ext cx="4592264" cy="5991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Какие имеют особенности?</a:t>
            </a:r>
            <a:endParaRPr lang="ru-RS" dirty="0"/>
          </a:p>
          <a:p>
            <a:endParaRPr lang="ru-RS" dirty="0"/>
          </a:p>
        </p:txBody>
      </p:sp>
      <p:sp>
        <p:nvSpPr>
          <p:cNvPr id="15" name="Текст 5">
            <a:extLst>
              <a:ext uri="{FF2B5EF4-FFF2-40B4-BE49-F238E27FC236}">
                <a16:creationId xmlns:a16="http://schemas.microsoft.com/office/drawing/2014/main" id="{ECD38B59-45C4-2FE0-1FDD-B643FDE86D85}"/>
              </a:ext>
            </a:extLst>
          </p:cNvPr>
          <p:cNvSpPr txBox="1">
            <a:spLocks/>
          </p:cNvSpPr>
          <p:nvPr/>
        </p:nvSpPr>
        <p:spPr>
          <a:xfrm>
            <a:off x="6552103" y="3938241"/>
            <a:ext cx="4763194" cy="1288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- Документные (</a:t>
            </a:r>
            <a:r>
              <a:rPr lang="en-US" dirty="0"/>
              <a:t>MongoDB, CouchDB)</a:t>
            </a:r>
          </a:p>
          <a:p>
            <a:r>
              <a:rPr lang="ru-RU" dirty="0"/>
              <a:t>-</a:t>
            </a:r>
            <a:r>
              <a:rPr lang="en-US" dirty="0"/>
              <a:t> </a:t>
            </a:r>
            <a:r>
              <a:rPr lang="ru-RU" dirty="0"/>
              <a:t>Ключ-значение (</a:t>
            </a:r>
            <a:r>
              <a:rPr lang="en-US" dirty="0"/>
              <a:t>Redis, DynamoDB)</a:t>
            </a:r>
          </a:p>
          <a:p>
            <a:r>
              <a:rPr lang="ru-RU" dirty="0"/>
              <a:t>-</a:t>
            </a:r>
            <a:r>
              <a:rPr lang="en-US" dirty="0"/>
              <a:t> </a:t>
            </a:r>
            <a:r>
              <a:rPr lang="ru-RU" dirty="0"/>
              <a:t>Колоночные (</a:t>
            </a:r>
            <a:r>
              <a:rPr lang="en-US" dirty="0"/>
              <a:t>Cassandra, HBase)</a:t>
            </a:r>
          </a:p>
          <a:p>
            <a:r>
              <a:rPr lang="ru-RU" dirty="0"/>
              <a:t>-</a:t>
            </a:r>
            <a:r>
              <a:rPr lang="en-US" dirty="0"/>
              <a:t> </a:t>
            </a:r>
            <a:r>
              <a:rPr lang="ru-RU" dirty="0" err="1"/>
              <a:t>Графовые</a:t>
            </a:r>
            <a:r>
              <a:rPr lang="ru-RU" dirty="0"/>
              <a:t> (</a:t>
            </a:r>
            <a:r>
              <a:rPr lang="en-US" dirty="0"/>
              <a:t>Neo4j)</a:t>
            </a:r>
            <a:endParaRPr lang="ru-RS" dirty="0"/>
          </a:p>
        </p:txBody>
      </p:sp>
      <p:sp>
        <p:nvSpPr>
          <p:cNvPr id="16" name="Текст 6">
            <a:extLst>
              <a:ext uri="{FF2B5EF4-FFF2-40B4-BE49-F238E27FC236}">
                <a16:creationId xmlns:a16="http://schemas.microsoft.com/office/drawing/2014/main" id="{F226D868-9FB7-7E39-8F74-5A16EA43DF73}"/>
              </a:ext>
            </a:extLst>
          </p:cNvPr>
          <p:cNvSpPr txBox="1">
            <a:spLocks/>
          </p:cNvSpPr>
          <p:nvPr/>
        </p:nvSpPr>
        <p:spPr>
          <a:xfrm>
            <a:off x="6552103" y="3475365"/>
            <a:ext cx="4592264" cy="5991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Какие имеют типы?</a:t>
            </a:r>
            <a:endParaRPr lang="ru-RS" dirty="0"/>
          </a:p>
          <a:p>
            <a:endParaRPr lang="ru-RS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95F6E4E8-89AF-408A-8F4E-41E49081FA60}"/>
              </a:ext>
            </a:extLst>
          </p:cNvPr>
          <p:cNvSpPr/>
          <p:nvPr/>
        </p:nvSpPr>
        <p:spPr>
          <a:xfrm>
            <a:off x="11315297" y="5719577"/>
            <a:ext cx="336136" cy="292827"/>
          </a:xfrm>
          <a:custGeom>
            <a:avLst/>
            <a:gdLst>
              <a:gd name="connsiteX0" fmla="*/ 648990 w 658460"/>
              <a:gd name="connsiteY0" fmla="*/ 26692 h 573623"/>
              <a:gd name="connsiteX1" fmla="*/ 645326 w 658460"/>
              <a:gd name="connsiteY1" fmla="*/ 21982 h 573623"/>
              <a:gd name="connsiteX2" fmla="*/ 641139 w 658460"/>
              <a:gd name="connsiteY2" fmla="*/ 17795 h 573623"/>
              <a:gd name="connsiteX3" fmla="*/ 598222 w 658460"/>
              <a:gd name="connsiteY3" fmla="*/ 0 h 573623"/>
              <a:gd name="connsiteX4" fmla="*/ 61235 w 658460"/>
              <a:gd name="connsiteY4" fmla="*/ 0 h 573623"/>
              <a:gd name="connsiteX5" fmla="*/ 0 w 658460"/>
              <a:gd name="connsiteY5" fmla="*/ 61235 h 573623"/>
              <a:gd name="connsiteX6" fmla="*/ 0 w 658460"/>
              <a:gd name="connsiteY6" fmla="*/ 405095 h 573623"/>
              <a:gd name="connsiteX7" fmla="*/ 0 w 658460"/>
              <a:gd name="connsiteY7" fmla="*/ 407189 h 573623"/>
              <a:gd name="connsiteX8" fmla="*/ 60712 w 658460"/>
              <a:gd name="connsiteY8" fmla="*/ 466331 h 573623"/>
              <a:gd name="connsiteX9" fmla="*/ 69086 w 658460"/>
              <a:gd name="connsiteY9" fmla="*/ 466331 h 573623"/>
              <a:gd name="connsiteX10" fmla="*/ 416086 w 658460"/>
              <a:gd name="connsiteY10" fmla="*/ 466331 h 573623"/>
              <a:gd name="connsiteX11" fmla="*/ 426554 w 658460"/>
              <a:gd name="connsiteY11" fmla="*/ 469471 h 573623"/>
              <a:gd name="connsiteX12" fmla="*/ 581474 w 658460"/>
              <a:gd name="connsiteY12" fmla="*/ 573623 h 573623"/>
              <a:gd name="connsiteX13" fmla="*/ 581474 w 658460"/>
              <a:gd name="connsiteY13" fmla="*/ 466331 h 573623"/>
              <a:gd name="connsiteX14" fmla="*/ 597699 w 658460"/>
              <a:gd name="connsiteY14" fmla="*/ 465807 h 573623"/>
              <a:gd name="connsiteX15" fmla="*/ 658411 w 658460"/>
              <a:gd name="connsiteY15" fmla="*/ 406665 h 573623"/>
              <a:gd name="connsiteX16" fmla="*/ 658411 w 658460"/>
              <a:gd name="connsiteY16" fmla="*/ 404572 h 573623"/>
              <a:gd name="connsiteX17" fmla="*/ 658411 w 658460"/>
              <a:gd name="connsiteY17" fmla="*/ 60712 h 573623"/>
              <a:gd name="connsiteX18" fmla="*/ 648990 w 658460"/>
              <a:gd name="connsiteY18" fmla="*/ 26692 h 573623"/>
              <a:gd name="connsiteX19" fmla="*/ 122994 w 658460"/>
              <a:gd name="connsiteY19" fmla="*/ 265353 h 573623"/>
              <a:gd name="connsiteX20" fmla="*/ 90021 w 658460"/>
              <a:gd name="connsiteY20" fmla="*/ 232380 h 573623"/>
              <a:gd name="connsiteX21" fmla="*/ 122994 w 658460"/>
              <a:gd name="connsiteY21" fmla="*/ 199407 h 573623"/>
              <a:gd name="connsiteX22" fmla="*/ 155967 w 658460"/>
              <a:gd name="connsiteY22" fmla="*/ 232380 h 573623"/>
              <a:gd name="connsiteX23" fmla="*/ 122994 w 658460"/>
              <a:gd name="connsiteY23" fmla="*/ 265353 h 573623"/>
              <a:gd name="connsiteX24" fmla="*/ 329729 w 658460"/>
              <a:gd name="connsiteY24" fmla="*/ 265353 h 573623"/>
              <a:gd name="connsiteX25" fmla="*/ 296756 w 658460"/>
              <a:gd name="connsiteY25" fmla="*/ 232380 h 573623"/>
              <a:gd name="connsiteX26" fmla="*/ 329729 w 658460"/>
              <a:gd name="connsiteY26" fmla="*/ 199407 h 573623"/>
              <a:gd name="connsiteX27" fmla="*/ 362702 w 658460"/>
              <a:gd name="connsiteY27" fmla="*/ 232380 h 573623"/>
              <a:gd name="connsiteX28" fmla="*/ 329729 w 658460"/>
              <a:gd name="connsiteY28" fmla="*/ 265353 h 573623"/>
              <a:gd name="connsiteX29" fmla="*/ 536463 w 658460"/>
              <a:gd name="connsiteY29" fmla="*/ 265353 h 573623"/>
              <a:gd name="connsiteX30" fmla="*/ 503491 w 658460"/>
              <a:gd name="connsiteY30" fmla="*/ 232380 h 573623"/>
              <a:gd name="connsiteX31" fmla="*/ 536463 w 658460"/>
              <a:gd name="connsiteY31" fmla="*/ 199407 h 573623"/>
              <a:gd name="connsiteX32" fmla="*/ 569436 w 658460"/>
              <a:gd name="connsiteY32" fmla="*/ 232380 h 573623"/>
              <a:gd name="connsiteX33" fmla="*/ 536463 w 658460"/>
              <a:gd name="connsiteY33" fmla="*/ 265353 h 573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58460" h="573623">
                <a:moveTo>
                  <a:pt x="648990" y="26692"/>
                </a:moveTo>
                <a:cubicBezTo>
                  <a:pt x="647943" y="25122"/>
                  <a:pt x="646896" y="23552"/>
                  <a:pt x="645326" y="21982"/>
                </a:cubicBezTo>
                <a:cubicBezTo>
                  <a:pt x="644279" y="20412"/>
                  <a:pt x="642709" y="18842"/>
                  <a:pt x="641139" y="17795"/>
                </a:cubicBezTo>
                <a:cubicBezTo>
                  <a:pt x="630148" y="6804"/>
                  <a:pt x="614970" y="0"/>
                  <a:pt x="598222" y="0"/>
                </a:cubicBezTo>
                <a:lnTo>
                  <a:pt x="61235" y="0"/>
                </a:lnTo>
                <a:cubicBezTo>
                  <a:pt x="27739" y="0"/>
                  <a:pt x="0" y="27216"/>
                  <a:pt x="0" y="61235"/>
                </a:cubicBezTo>
                <a:lnTo>
                  <a:pt x="0" y="405095"/>
                </a:lnTo>
                <a:cubicBezTo>
                  <a:pt x="0" y="405619"/>
                  <a:pt x="0" y="406665"/>
                  <a:pt x="0" y="407189"/>
                </a:cubicBezTo>
                <a:cubicBezTo>
                  <a:pt x="1047" y="440162"/>
                  <a:pt x="27739" y="466331"/>
                  <a:pt x="60712" y="466331"/>
                </a:cubicBezTo>
                <a:lnTo>
                  <a:pt x="69086" y="466331"/>
                </a:lnTo>
                <a:lnTo>
                  <a:pt x="416086" y="466331"/>
                </a:lnTo>
                <a:cubicBezTo>
                  <a:pt x="419750" y="466331"/>
                  <a:pt x="423414" y="467377"/>
                  <a:pt x="426554" y="469471"/>
                </a:cubicBezTo>
                <a:lnTo>
                  <a:pt x="581474" y="573623"/>
                </a:lnTo>
                <a:lnTo>
                  <a:pt x="581474" y="466331"/>
                </a:lnTo>
                <a:lnTo>
                  <a:pt x="597699" y="465807"/>
                </a:lnTo>
                <a:cubicBezTo>
                  <a:pt x="630672" y="465807"/>
                  <a:pt x="657364" y="439638"/>
                  <a:pt x="658411" y="406665"/>
                </a:cubicBezTo>
                <a:cubicBezTo>
                  <a:pt x="658411" y="406142"/>
                  <a:pt x="658411" y="405095"/>
                  <a:pt x="658411" y="404572"/>
                </a:cubicBezTo>
                <a:lnTo>
                  <a:pt x="658411" y="60712"/>
                </a:lnTo>
                <a:cubicBezTo>
                  <a:pt x="658934" y="48151"/>
                  <a:pt x="655270" y="36113"/>
                  <a:pt x="648990" y="26692"/>
                </a:cubicBezTo>
                <a:close/>
                <a:moveTo>
                  <a:pt x="122994" y="265353"/>
                </a:moveTo>
                <a:cubicBezTo>
                  <a:pt x="104676" y="265353"/>
                  <a:pt x="90021" y="250699"/>
                  <a:pt x="90021" y="232380"/>
                </a:cubicBezTo>
                <a:cubicBezTo>
                  <a:pt x="90021" y="214062"/>
                  <a:pt x="104676" y="199407"/>
                  <a:pt x="122994" y="199407"/>
                </a:cubicBezTo>
                <a:cubicBezTo>
                  <a:pt x="141312" y="199407"/>
                  <a:pt x="155967" y="214062"/>
                  <a:pt x="155967" y="232380"/>
                </a:cubicBezTo>
                <a:cubicBezTo>
                  <a:pt x="155967" y="250699"/>
                  <a:pt x="141312" y="265353"/>
                  <a:pt x="122994" y="265353"/>
                </a:cubicBezTo>
                <a:close/>
                <a:moveTo>
                  <a:pt x="329729" y="265353"/>
                </a:moveTo>
                <a:cubicBezTo>
                  <a:pt x="311410" y="265353"/>
                  <a:pt x="296756" y="250699"/>
                  <a:pt x="296756" y="232380"/>
                </a:cubicBezTo>
                <a:cubicBezTo>
                  <a:pt x="296756" y="214062"/>
                  <a:pt x="311410" y="199407"/>
                  <a:pt x="329729" y="199407"/>
                </a:cubicBezTo>
                <a:cubicBezTo>
                  <a:pt x="348047" y="199407"/>
                  <a:pt x="362702" y="214062"/>
                  <a:pt x="362702" y="232380"/>
                </a:cubicBezTo>
                <a:cubicBezTo>
                  <a:pt x="362702" y="250699"/>
                  <a:pt x="348047" y="265353"/>
                  <a:pt x="329729" y="265353"/>
                </a:cubicBezTo>
                <a:close/>
                <a:moveTo>
                  <a:pt x="536463" y="265353"/>
                </a:moveTo>
                <a:cubicBezTo>
                  <a:pt x="518145" y="265353"/>
                  <a:pt x="503491" y="250699"/>
                  <a:pt x="503491" y="232380"/>
                </a:cubicBezTo>
                <a:cubicBezTo>
                  <a:pt x="503491" y="214062"/>
                  <a:pt x="518145" y="199407"/>
                  <a:pt x="536463" y="199407"/>
                </a:cubicBezTo>
                <a:cubicBezTo>
                  <a:pt x="554782" y="199407"/>
                  <a:pt x="569436" y="214062"/>
                  <a:pt x="569436" y="232380"/>
                </a:cubicBezTo>
                <a:cubicBezTo>
                  <a:pt x="568913" y="250699"/>
                  <a:pt x="554258" y="265353"/>
                  <a:pt x="536463" y="265353"/>
                </a:cubicBezTo>
                <a:close/>
              </a:path>
            </a:pathLst>
          </a:custGeom>
          <a:solidFill>
            <a:srgbClr val="FFF654"/>
          </a:solidFill>
          <a:ln w="5209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63F7880-FFEA-0045-DBE3-933C17EC63F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8</a:t>
            </a:fld>
            <a:endParaRPr lang="ru-RS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07EF86DF-4AFD-7611-C187-D42F0DCB2CC8}"/>
              </a:ext>
            </a:extLst>
          </p:cNvPr>
          <p:cNvSpPr txBox="1">
            <a:spLocks/>
          </p:cNvSpPr>
          <p:nvPr/>
        </p:nvSpPr>
        <p:spPr>
          <a:xfrm>
            <a:off x="260669" y="1183840"/>
            <a:ext cx="11559856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Виды </a:t>
            </a:r>
            <a:r>
              <a:rPr lang="ru-RU" dirty="0">
                <a:solidFill>
                  <a:srgbClr val="FF0000"/>
                </a:solidFill>
              </a:rPr>
              <a:t>БД</a:t>
            </a:r>
            <a:endParaRPr lang="ru-RS" dirty="0">
              <a:solidFill>
                <a:srgbClr val="FF0000"/>
              </a:solidFill>
            </a:endParaRPr>
          </a:p>
        </p:txBody>
      </p:sp>
      <p:sp>
        <p:nvSpPr>
          <p:cNvPr id="13" name="Текст 4">
            <a:extLst>
              <a:ext uri="{FF2B5EF4-FFF2-40B4-BE49-F238E27FC236}">
                <a16:creationId xmlns:a16="http://schemas.microsoft.com/office/drawing/2014/main" id="{C0516869-352F-4CA6-A83A-2AC3AFB85CD4}"/>
              </a:ext>
            </a:extLst>
          </p:cNvPr>
          <p:cNvSpPr txBox="1">
            <a:spLocks/>
          </p:cNvSpPr>
          <p:nvPr/>
        </p:nvSpPr>
        <p:spPr>
          <a:xfrm>
            <a:off x="260669" y="2347020"/>
            <a:ext cx="10569876" cy="967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 err="1"/>
              <a:t>Нереляционные</a:t>
            </a:r>
            <a:r>
              <a:rPr lang="ru-RU" dirty="0"/>
              <a:t>:</a:t>
            </a:r>
            <a:endParaRPr lang="ru-RS" dirty="0"/>
          </a:p>
        </p:txBody>
      </p:sp>
      <p:sp>
        <p:nvSpPr>
          <p:cNvPr id="18" name="Полилиния 16">
            <a:extLst>
              <a:ext uri="{FF2B5EF4-FFF2-40B4-BE49-F238E27FC236}">
                <a16:creationId xmlns:a16="http://schemas.microsoft.com/office/drawing/2014/main" id="{5AC999CB-5538-48C5-BCB9-C35068D958A1}"/>
              </a:ext>
            </a:extLst>
          </p:cNvPr>
          <p:cNvSpPr/>
          <p:nvPr/>
        </p:nvSpPr>
        <p:spPr>
          <a:xfrm>
            <a:off x="5375956" y="5719576"/>
            <a:ext cx="336136" cy="292827"/>
          </a:xfrm>
          <a:custGeom>
            <a:avLst/>
            <a:gdLst>
              <a:gd name="connsiteX0" fmla="*/ 648990 w 658460"/>
              <a:gd name="connsiteY0" fmla="*/ 26692 h 573623"/>
              <a:gd name="connsiteX1" fmla="*/ 645326 w 658460"/>
              <a:gd name="connsiteY1" fmla="*/ 21982 h 573623"/>
              <a:gd name="connsiteX2" fmla="*/ 641139 w 658460"/>
              <a:gd name="connsiteY2" fmla="*/ 17795 h 573623"/>
              <a:gd name="connsiteX3" fmla="*/ 598222 w 658460"/>
              <a:gd name="connsiteY3" fmla="*/ 0 h 573623"/>
              <a:gd name="connsiteX4" fmla="*/ 61235 w 658460"/>
              <a:gd name="connsiteY4" fmla="*/ 0 h 573623"/>
              <a:gd name="connsiteX5" fmla="*/ 0 w 658460"/>
              <a:gd name="connsiteY5" fmla="*/ 61235 h 573623"/>
              <a:gd name="connsiteX6" fmla="*/ 0 w 658460"/>
              <a:gd name="connsiteY6" fmla="*/ 405095 h 573623"/>
              <a:gd name="connsiteX7" fmla="*/ 0 w 658460"/>
              <a:gd name="connsiteY7" fmla="*/ 407189 h 573623"/>
              <a:gd name="connsiteX8" fmla="*/ 60712 w 658460"/>
              <a:gd name="connsiteY8" fmla="*/ 466331 h 573623"/>
              <a:gd name="connsiteX9" fmla="*/ 69086 w 658460"/>
              <a:gd name="connsiteY9" fmla="*/ 466331 h 573623"/>
              <a:gd name="connsiteX10" fmla="*/ 416086 w 658460"/>
              <a:gd name="connsiteY10" fmla="*/ 466331 h 573623"/>
              <a:gd name="connsiteX11" fmla="*/ 426554 w 658460"/>
              <a:gd name="connsiteY11" fmla="*/ 469471 h 573623"/>
              <a:gd name="connsiteX12" fmla="*/ 581474 w 658460"/>
              <a:gd name="connsiteY12" fmla="*/ 573623 h 573623"/>
              <a:gd name="connsiteX13" fmla="*/ 581474 w 658460"/>
              <a:gd name="connsiteY13" fmla="*/ 466331 h 573623"/>
              <a:gd name="connsiteX14" fmla="*/ 597699 w 658460"/>
              <a:gd name="connsiteY14" fmla="*/ 465807 h 573623"/>
              <a:gd name="connsiteX15" fmla="*/ 658411 w 658460"/>
              <a:gd name="connsiteY15" fmla="*/ 406665 h 573623"/>
              <a:gd name="connsiteX16" fmla="*/ 658411 w 658460"/>
              <a:gd name="connsiteY16" fmla="*/ 404572 h 573623"/>
              <a:gd name="connsiteX17" fmla="*/ 658411 w 658460"/>
              <a:gd name="connsiteY17" fmla="*/ 60712 h 573623"/>
              <a:gd name="connsiteX18" fmla="*/ 648990 w 658460"/>
              <a:gd name="connsiteY18" fmla="*/ 26692 h 573623"/>
              <a:gd name="connsiteX19" fmla="*/ 122994 w 658460"/>
              <a:gd name="connsiteY19" fmla="*/ 265353 h 573623"/>
              <a:gd name="connsiteX20" fmla="*/ 90021 w 658460"/>
              <a:gd name="connsiteY20" fmla="*/ 232380 h 573623"/>
              <a:gd name="connsiteX21" fmla="*/ 122994 w 658460"/>
              <a:gd name="connsiteY21" fmla="*/ 199407 h 573623"/>
              <a:gd name="connsiteX22" fmla="*/ 155967 w 658460"/>
              <a:gd name="connsiteY22" fmla="*/ 232380 h 573623"/>
              <a:gd name="connsiteX23" fmla="*/ 122994 w 658460"/>
              <a:gd name="connsiteY23" fmla="*/ 265353 h 573623"/>
              <a:gd name="connsiteX24" fmla="*/ 329729 w 658460"/>
              <a:gd name="connsiteY24" fmla="*/ 265353 h 573623"/>
              <a:gd name="connsiteX25" fmla="*/ 296756 w 658460"/>
              <a:gd name="connsiteY25" fmla="*/ 232380 h 573623"/>
              <a:gd name="connsiteX26" fmla="*/ 329729 w 658460"/>
              <a:gd name="connsiteY26" fmla="*/ 199407 h 573623"/>
              <a:gd name="connsiteX27" fmla="*/ 362702 w 658460"/>
              <a:gd name="connsiteY27" fmla="*/ 232380 h 573623"/>
              <a:gd name="connsiteX28" fmla="*/ 329729 w 658460"/>
              <a:gd name="connsiteY28" fmla="*/ 265353 h 573623"/>
              <a:gd name="connsiteX29" fmla="*/ 536463 w 658460"/>
              <a:gd name="connsiteY29" fmla="*/ 265353 h 573623"/>
              <a:gd name="connsiteX30" fmla="*/ 503491 w 658460"/>
              <a:gd name="connsiteY30" fmla="*/ 232380 h 573623"/>
              <a:gd name="connsiteX31" fmla="*/ 536463 w 658460"/>
              <a:gd name="connsiteY31" fmla="*/ 199407 h 573623"/>
              <a:gd name="connsiteX32" fmla="*/ 569436 w 658460"/>
              <a:gd name="connsiteY32" fmla="*/ 232380 h 573623"/>
              <a:gd name="connsiteX33" fmla="*/ 536463 w 658460"/>
              <a:gd name="connsiteY33" fmla="*/ 265353 h 573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58460" h="573623">
                <a:moveTo>
                  <a:pt x="648990" y="26692"/>
                </a:moveTo>
                <a:cubicBezTo>
                  <a:pt x="647943" y="25122"/>
                  <a:pt x="646896" y="23552"/>
                  <a:pt x="645326" y="21982"/>
                </a:cubicBezTo>
                <a:cubicBezTo>
                  <a:pt x="644279" y="20412"/>
                  <a:pt x="642709" y="18842"/>
                  <a:pt x="641139" y="17795"/>
                </a:cubicBezTo>
                <a:cubicBezTo>
                  <a:pt x="630148" y="6804"/>
                  <a:pt x="614970" y="0"/>
                  <a:pt x="598222" y="0"/>
                </a:cubicBezTo>
                <a:lnTo>
                  <a:pt x="61235" y="0"/>
                </a:lnTo>
                <a:cubicBezTo>
                  <a:pt x="27739" y="0"/>
                  <a:pt x="0" y="27216"/>
                  <a:pt x="0" y="61235"/>
                </a:cubicBezTo>
                <a:lnTo>
                  <a:pt x="0" y="405095"/>
                </a:lnTo>
                <a:cubicBezTo>
                  <a:pt x="0" y="405619"/>
                  <a:pt x="0" y="406665"/>
                  <a:pt x="0" y="407189"/>
                </a:cubicBezTo>
                <a:cubicBezTo>
                  <a:pt x="1047" y="440162"/>
                  <a:pt x="27739" y="466331"/>
                  <a:pt x="60712" y="466331"/>
                </a:cubicBezTo>
                <a:lnTo>
                  <a:pt x="69086" y="466331"/>
                </a:lnTo>
                <a:lnTo>
                  <a:pt x="416086" y="466331"/>
                </a:lnTo>
                <a:cubicBezTo>
                  <a:pt x="419750" y="466331"/>
                  <a:pt x="423414" y="467377"/>
                  <a:pt x="426554" y="469471"/>
                </a:cubicBezTo>
                <a:lnTo>
                  <a:pt x="581474" y="573623"/>
                </a:lnTo>
                <a:lnTo>
                  <a:pt x="581474" y="466331"/>
                </a:lnTo>
                <a:lnTo>
                  <a:pt x="597699" y="465807"/>
                </a:lnTo>
                <a:cubicBezTo>
                  <a:pt x="630672" y="465807"/>
                  <a:pt x="657364" y="439638"/>
                  <a:pt x="658411" y="406665"/>
                </a:cubicBezTo>
                <a:cubicBezTo>
                  <a:pt x="658411" y="406142"/>
                  <a:pt x="658411" y="405095"/>
                  <a:pt x="658411" y="404572"/>
                </a:cubicBezTo>
                <a:lnTo>
                  <a:pt x="658411" y="60712"/>
                </a:lnTo>
                <a:cubicBezTo>
                  <a:pt x="658934" y="48151"/>
                  <a:pt x="655270" y="36113"/>
                  <a:pt x="648990" y="26692"/>
                </a:cubicBezTo>
                <a:close/>
                <a:moveTo>
                  <a:pt x="122994" y="265353"/>
                </a:moveTo>
                <a:cubicBezTo>
                  <a:pt x="104676" y="265353"/>
                  <a:pt x="90021" y="250699"/>
                  <a:pt x="90021" y="232380"/>
                </a:cubicBezTo>
                <a:cubicBezTo>
                  <a:pt x="90021" y="214062"/>
                  <a:pt x="104676" y="199407"/>
                  <a:pt x="122994" y="199407"/>
                </a:cubicBezTo>
                <a:cubicBezTo>
                  <a:pt x="141312" y="199407"/>
                  <a:pt x="155967" y="214062"/>
                  <a:pt x="155967" y="232380"/>
                </a:cubicBezTo>
                <a:cubicBezTo>
                  <a:pt x="155967" y="250699"/>
                  <a:pt x="141312" y="265353"/>
                  <a:pt x="122994" y="265353"/>
                </a:cubicBezTo>
                <a:close/>
                <a:moveTo>
                  <a:pt x="329729" y="265353"/>
                </a:moveTo>
                <a:cubicBezTo>
                  <a:pt x="311410" y="265353"/>
                  <a:pt x="296756" y="250699"/>
                  <a:pt x="296756" y="232380"/>
                </a:cubicBezTo>
                <a:cubicBezTo>
                  <a:pt x="296756" y="214062"/>
                  <a:pt x="311410" y="199407"/>
                  <a:pt x="329729" y="199407"/>
                </a:cubicBezTo>
                <a:cubicBezTo>
                  <a:pt x="348047" y="199407"/>
                  <a:pt x="362702" y="214062"/>
                  <a:pt x="362702" y="232380"/>
                </a:cubicBezTo>
                <a:cubicBezTo>
                  <a:pt x="362702" y="250699"/>
                  <a:pt x="348047" y="265353"/>
                  <a:pt x="329729" y="265353"/>
                </a:cubicBezTo>
                <a:close/>
                <a:moveTo>
                  <a:pt x="536463" y="265353"/>
                </a:moveTo>
                <a:cubicBezTo>
                  <a:pt x="518145" y="265353"/>
                  <a:pt x="503491" y="250699"/>
                  <a:pt x="503491" y="232380"/>
                </a:cubicBezTo>
                <a:cubicBezTo>
                  <a:pt x="503491" y="214062"/>
                  <a:pt x="518145" y="199407"/>
                  <a:pt x="536463" y="199407"/>
                </a:cubicBezTo>
                <a:cubicBezTo>
                  <a:pt x="554782" y="199407"/>
                  <a:pt x="569436" y="214062"/>
                  <a:pt x="569436" y="232380"/>
                </a:cubicBezTo>
                <a:cubicBezTo>
                  <a:pt x="568913" y="250699"/>
                  <a:pt x="554258" y="265353"/>
                  <a:pt x="536463" y="265353"/>
                </a:cubicBezTo>
                <a:close/>
              </a:path>
            </a:pathLst>
          </a:custGeom>
          <a:solidFill>
            <a:schemeClr val="bg1"/>
          </a:solidFill>
          <a:ln w="5209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</p:spTree>
    <p:extLst>
      <p:ext uri="{BB962C8B-B14F-4D97-AF65-F5344CB8AC3E}">
        <p14:creationId xmlns:p14="http://schemas.microsoft.com/office/powerpoint/2010/main" val="190723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Текст 1">
            <a:extLst>
              <a:ext uri="{FF2B5EF4-FFF2-40B4-BE49-F238E27FC236}">
                <a16:creationId xmlns:a16="http://schemas.microsoft.com/office/drawing/2014/main" id="{52515E32-1DB7-14E1-F814-CEB436C2899C}"/>
              </a:ext>
            </a:extLst>
          </p:cNvPr>
          <p:cNvSpPr txBox="1">
            <a:spLocks/>
          </p:cNvSpPr>
          <p:nvPr/>
        </p:nvSpPr>
        <p:spPr>
          <a:xfrm>
            <a:off x="612578" y="3936015"/>
            <a:ext cx="4592264" cy="1288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- Оптимизированы для частых коротких транзакций</a:t>
            </a:r>
          </a:p>
          <a:p>
            <a:r>
              <a:rPr lang="ru-RU" dirty="0"/>
              <a:t>- Большое количество операций записи</a:t>
            </a:r>
          </a:p>
          <a:p>
            <a:r>
              <a:rPr lang="ru-RU" dirty="0"/>
              <a:t>- Нормализованные схемы данных</a:t>
            </a:r>
          </a:p>
          <a:p>
            <a:r>
              <a:rPr lang="ru-RU" dirty="0"/>
              <a:t>- Поддержка ACID</a:t>
            </a:r>
          </a:p>
          <a:p>
            <a:r>
              <a:rPr lang="ru-RU" dirty="0"/>
              <a:t>- Примеры: </a:t>
            </a:r>
            <a:r>
              <a:rPr lang="ru-RU" dirty="0" err="1"/>
              <a:t>PostgreSQL</a:t>
            </a:r>
            <a:r>
              <a:rPr lang="ru-RU" dirty="0"/>
              <a:t>, MySQL, Oracle, MS SQL Server</a:t>
            </a:r>
            <a:endParaRPr lang="ru-RS" dirty="0"/>
          </a:p>
        </p:txBody>
      </p:sp>
      <p:sp>
        <p:nvSpPr>
          <p:cNvPr id="11" name="Текст 4">
            <a:extLst>
              <a:ext uri="{FF2B5EF4-FFF2-40B4-BE49-F238E27FC236}">
                <a16:creationId xmlns:a16="http://schemas.microsoft.com/office/drawing/2014/main" id="{DC8405B7-E02D-9A2E-0E4D-41516C718F08}"/>
              </a:ext>
            </a:extLst>
          </p:cNvPr>
          <p:cNvSpPr txBox="1">
            <a:spLocks/>
          </p:cNvSpPr>
          <p:nvPr/>
        </p:nvSpPr>
        <p:spPr>
          <a:xfrm>
            <a:off x="612578" y="3475364"/>
            <a:ext cx="4592264" cy="5991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OLTP (Online Transaction Processing)</a:t>
            </a:r>
            <a:endParaRPr lang="ru-RS" dirty="0"/>
          </a:p>
        </p:txBody>
      </p:sp>
      <p:sp>
        <p:nvSpPr>
          <p:cNvPr id="15" name="Текст 5">
            <a:extLst>
              <a:ext uri="{FF2B5EF4-FFF2-40B4-BE49-F238E27FC236}">
                <a16:creationId xmlns:a16="http://schemas.microsoft.com/office/drawing/2014/main" id="{ECD38B59-45C4-2FE0-1FDD-B643FDE86D85}"/>
              </a:ext>
            </a:extLst>
          </p:cNvPr>
          <p:cNvSpPr txBox="1">
            <a:spLocks/>
          </p:cNvSpPr>
          <p:nvPr/>
        </p:nvSpPr>
        <p:spPr>
          <a:xfrm>
            <a:off x="6552103" y="3938241"/>
            <a:ext cx="4763194" cy="12884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indent="0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ru-RU" dirty="0"/>
              <a:t>- Быстрые операции вставки/обновления</a:t>
            </a:r>
          </a:p>
          <a:p>
            <a:r>
              <a:rPr lang="ru-RU" dirty="0"/>
              <a:t>- Поддержка высокой конкуренции</a:t>
            </a:r>
          </a:p>
          <a:p>
            <a:r>
              <a:rPr lang="ru-RU" dirty="0"/>
              <a:t>- Операции с небольшими объемами данных</a:t>
            </a:r>
          </a:p>
          <a:p>
            <a:r>
              <a:rPr lang="ru-RU" dirty="0"/>
              <a:t>- Примеры использования: банковские транзакции, интернет-магазины</a:t>
            </a:r>
            <a:endParaRPr lang="ru-RS" dirty="0"/>
          </a:p>
        </p:txBody>
      </p:sp>
      <p:sp>
        <p:nvSpPr>
          <p:cNvPr id="16" name="Текст 6">
            <a:extLst>
              <a:ext uri="{FF2B5EF4-FFF2-40B4-BE49-F238E27FC236}">
                <a16:creationId xmlns:a16="http://schemas.microsoft.com/office/drawing/2014/main" id="{F226D868-9FB7-7E39-8F74-5A16EA43DF73}"/>
              </a:ext>
            </a:extLst>
          </p:cNvPr>
          <p:cNvSpPr txBox="1">
            <a:spLocks/>
          </p:cNvSpPr>
          <p:nvPr/>
        </p:nvSpPr>
        <p:spPr>
          <a:xfrm>
            <a:off x="6552103" y="3475365"/>
            <a:ext cx="4592264" cy="59919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Характеристики</a:t>
            </a:r>
            <a:endParaRPr lang="ru-RS" dirty="0"/>
          </a:p>
        </p:txBody>
      </p:sp>
      <p:sp>
        <p:nvSpPr>
          <p:cNvPr id="17" name="Полилиния 16">
            <a:extLst>
              <a:ext uri="{FF2B5EF4-FFF2-40B4-BE49-F238E27FC236}">
                <a16:creationId xmlns:a16="http://schemas.microsoft.com/office/drawing/2014/main" id="{95F6E4E8-89AF-408A-8F4E-41E49081FA60}"/>
              </a:ext>
            </a:extLst>
          </p:cNvPr>
          <p:cNvSpPr/>
          <p:nvPr/>
        </p:nvSpPr>
        <p:spPr>
          <a:xfrm>
            <a:off x="11315297" y="5719577"/>
            <a:ext cx="336136" cy="292827"/>
          </a:xfrm>
          <a:custGeom>
            <a:avLst/>
            <a:gdLst>
              <a:gd name="connsiteX0" fmla="*/ 648990 w 658460"/>
              <a:gd name="connsiteY0" fmla="*/ 26692 h 573623"/>
              <a:gd name="connsiteX1" fmla="*/ 645326 w 658460"/>
              <a:gd name="connsiteY1" fmla="*/ 21982 h 573623"/>
              <a:gd name="connsiteX2" fmla="*/ 641139 w 658460"/>
              <a:gd name="connsiteY2" fmla="*/ 17795 h 573623"/>
              <a:gd name="connsiteX3" fmla="*/ 598222 w 658460"/>
              <a:gd name="connsiteY3" fmla="*/ 0 h 573623"/>
              <a:gd name="connsiteX4" fmla="*/ 61235 w 658460"/>
              <a:gd name="connsiteY4" fmla="*/ 0 h 573623"/>
              <a:gd name="connsiteX5" fmla="*/ 0 w 658460"/>
              <a:gd name="connsiteY5" fmla="*/ 61235 h 573623"/>
              <a:gd name="connsiteX6" fmla="*/ 0 w 658460"/>
              <a:gd name="connsiteY6" fmla="*/ 405095 h 573623"/>
              <a:gd name="connsiteX7" fmla="*/ 0 w 658460"/>
              <a:gd name="connsiteY7" fmla="*/ 407189 h 573623"/>
              <a:gd name="connsiteX8" fmla="*/ 60712 w 658460"/>
              <a:gd name="connsiteY8" fmla="*/ 466331 h 573623"/>
              <a:gd name="connsiteX9" fmla="*/ 69086 w 658460"/>
              <a:gd name="connsiteY9" fmla="*/ 466331 h 573623"/>
              <a:gd name="connsiteX10" fmla="*/ 416086 w 658460"/>
              <a:gd name="connsiteY10" fmla="*/ 466331 h 573623"/>
              <a:gd name="connsiteX11" fmla="*/ 426554 w 658460"/>
              <a:gd name="connsiteY11" fmla="*/ 469471 h 573623"/>
              <a:gd name="connsiteX12" fmla="*/ 581474 w 658460"/>
              <a:gd name="connsiteY12" fmla="*/ 573623 h 573623"/>
              <a:gd name="connsiteX13" fmla="*/ 581474 w 658460"/>
              <a:gd name="connsiteY13" fmla="*/ 466331 h 573623"/>
              <a:gd name="connsiteX14" fmla="*/ 597699 w 658460"/>
              <a:gd name="connsiteY14" fmla="*/ 465807 h 573623"/>
              <a:gd name="connsiteX15" fmla="*/ 658411 w 658460"/>
              <a:gd name="connsiteY15" fmla="*/ 406665 h 573623"/>
              <a:gd name="connsiteX16" fmla="*/ 658411 w 658460"/>
              <a:gd name="connsiteY16" fmla="*/ 404572 h 573623"/>
              <a:gd name="connsiteX17" fmla="*/ 658411 w 658460"/>
              <a:gd name="connsiteY17" fmla="*/ 60712 h 573623"/>
              <a:gd name="connsiteX18" fmla="*/ 648990 w 658460"/>
              <a:gd name="connsiteY18" fmla="*/ 26692 h 573623"/>
              <a:gd name="connsiteX19" fmla="*/ 122994 w 658460"/>
              <a:gd name="connsiteY19" fmla="*/ 265353 h 573623"/>
              <a:gd name="connsiteX20" fmla="*/ 90021 w 658460"/>
              <a:gd name="connsiteY20" fmla="*/ 232380 h 573623"/>
              <a:gd name="connsiteX21" fmla="*/ 122994 w 658460"/>
              <a:gd name="connsiteY21" fmla="*/ 199407 h 573623"/>
              <a:gd name="connsiteX22" fmla="*/ 155967 w 658460"/>
              <a:gd name="connsiteY22" fmla="*/ 232380 h 573623"/>
              <a:gd name="connsiteX23" fmla="*/ 122994 w 658460"/>
              <a:gd name="connsiteY23" fmla="*/ 265353 h 573623"/>
              <a:gd name="connsiteX24" fmla="*/ 329729 w 658460"/>
              <a:gd name="connsiteY24" fmla="*/ 265353 h 573623"/>
              <a:gd name="connsiteX25" fmla="*/ 296756 w 658460"/>
              <a:gd name="connsiteY25" fmla="*/ 232380 h 573623"/>
              <a:gd name="connsiteX26" fmla="*/ 329729 w 658460"/>
              <a:gd name="connsiteY26" fmla="*/ 199407 h 573623"/>
              <a:gd name="connsiteX27" fmla="*/ 362702 w 658460"/>
              <a:gd name="connsiteY27" fmla="*/ 232380 h 573623"/>
              <a:gd name="connsiteX28" fmla="*/ 329729 w 658460"/>
              <a:gd name="connsiteY28" fmla="*/ 265353 h 573623"/>
              <a:gd name="connsiteX29" fmla="*/ 536463 w 658460"/>
              <a:gd name="connsiteY29" fmla="*/ 265353 h 573623"/>
              <a:gd name="connsiteX30" fmla="*/ 503491 w 658460"/>
              <a:gd name="connsiteY30" fmla="*/ 232380 h 573623"/>
              <a:gd name="connsiteX31" fmla="*/ 536463 w 658460"/>
              <a:gd name="connsiteY31" fmla="*/ 199407 h 573623"/>
              <a:gd name="connsiteX32" fmla="*/ 569436 w 658460"/>
              <a:gd name="connsiteY32" fmla="*/ 232380 h 573623"/>
              <a:gd name="connsiteX33" fmla="*/ 536463 w 658460"/>
              <a:gd name="connsiteY33" fmla="*/ 265353 h 573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58460" h="573623">
                <a:moveTo>
                  <a:pt x="648990" y="26692"/>
                </a:moveTo>
                <a:cubicBezTo>
                  <a:pt x="647943" y="25122"/>
                  <a:pt x="646896" y="23552"/>
                  <a:pt x="645326" y="21982"/>
                </a:cubicBezTo>
                <a:cubicBezTo>
                  <a:pt x="644279" y="20412"/>
                  <a:pt x="642709" y="18842"/>
                  <a:pt x="641139" y="17795"/>
                </a:cubicBezTo>
                <a:cubicBezTo>
                  <a:pt x="630148" y="6804"/>
                  <a:pt x="614970" y="0"/>
                  <a:pt x="598222" y="0"/>
                </a:cubicBezTo>
                <a:lnTo>
                  <a:pt x="61235" y="0"/>
                </a:lnTo>
                <a:cubicBezTo>
                  <a:pt x="27739" y="0"/>
                  <a:pt x="0" y="27216"/>
                  <a:pt x="0" y="61235"/>
                </a:cubicBezTo>
                <a:lnTo>
                  <a:pt x="0" y="405095"/>
                </a:lnTo>
                <a:cubicBezTo>
                  <a:pt x="0" y="405619"/>
                  <a:pt x="0" y="406665"/>
                  <a:pt x="0" y="407189"/>
                </a:cubicBezTo>
                <a:cubicBezTo>
                  <a:pt x="1047" y="440162"/>
                  <a:pt x="27739" y="466331"/>
                  <a:pt x="60712" y="466331"/>
                </a:cubicBezTo>
                <a:lnTo>
                  <a:pt x="69086" y="466331"/>
                </a:lnTo>
                <a:lnTo>
                  <a:pt x="416086" y="466331"/>
                </a:lnTo>
                <a:cubicBezTo>
                  <a:pt x="419750" y="466331"/>
                  <a:pt x="423414" y="467377"/>
                  <a:pt x="426554" y="469471"/>
                </a:cubicBezTo>
                <a:lnTo>
                  <a:pt x="581474" y="573623"/>
                </a:lnTo>
                <a:lnTo>
                  <a:pt x="581474" y="466331"/>
                </a:lnTo>
                <a:lnTo>
                  <a:pt x="597699" y="465807"/>
                </a:lnTo>
                <a:cubicBezTo>
                  <a:pt x="630672" y="465807"/>
                  <a:pt x="657364" y="439638"/>
                  <a:pt x="658411" y="406665"/>
                </a:cubicBezTo>
                <a:cubicBezTo>
                  <a:pt x="658411" y="406142"/>
                  <a:pt x="658411" y="405095"/>
                  <a:pt x="658411" y="404572"/>
                </a:cubicBezTo>
                <a:lnTo>
                  <a:pt x="658411" y="60712"/>
                </a:lnTo>
                <a:cubicBezTo>
                  <a:pt x="658934" y="48151"/>
                  <a:pt x="655270" y="36113"/>
                  <a:pt x="648990" y="26692"/>
                </a:cubicBezTo>
                <a:close/>
                <a:moveTo>
                  <a:pt x="122994" y="265353"/>
                </a:moveTo>
                <a:cubicBezTo>
                  <a:pt x="104676" y="265353"/>
                  <a:pt x="90021" y="250699"/>
                  <a:pt x="90021" y="232380"/>
                </a:cubicBezTo>
                <a:cubicBezTo>
                  <a:pt x="90021" y="214062"/>
                  <a:pt x="104676" y="199407"/>
                  <a:pt x="122994" y="199407"/>
                </a:cubicBezTo>
                <a:cubicBezTo>
                  <a:pt x="141312" y="199407"/>
                  <a:pt x="155967" y="214062"/>
                  <a:pt x="155967" y="232380"/>
                </a:cubicBezTo>
                <a:cubicBezTo>
                  <a:pt x="155967" y="250699"/>
                  <a:pt x="141312" y="265353"/>
                  <a:pt x="122994" y="265353"/>
                </a:cubicBezTo>
                <a:close/>
                <a:moveTo>
                  <a:pt x="329729" y="265353"/>
                </a:moveTo>
                <a:cubicBezTo>
                  <a:pt x="311410" y="265353"/>
                  <a:pt x="296756" y="250699"/>
                  <a:pt x="296756" y="232380"/>
                </a:cubicBezTo>
                <a:cubicBezTo>
                  <a:pt x="296756" y="214062"/>
                  <a:pt x="311410" y="199407"/>
                  <a:pt x="329729" y="199407"/>
                </a:cubicBezTo>
                <a:cubicBezTo>
                  <a:pt x="348047" y="199407"/>
                  <a:pt x="362702" y="214062"/>
                  <a:pt x="362702" y="232380"/>
                </a:cubicBezTo>
                <a:cubicBezTo>
                  <a:pt x="362702" y="250699"/>
                  <a:pt x="348047" y="265353"/>
                  <a:pt x="329729" y="265353"/>
                </a:cubicBezTo>
                <a:close/>
                <a:moveTo>
                  <a:pt x="536463" y="265353"/>
                </a:moveTo>
                <a:cubicBezTo>
                  <a:pt x="518145" y="265353"/>
                  <a:pt x="503491" y="250699"/>
                  <a:pt x="503491" y="232380"/>
                </a:cubicBezTo>
                <a:cubicBezTo>
                  <a:pt x="503491" y="214062"/>
                  <a:pt x="518145" y="199407"/>
                  <a:pt x="536463" y="199407"/>
                </a:cubicBezTo>
                <a:cubicBezTo>
                  <a:pt x="554782" y="199407"/>
                  <a:pt x="569436" y="214062"/>
                  <a:pt x="569436" y="232380"/>
                </a:cubicBezTo>
                <a:cubicBezTo>
                  <a:pt x="568913" y="250699"/>
                  <a:pt x="554258" y="265353"/>
                  <a:pt x="536463" y="265353"/>
                </a:cubicBezTo>
                <a:close/>
              </a:path>
            </a:pathLst>
          </a:custGeom>
          <a:solidFill>
            <a:srgbClr val="FFF654"/>
          </a:solidFill>
          <a:ln w="5209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63F7880-FFEA-0045-DBE3-933C17EC63F7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fld id="{D2AC3A6D-3ED1-904C-9FEB-043FB7B95EE7}" type="slidenum">
              <a:rPr lang="ru-RS" smtClean="0"/>
              <a:pPr/>
              <a:t>9</a:t>
            </a:fld>
            <a:endParaRPr lang="ru-RS"/>
          </a:p>
        </p:txBody>
      </p:sp>
      <p:sp>
        <p:nvSpPr>
          <p:cNvPr id="5" name="Текст 3">
            <a:extLst>
              <a:ext uri="{FF2B5EF4-FFF2-40B4-BE49-F238E27FC236}">
                <a16:creationId xmlns:a16="http://schemas.microsoft.com/office/drawing/2014/main" id="{07EF86DF-4AFD-7611-C187-D42F0DCB2CC8}"/>
              </a:ext>
            </a:extLst>
          </p:cNvPr>
          <p:cNvSpPr txBox="1">
            <a:spLocks/>
          </p:cNvSpPr>
          <p:nvPr/>
        </p:nvSpPr>
        <p:spPr>
          <a:xfrm>
            <a:off x="260669" y="1183840"/>
            <a:ext cx="11559856" cy="967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  <a:defRPr sz="3400" b="1" i="0" kern="1200" spc="-100" baseline="0">
                <a:solidFill>
                  <a:srgbClr val="FF1B1A"/>
                </a:solidFill>
                <a:latin typeface="Arial Black" panose="020B0604020202020204" pitchFamily="34" charset="0"/>
                <a:ea typeface="+mn-ea"/>
                <a:cs typeface="Arial Black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solidFill>
                  <a:schemeClr val="bg1"/>
                </a:solidFill>
              </a:rPr>
              <a:t>Виды </a:t>
            </a:r>
            <a:r>
              <a:rPr lang="ru-RU" dirty="0">
                <a:solidFill>
                  <a:srgbClr val="FF0000"/>
                </a:solidFill>
              </a:rPr>
              <a:t>БД</a:t>
            </a:r>
            <a:endParaRPr lang="ru-RS" dirty="0">
              <a:solidFill>
                <a:srgbClr val="FF0000"/>
              </a:solidFill>
            </a:endParaRPr>
          </a:p>
        </p:txBody>
      </p:sp>
      <p:sp>
        <p:nvSpPr>
          <p:cNvPr id="13" name="Текст 4">
            <a:extLst>
              <a:ext uri="{FF2B5EF4-FFF2-40B4-BE49-F238E27FC236}">
                <a16:creationId xmlns:a16="http://schemas.microsoft.com/office/drawing/2014/main" id="{C0516869-352F-4CA6-A83A-2AC3AFB85CD4}"/>
              </a:ext>
            </a:extLst>
          </p:cNvPr>
          <p:cNvSpPr txBox="1">
            <a:spLocks/>
          </p:cNvSpPr>
          <p:nvPr/>
        </p:nvSpPr>
        <p:spPr>
          <a:xfrm>
            <a:off x="259086" y="2124515"/>
            <a:ext cx="10569876" cy="9676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OLTP vs OLAP. </a:t>
            </a:r>
            <a:r>
              <a:rPr lang="ru-RU" dirty="0"/>
              <a:t>Это что еще такое?</a:t>
            </a:r>
            <a:endParaRPr lang="ru-RS" dirty="0"/>
          </a:p>
        </p:txBody>
      </p:sp>
      <p:sp>
        <p:nvSpPr>
          <p:cNvPr id="18" name="Полилиния 16">
            <a:extLst>
              <a:ext uri="{FF2B5EF4-FFF2-40B4-BE49-F238E27FC236}">
                <a16:creationId xmlns:a16="http://schemas.microsoft.com/office/drawing/2014/main" id="{5AC999CB-5538-48C5-BCB9-C35068D958A1}"/>
              </a:ext>
            </a:extLst>
          </p:cNvPr>
          <p:cNvSpPr/>
          <p:nvPr/>
        </p:nvSpPr>
        <p:spPr>
          <a:xfrm>
            <a:off x="5375956" y="5719576"/>
            <a:ext cx="336136" cy="292827"/>
          </a:xfrm>
          <a:custGeom>
            <a:avLst/>
            <a:gdLst>
              <a:gd name="connsiteX0" fmla="*/ 648990 w 658460"/>
              <a:gd name="connsiteY0" fmla="*/ 26692 h 573623"/>
              <a:gd name="connsiteX1" fmla="*/ 645326 w 658460"/>
              <a:gd name="connsiteY1" fmla="*/ 21982 h 573623"/>
              <a:gd name="connsiteX2" fmla="*/ 641139 w 658460"/>
              <a:gd name="connsiteY2" fmla="*/ 17795 h 573623"/>
              <a:gd name="connsiteX3" fmla="*/ 598222 w 658460"/>
              <a:gd name="connsiteY3" fmla="*/ 0 h 573623"/>
              <a:gd name="connsiteX4" fmla="*/ 61235 w 658460"/>
              <a:gd name="connsiteY4" fmla="*/ 0 h 573623"/>
              <a:gd name="connsiteX5" fmla="*/ 0 w 658460"/>
              <a:gd name="connsiteY5" fmla="*/ 61235 h 573623"/>
              <a:gd name="connsiteX6" fmla="*/ 0 w 658460"/>
              <a:gd name="connsiteY6" fmla="*/ 405095 h 573623"/>
              <a:gd name="connsiteX7" fmla="*/ 0 w 658460"/>
              <a:gd name="connsiteY7" fmla="*/ 407189 h 573623"/>
              <a:gd name="connsiteX8" fmla="*/ 60712 w 658460"/>
              <a:gd name="connsiteY8" fmla="*/ 466331 h 573623"/>
              <a:gd name="connsiteX9" fmla="*/ 69086 w 658460"/>
              <a:gd name="connsiteY9" fmla="*/ 466331 h 573623"/>
              <a:gd name="connsiteX10" fmla="*/ 416086 w 658460"/>
              <a:gd name="connsiteY10" fmla="*/ 466331 h 573623"/>
              <a:gd name="connsiteX11" fmla="*/ 426554 w 658460"/>
              <a:gd name="connsiteY11" fmla="*/ 469471 h 573623"/>
              <a:gd name="connsiteX12" fmla="*/ 581474 w 658460"/>
              <a:gd name="connsiteY12" fmla="*/ 573623 h 573623"/>
              <a:gd name="connsiteX13" fmla="*/ 581474 w 658460"/>
              <a:gd name="connsiteY13" fmla="*/ 466331 h 573623"/>
              <a:gd name="connsiteX14" fmla="*/ 597699 w 658460"/>
              <a:gd name="connsiteY14" fmla="*/ 465807 h 573623"/>
              <a:gd name="connsiteX15" fmla="*/ 658411 w 658460"/>
              <a:gd name="connsiteY15" fmla="*/ 406665 h 573623"/>
              <a:gd name="connsiteX16" fmla="*/ 658411 w 658460"/>
              <a:gd name="connsiteY16" fmla="*/ 404572 h 573623"/>
              <a:gd name="connsiteX17" fmla="*/ 658411 w 658460"/>
              <a:gd name="connsiteY17" fmla="*/ 60712 h 573623"/>
              <a:gd name="connsiteX18" fmla="*/ 648990 w 658460"/>
              <a:gd name="connsiteY18" fmla="*/ 26692 h 573623"/>
              <a:gd name="connsiteX19" fmla="*/ 122994 w 658460"/>
              <a:gd name="connsiteY19" fmla="*/ 265353 h 573623"/>
              <a:gd name="connsiteX20" fmla="*/ 90021 w 658460"/>
              <a:gd name="connsiteY20" fmla="*/ 232380 h 573623"/>
              <a:gd name="connsiteX21" fmla="*/ 122994 w 658460"/>
              <a:gd name="connsiteY21" fmla="*/ 199407 h 573623"/>
              <a:gd name="connsiteX22" fmla="*/ 155967 w 658460"/>
              <a:gd name="connsiteY22" fmla="*/ 232380 h 573623"/>
              <a:gd name="connsiteX23" fmla="*/ 122994 w 658460"/>
              <a:gd name="connsiteY23" fmla="*/ 265353 h 573623"/>
              <a:gd name="connsiteX24" fmla="*/ 329729 w 658460"/>
              <a:gd name="connsiteY24" fmla="*/ 265353 h 573623"/>
              <a:gd name="connsiteX25" fmla="*/ 296756 w 658460"/>
              <a:gd name="connsiteY25" fmla="*/ 232380 h 573623"/>
              <a:gd name="connsiteX26" fmla="*/ 329729 w 658460"/>
              <a:gd name="connsiteY26" fmla="*/ 199407 h 573623"/>
              <a:gd name="connsiteX27" fmla="*/ 362702 w 658460"/>
              <a:gd name="connsiteY27" fmla="*/ 232380 h 573623"/>
              <a:gd name="connsiteX28" fmla="*/ 329729 w 658460"/>
              <a:gd name="connsiteY28" fmla="*/ 265353 h 573623"/>
              <a:gd name="connsiteX29" fmla="*/ 536463 w 658460"/>
              <a:gd name="connsiteY29" fmla="*/ 265353 h 573623"/>
              <a:gd name="connsiteX30" fmla="*/ 503491 w 658460"/>
              <a:gd name="connsiteY30" fmla="*/ 232380 h 573623"/>
              <a:gd name="connsiteX31" fmla="*/ 536463 w 658460"/>
              <a:gd name="connsiteY31" fmla="*/ 199407 h 573623"/>
              <a:gd name="connsiteX32" fmla="*/ 569436 w 658460"/>
              <a:gd name="connsiteY32" fmla="*/ 232380 h 573623"/>
              <a:gd name="connsiteX33" fmla="*/ 536463 w 658460"/>
              <a:gd name="connsiteY33" fmla="*/ 265353 h 573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58460" h="573623">
                <a:moveTo>
                  <a:pt x="648990" y="26692"/>
                </a:moveTo>
                <a:cubicBezTo>
                  <a:pt x="647943" y="25122"/>
                  <a:pt x="646896" y="23552"/>
                  <a:pt x="645326" y="21982"/>
                </a:cubicBezTo>
                <a:cubicBezTo>
                  <a:pt x="644279" y="20412"/>
                  <a:pt x="642709" y="18842"/>
                  <a:pt x="641139" y="17795"/>
                </a:cubicBezTo>
                <a:cubicBezTo>
                  <a:pt x="630148" y="6804"/>
                  <a:pt x="614970" y="0"/>
                  <a:pt x="598222" y="0"/>
                </a:cubicBezTo>
                <a:lnTo>
                  <a:pt x="61235" y="0"/>
                </a:lnTo>
                <a:cubicBezTo>
                  <a:pt x="27739" y="0"/>
                  <a:pt x="0" y="27216"/>
                  <a:pt x="0" y="61235"/>
                </a:cubicBezTo>
                <a:lnTo>
                  <a:pt x="0" y="405095"/>
                </a:lnTo>
                <a:cubicBezTo>
                  <a:pt x="0" y="405619"/>
                  <a:pt x="0" y="406665"/>
                  <a:pt x="0" y="407189"/>
                </a:cubicBezTo>
                <a:cubicBezTo>
                  <a:pt x="1047" y="440162"/>
                  <a:pt x="27739" y="466331"/>
                  <a:pt x="60712" y="466331"/>
                </a:cubicBezTo>
                <a:lnTo>
                  <a:pt x="69086" y="466331"/>
                </a:lnTo>
                <a:lnTo>
                  <a:pt x="416086" y="466331"/>
                </a:lnTo>
                <a:cubicBezTo>
                  <a:pt x="419750" y="466331"/>
                  <a:pt x="423414" y="467377"/>
                  <a:pt x="426554" y="469471"/>
                </a:cubicBezTo>
                <a:lnTo>
                  <a:pt x="581474" y="573623"/>
                </a:lnTo>
                <a:lnTo>
                  <a:pt x="581474" y="466331"/>
                </a:lnTo>
                <a:lnTo>
                  <a:pt x="597699" y="465807"/>
                </a:lnTo>
                <a:cubicBezTo>
                  <a:pt x="630672" y="465807"/>
                  <a:pt x="657364" y="439638"/>
                  <a:pt x="658411" y="406665"/>
                </a:cubicBezTo>
                <a:cubicBezTo>
                  <a:pt x="658411" y="406142"/>
                  <a:pt x="658411" y="405095"/>
                  <a:pt x="658411" y="404572"/>
                </a:cubicBezTo>
                <a:lnTo>
                  <a:pt x="658411" y="60712"/>
                </a:lnTo>
                <a:cubicBezTo>
                  <a:pt x="658934" y="48151"/>
                  <a:pt x="655270" y="36113"/>
                  <a:pt x="648990" y="26692"/>
                </a:cubicBezTo>
                <a:close/>
                <a:moveTo>
                  <a:pt x="122994" y="265353"/>
                </a:moveTo>
                <a:cubicBezTo>
                  <a:pt x="104676" y="265353"/>
                  <a:pt x="90021" y="250699"/>
                  <a:pt x="90021" y="232380"/>
                </a:cubicBezTo>
                <a:cubicBezTo>
                  <a:pt x="90021" y="214062"/>
                  <a:pt x="104676" y="199407"/>
                  <a:pt x="122994" y="199407"/>
                </a:cubicBezTo>
                <a:cubicBezTo>
                  <a:pt x="141312" y="199407"/>
                  <a:pt x="155967" y="214062"/>
                  <a:pt x="155967" y="232380"/>
                </a:cubicBezTo>
                <a:cubicBezTo>
                  <a:pt x="155967" y="250699"/>
                  <a:pt x="141312" y="265353"/>
                  <a:pt x="122994" y="265353"/>
                </a:cubicBezTo>
                <a:close/>
                <a:moveTo>
                  <a:pt x="329729" y="265353"/>
                </a:moveTo>
                <a:cubicBezTo>
                  <a:pt x="311410" y="265353"/>
                  <a:pt x="296756" y="250699"/>
                  <a:pt x="296756" y="232380"/>
                </a:cubicBezTo>
                <a:cubicBezTo>
                  <a:pt x="296756" y="214062"/>
                  <a:pt x="311410" y="199407"/>
                  <a:pt x="329729" y="199407"/>
                </a:cubicBezTo>
                <a:cubicBezTo>
                  <a:pt x="348047" y="199407"/>
                  <a:pt x="362702" y="214062"/>
                  <a:pt x="362702" y="232380"/>
                </a:cubicBezTo>
                <a:cubicBezTo>
                  <a:pt x="362702" y="250699"/>
                  <a:pt x="348047" y="265353"/>
                  <a:pt x="329729" y="265353"/>
                </a:cubicBezTo>
                <a:close/>
                <a:moveTo>
                  <a:pt x="536463" y="265353"/>
                </a:moveTo>
                <a:cubicBezTo>
                  <a:pt x="518145" y="265353"/>
                  <a:pt x="503491" y="250699"/>
                  <a:pt x="503491" y="232380"/>
                </a:cubicBezTo>
                <a:cubicBezTo>
                  <a:pt x="503491" y="214062"/>
                  <a:pt x="518145" y="199407"/>
                  <a:pt x="536463" y="199407"/>
                </a:cubicBezTo>
                <a:cubicBezTo>
                  <a:pt x="554782" y="199407"/>
                  <a:pt x="569436" y="214062"/>
                  <a:pt x="569436" y="232380"/>
                </a:cubicBezTo>
                <a:cubicBezTo>
                  <a:pt x="568913" y="250699"/>
                  <a:pt x="554258" y="265353"/>
                  <a:pt x="536463" y="265353"/>
                </a:cubicBezTo>
                <a:close/>
              </a:path>
            </a:pathLst>
          </a:custGeom>
          <a:solidFill>
            <a:schemeClr val="bg1"/>
          </a:solidFill>
          <a:ln w="5209" cap="flat">
            <a:noFill/>
            <a:prstDash val="solid"/>
            <a:miter/>
          </a:ln>
        </p:spPr>
        <p:txBody>
          <a:bodyPr rtlCol="0" anchor="ctr"/>
          <a:lstStyle/>
          <a:p>
            <a:endParaRPr lang="ru-RS"/>
          </a:p>
        </p:txBody>
      </p:sp>
    </p:spTree>
    <p:extLst>
      <p:ext uri="{BB962C8B-B14F-4D97-AF65-F5344CB8AC3E}">
        <p14:creationId xmlns:p14="http://schemas.microsoft.com/office/powerpoint/2010/main" val="114207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5" grpId="0"/>
      <p:bldP spid="16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662</Words>
  <Application>Microsoft Office PowerPoint</Application>
  <PresentationFormat>Широкоэкранный</PresentationFormat>
  <Paragraphs>134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Гальбинский Владимир Александрович</dc:creator>
  <cp:lastModifiedBy>Гальбинский Владимир Александрович</cp:lastModifiedBy>
  <cp:revision>11</cp:revision>
  <dcterms:created xsi:type="dcterms:W3CDTF">2025-08-19T06:56:36Z</dcterms:created>
  <dcterms:modified xsi:type="dcterms:W3CDTF">2025-09-02T06:03:48Z</dcterms:modified>
</cp:coreProperties>
</file>