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8" r:id="rId2"/>
    <p:sldId id="312" r:id="rId3"/>
    <p:sldId id="364" r:id="rId4"/>
    <p:sldId id="370" r:id="rId5"/>
    <p:sldId id="371" r:id="rId6"/>
    <p:sldId id="372" r:id="rId7"/>
    <p:sldId id="365" r:id="rId8"/>
    <p:sldId id="374" r:id="rId9"/>
    <p:sldId id="375" r:id="rId10"/>
    <p:sldId id="377" r:id="rId11"/>
    <p:sldId id="376" r:id="rId12"/>
    <p:sldId id="34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D1330-B0DA-4A62-96ED-971DDD2276C9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6781-CAD0-45F9-8D69-708E23195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0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16781-CAD0-45F9-8D69-708E231959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0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7C251-B465-4FF8-A812-4ECD161B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151A4-F330-4E10-8695-4C1FF089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2D968-3622-43AC-B226-62C394D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CA7D3-C901-429A-8E3B-97DF053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1D31A-2740-467A-827C-45A86D64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C96D8-7D76-49E6-96C2-4834707E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974CA6-D8AD-453C-845F-862C1E7C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8AECB-A37F-46CD-AED8-3CA9A91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D99A-B43E-4E96-9C7B-B4EB9A5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30E95-AA5C-46C2-B37C-87A086B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AA2B5-027A-4B0B-9782-570E15414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164C4-69FB-42DD-B6F7-91D53F54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951F2-81C9-4DAD-9559-442B89D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A546F-1B56-4C79-8FE4-3B51887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57E2F-7E6A-4122-BAD2-F6514C3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0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73BE9EB-9D0C-429A-4501-0A91A8DFCC89}"/>
              </a:ext>
            </a:extLst>
          </p:cNvPr>
          <p:cNvGrpSpPr/>
          <p:nvPr userDrawn="1"/>
        </p:nvGrpSpPr>
        <p:grpSpPr>
          <a:xfrm>
            <a:off x="161640" y="184702"/>
            <a:ext cx="11920621" cy="6483119"/>
            <a:chOff x="184790" y="219427"/>
            <a:chExt cx="11920621" cy="6483119"/>
          </a:xfrm>
          <a:solidFill>
            <a:srgbClr val="FFFFFF">
              <a:alpha val="10000"/>
            </a:srgbClr>
          </a:solidFill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E62EBB97-30DB-522E-5F28-5727509B18D4}"/>
                </a:ext>
              </a:extLst>
            </p:cNvPr>
            <p:cNvSpPr/>
            <p:nvPr/>
          </p:nvSpPr>
          <p:spPr>
            <a:xfrm>
              <a:off x="184790" y="225819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2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5 h 760073"/>
                <a:gd name="connsiteX5" fmla="*/ 0 w 744829"/>
                <a:gd name="connsiteY5" fmla="*/ 759985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22"/>
                    <a:pt x="571310" y="417522"/>
                    <a:pt x="744830" y="417522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5"/>
                    <a:pt x="351967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5C1F3CB1-CF88-F613-9297-A0BEF890A268}"/>
                </a:ext>
              </a:extLst>
            </p:cNvPr>
            <p:cNvSpPr/>
            <p:nvPr/>
          </p:nvSpPr>
          <p:spPr>
            <a:xfrm>
              <a:off x="1187639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6834127-9B89-5765-5D9D-F600A6D3A40E}"/>
                </a:ext>
              </a:extLst>
            </p:cNvPr>
            <p:cNvSpPr/>
            <p:nvPr/>
          </p:nvSpPr>
          <p:spPr>
            <a:xfrm>
              <a:off x="2008703" y="225819"/>
              <a:ext cx="742199" cy="759999"/>
            </a:xfrm>
            <a:custGeom>
              <a:avLst/>
              <a:gdLst>
                <a:gd name="connsiteX0" fmla="*/ 742199 w 742199"/>
                <a:gd name="connsiteY0" fmla="*/ 760000 h 759999"/>
                <a:gd name="connsiteX1" fmla="*/ 0 w 742199"/>
                <a:gd name="connsiteY1" fmla="*/ 760000 h 759999"/>
                <a:gd name="connsiteX2" fmla="*/ 0 w 742199"/>
                <a:gd name="connsiteY2" fmla="*/ 0 h 759999"/>
                <a:gd name="connsiteX3" fmla="*/ 371100 w 742199"/>
                <a:gd name="connsiteY3" fmla="*/ 380014 h 759999"/>
                <a:gd name="connsiteX4" fmla="*/ 742199 w 742199"/>
                <a:gd name="connsiteY4" fmla="*/ 0 h 759999"/>
                <a:gd name="connsiteX5" fmla="*/ 742199 w 742199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FFA0BD2-3B7D-EEEB-EE75-921845AEF646}"/>
                </a:ext>
              </a:extLst>
            </p:cNvPr>
            <p:cNvSpPr/>
            <p:nvPr/>
          </p:nvSpPr>
          <p:spPr>
            <a:xfrm>
              <a:off x="2978588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70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9 w 761373"/>
                <a:gd name="connsiteY6" fmla="*/ 75099 h 766364"/>
                <a:gd name="connsiteX7" fmla="*/ 380685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5" y="-25019"/>
                    <a:pt x="617394" y="-25019"/>
                    <a:pt x="700208" y="75099"/>
                  </a:cubicBezTo>
                  <a:cubicBezTo>
                    <a:pt x="781292" y="173186"/>
                    <a:pt x="781823" y="328663"/>
                    <a:pt x="701422" y="436749"/>
                  </a:cubicBezTo>
                  <a:cubicBezTo>
                    <a:pt x="621037" y="544837"/>
                    <a:pt x="380670" y="766364"/>
                    <a:pt x="380670" y="766364"/>
                  </a:cubicBezTo>
                  <a:cubicBezTo>
                    <a:pt x="380670" y="766364"/>
                    <a:pt x="140363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60682232-AFD9-4A5C-BBBB-530B2ABBC710}"/>
                </a:ext>
              </a:extLst>
            </p:cNvPr>
            <p:cNvSpPr/>
            <p:nvPr/>
          </p:nvSpPr>
          <p:spPr>
            <a:xfrm>
              <a:off x="3952450" y="232211"/>
              <a:ext cx="717534" cy="740825"/>
            </a:xfrm>
            <a:custGeom>
              <a:avLst/>
              <a:gdLst>
                <a:gd name="connsiteX0" fmla="*/ 717534 w 717534"/>
                <a:gd name="connsiteY0" fmla="*/ 370412 h 740825"/>
                <a:gd name="connsiteX1" fmla="*/ 327887 w 717534"/>
                <a:gd name="connsiteY1" fmla="*/ 740825 h 740825"/>
                <a:gd name="connsiteX2" fmla="*/ 327887 w 717534"/>
                <a:gd name="connsiteY2" fmla="*/ 554427 h 740825"/>
                <a:gd name="connsiteX3" fmla="*/ 0 w 717534"/>
                <a:gd name="connsiteY3" fmla="*/ 554427 h 740825"/>
                <a:gd name="connsiteX4" fmla="*/ 0 w 717534"/>
                <a:gd name="connsiteY4" fmla="*/ 185288 h 740825"/>
                <a:gd name="connsiteX5" fmla="*/ 327887 w 717534"/>
                <a:gd name="connsiteY5" fmla="*/ 185288 h 740825"/>
                <a:gd name="connsiteX6" fmla="*/ 327887 w 717534"/>
                <a:gd name="connsiteY6" fmla="*/ 0 h 740825"/>
                <a:gd name="connsiteX7" fmla="*/ 717534 w 717534"/>
                <a:gd name="connsiteY7" fmla="*/ 370412 h 74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5">
                  <a:moveTo>
                    <a:pt x="717534" y="370412"/>
                  </a:moveTo>
                  <a:lnTo>
                    <a:pt x="327887" y="740825"/>
                  </a:lnTo>
                  <a:lnTo>
                    <a:pt x="327887" y="554427"/>
                  </a:lnTo>
                  <a:lnTo>
                    <a:pt x="0" y="554427"/>
                  </a:lnTo>
                  <a:lnTo>
                    <a:pt x="0" y="185288"/>
                  </a:lnTo>
                  <a:lnTo>
                    <a:pt x="327887" y="185288"/>
                  </a:lnTo>
                  <a:lnTo>
                    <a:pt x="327887" y="0"/>
                  </a:lnTo>
                  <a:lnTo>
                    <a:pt x="717534" y="37041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ACF28A60-0398-1038-8C50-E1F3AC57E734}"/>
                </a:ext>
              </a:extLst>
            </p:cNvPr>
            <p:cNvSpPr/>
            <p:nvPr/>
          </p:nvSpPr>
          <p:spPr>
            <a:xfrm>
              <a:off x="4836948" y="223925"/>
              <a:ext cx="765058" cy="763669"/>
            </a:xfrm>
            <a:custGeom>
              <a:avLst/>
              <a:gdLst>
                <a:gd name="connsiteX0" fmla="*/ 382529 w 765058"/>
                <a:gd name="connsiteY0" fmla="*/ 0 h 763669"/>
                <a:gd name="connsiteX1" fmla="*/ 765058 w 765058"/>
                <a:gd name="connsiteY1" fmla="*/ 381834 h 763669"/>
                <a:gd name="connsiteX2" fmla="*/ 382529 w 765058"/>
                <a:gd name="connsiteY2" fmla="*/ 763669 h 763669"/>
                <a:gd name="connsiteX3" fmla="*/ 0 w 765058"/>
                <a:gd name="connsiteY3" fmla="*/ 381834 h 763669"/>
                <a:gd name="connsiteX4" fmla="*/ 382529 w 765058"/>
                <a:gd name="connsiteY4" fmla="*/ 0 h 763669"/>
                <a:gd name="connsiteX5" fmla="*/ 542663 w 765058"/>
                <a:gd name="connsiteY5" fmla="*/ 442704 h 763669"/>
                <a:gd name="connsiteX6" fmla="*/ 538170 w 765058"/>
                <a:gd name="connsiteY6" fmla="*/ 453017 h 763669"/>
                <a:gd name="connsiteX7" fmla="*/ 515083 w 765058"/>
                <a:gd name="connsiteY7" fmla="*/ 487181 h 763669"/>
                <a:gd name="connsiteX8" fmla="*/ 386339 w 765058"/>
                <a:gd name="connsiteY8" fmla="*/ 538670 h 763669"/>
                <a:gd name="connsiteX9" fmla="*/ 252495 w 765058"/>
                <a:gd name="connsiteY9" fmla="*/ 489578 h 763669"/>
                <a:gd name="connsiteX10" fmla="*/ 222623 w 765058"/>
                <a:gd name="connsiteY10" fmla="*/ 456420 h 763669"/>
                <a:gd name="connsiteX11" fmla="*/ 216036 w 765058"/>
                <a:gd name="connsiteY11" fmla="*/ 446330 h 763669"/>
                <a:gd name="connsiteX12" fmla="*/ 214776 w 765058"/>
                <a:gd name="connsiteY12" fmla="*/ 444125 h 763669"/>
                <a:gd name="connsiteX13" fmla="*/ 214715 w 765058"/>
                <a:gd name="connsiteY13" fmla="*/ 443977 h 763669"/>
                <a:gd name="connsiteX14" fmla="*/ 214746 w 765058"/>
                <a:gd name="connsiteY14" fmla="*/ 444095 h 763669"/>
                <a:gd name="connsiteX15" fmla="*/ 214791 w 765058"/>
                <a:gd name="connsiteY15" fmla="*/ 444169 h 763669"/>
                <a:gd name="connsiteX16" fmla="*/ 214807 w 765058"/>
                <a:gd name="connsiteY16" fmla="*/ 444199 h 763669"/>
                <a:gd name="connsiteX17" fmla="*/ 209980 w 765058"/>
                <a:gd name="connsiteY17" fmla="*/ 447187 h 763669"/>
                <a:gd name="connsiteX18" fmla="*/ 142147 w 765058"/>
                <a:gd name="connsiteY18" fmla="*/ 488467 h 763669"/>
                <a:gd name="connsiteX19" fmla="*/ 137320 w 765058"/>
                <a:gd name="connsiteY19" fmla="*/ 491441 h 763669"/>
                <a:gd name="connsiteX20" fmla="*/ 137335 w 765058"/>
                <a:gd name="connsiteY20" fmla="*/ 491500 h 763669"/>
                <a:gd name="connsiteX21" fmla="*/ 137396 w 765058"/>
                <a:gd name="connsiteY21" fmla="*/ 491605 h 763669"/>
                <a:gd name="connsiteX22" fmla="*/ 137517 w 765058"/>
                <a:gd name="connsiteY22" fmla="*/ 491841 h 763669"/>
                <a:gd name="connsiteX23" fmla="*/ 137836 w 765058"/>
                <a:gd name="connsiteY23" fmla="*/ 492478 h 763669"/>
                <a:gd name="connsiteX24" fmla="*/ 138777 w 765058"/>
                <a:gd name="connsiteY24" fmla="*/ 494223 h 763669"/>
                <a:gd name="connsiteX25" fmla="*/ 141813 w 765058"/>
                <a:gd name="connsiteY25" fmla="*/ 499594 h 763669"/>
                <a:gd name="connsiteX26" fmla="*/ 152893 w 765058"/>
                <a:gd name="connsiteY26" fmla="*/ 516624 h 763669"/>
                <a:gd name="connsiteX27" fmla="*/ 197032 w 765058"/>
                <a:gd name="connsiteY27" fmla="*/ 565761 h 763669"/>
                <a:gd name="connsiteX28" fmla="*/ 386339 w 765058"/>
                <a:gd name="connsiteY28" fmla="*/ 636367 h 763669"/>
                <a:gd name="connsiteX29" fmla="*/ 577983 w 765058"/>
                <a:gd name="connsiteY29" fmla="*/ 555937 h 763669"/>
                <a:gd name="connsiteX30" fmla="*/ 616081 w 765058"/>
                <a:gd name="connsiteY30" fmla="*/ 499432 h 763669"/>
                <a:gd name="connsiteX31" fmla="*/ 624535 w 765058"/>
                <a:gd name="connsiteY31" fmla="*/ 479857 h 763669"/>
                <a:gd name="connsiteX32" fmla="*/ 626721 w 765058"/>
                <a:gd name="connsiteY32" fmla="*/ 473627 h 763669"/>
                <a:gd name="connsiteX33" fmla="*/ 627374 w 765058"/>
                <a:gd name="connsiteY33" fmla="*/ 471571 h 763669"/>
                <a:gd name="connsiteX34" fmla="*/ 627601 w 765058"/>
                <a:gd name="connsiteY34" fmla="*/ 470816 h 763669"/>
                <a:gd name="connsiteX35" fmla="*/ 627693 w 765058"/>
                <a:gd name="connsiteY35" fmla="*/ 470521 h 763669"/>
                <a:gd name="connsiteX36" fmla="*/ 627708 w 765058"/>
                <a:gd name="connsiteY36" fmla="*/ 470388 h 763669"/>
                <a:gd name="connsiteX37" fmla="*/ 627738 w 765058"/>
                <a:gd name="connsiteY37" fmla="*/ 470329 h 763669"/>
                <a:gd name="connsiteX38" fmla="*/ 622471 w 765058"/>
                <a:gd name="connsiteY38" fmla="*/ 468464 h 763669"/>
                <a:gd name="connsiteX39" fmla="*/ 548582 w 765058"/>
                <a:gd name="connsiteY39" fmla="*/ 442763 h 763669"/>
                <a:gd name="connsiteX40" fmla="*/ 543315 w 765058"/>
                <a:gd name="connsiteY40" fmla="*/ 440900 h 763669"/>
                <a:gd name="connsiteX41" fmla="*/ 543330 w 765058"/>
                <a:gd name="connsiteY41" fmla="*/ 440840 h 763669"/>
                <a:gd name="connsiteX42" fmla="*/ 543361 w 765058"/>
                <a:gd name="connsiteY42" fmla="*/ 440751 h 763669"/>
                <a:gd name="connsiteX43" fmla="*/ 543406 w 765058"/>
                <a:gd name="connsiteY43" fmla="*/ 440589 h 763669"/>
                <a:gd name="connsiteX44" fmla="*/ 542663 w 765058"/>
                <a:gd name="connsiteY44" fmla="*/ 442704 h 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9">
                  <a:moveTo>
                    <a:pt x="382529" y="0"/>
                  </a:moveTo>
                  <a:cubicBezTo>
                    <a:pt x="593799" y="2"/>
                    <a:pt x="765058" y="170956"/>
                    <a:pt x="765058" y="381834"/>
                  </a:cubicBezTo>
                  <a:cubicBezTo>
                    <a:pt x="765058" y="592711"/>
                    <a:pt x="593799" y="763668"/>
                    <a:pt x="382529" y="763669"/>
                  </a:cubicBezTo>
                  <a:cubicBezTo>
                    <a:pt x="171274" y="763669"/>
                    <a:pt x="0" y="592713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3" y="442704"/>
                  </a:moveTo>
                  <a:cubicBezTo>
                    <a:pt x="541843" y="444899"/>
                    <a:pt x="540386" y="448493"/>
                    <a:pt x="538170" y="453017"/>
                  </a:cubicBezTo>
                  <a:cubicBezTo>
                    <a:pt x="533722" y="462115"/>
                    <a:pt x="526361" y="474616"/>
                    <a:pt x="515083" y="487181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26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46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9"/>
                  </a:lnTo>
                  <a:cubicBezTo>
                    <a:pt x="214822" y="444210"/>
                    <a:pt x="214761" y="444269"/>
                    <a:pt x="209980" y="447187"/>
                  </a:cubicBezTo>
                  <a:lnTo>
                    <a:pt x="142147" y="488467"/>
                  </a:lnTo>
                  <a:cubicBezTo>
                    <a:pt x="137730" y="491163"/>
                    <a:pt x="137351" y="491410"/>
                    <a:pt x="137320" y="491441"/>
                  </a:cubicBezTo>
                  <a:cubicBezTo>
                    <a:pt x="137320" y="491450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5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20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8"/>
                    <a:pt x="148051" y="509794"/>
                    <a:pt x="152893" y="516624"/>
                  </a:cubicBezTo>
                  <a:cubicBezTo>
                    <a:pt x="162562" y="530253"/>
                    <a:pt x="177058" y="548051"/>
                    <a:pt x="197032" y="565761"/>
                  </a:cubicBezTo>
                  <a:cubicBezTo>
                    <a:pt x="237407" y="601547"/>
                    <a:pt x="299518" y="636366"/>
                    <a:pt x="386339" y="636367"/>
                  </a:cubicBezTo>
                  <a:cubicBezTo>
                    <a:pt x="479474" y="636367"/>
                    <a:pt x="540462" y="597749"/>
                    <a:pt x="577983" y="555937"/>
                  </a:cubicBezTo>
                  <a:cubicBezTo>
                    <a:pt x="596304" y="535530"/>
                    <a:pt x="608431" y="515062"/>
                    <a:pt x="616081" y="499432"/>
                  </a:cubicBezTo>
                  <a:cubicBezTo>
                    <a:pt x="619921" y="491591"/>
                    <a:pt x="622669" y="484875"/>
                    <a:pt x="624535" y="479857"/>
                  </a:cubicBezTo>
                  <a:cubicBezTo>
                    <a:pt x="625477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91"/>
                    <a:pt x="627526" y="471033"/>
                    <a:pt x="627601" y="470816"/>
                  </a:cubicBezTo>
                  <a:cubicBezTo>
                    <a:pt x="627632" y="470712"/>
                    <a:pt x="627662" y="470610"/>
                    <a:pt x="627693" y="470521"/>
                  </a:cubicBezTo>
                  <a:cubicBezTo>
                    <a:pt x="627693" y="470476"/>
                    <a:pt x="627708" y="470427"/>
                    <a:pt x="627708" y="470388"/>
                  </a:cubicBezTo>
                  <a:cubicBezTo>
                    <a:pt x="627723" y="470366"/>
                    <a:pt x="627738" y="470338"/>
                    <a:pt x="627738" y="470329"/>
                  </a:cubicBezTo>
                  <a:cubicBezTo>
                    <a:pt x="627738" y="470309"/>
                    <a:pt x="627465" y="470209"/>
                    <a:pt x="622471" y="468464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90"/>
                    <a:pt x="543330" y="440856"/>
                    <a:pt x="543330" y="440840"/>
                  </a:cubicBezTo>
                  <a:cubicBezTo>
                    <a:pt x="543330" y="440810"/>
                    <a:pt x="543346" y="440780"/>
                    <a:pt x="543361" y="440751"/>
                  </a:cubicBezTo>
                  <a:cubicBezTo>
                    <a:pt x="543376" y="440693"/>
                    <a:pt x="543391" y="440633"/>
                    <a:pt x="543406" y="440589"/>
                  </a:cubicBezTo>
                  <a:lnTo>
                    <a:pt x="542663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6E7CC6F2-7AD1-58C2-B56B-B67CBF7BD6AB}"/>
                </a:ext>
              </a:extLst>
            </p:cNvPr>
            <p:cNvSpPr/>
            <p:nvPr/>
          </p:nvSpPr>
          <p:spPr>
            <a:xfrm rot="5400000">
              <a:off x="6027632" y="2464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E1E89379-487C-4BE5-AE77-DED5D44227FF}"/>
                </a:ext>
              </a:extLst>
            </p:cNvPr>
            <p:cNvSpPr/>
            <p:nvPr/>
          </p:nvSpPr>
          <p:spPr>
            <a:xfrm rot="5400000">
              <a:off x="6027632" y="44614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12703BF5-FF49-91B5-C73E-EF285BE60B34}"/>
                </a:ext>
              </a:extLst>
            </p:cNvPr>
            <p:cNvSpPr/>
            <p:nvPr/>
          </p:nvSpPr>
          <p:spPr>
            <a:xfrm>
              <a:off x="6799486" y="235406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14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3 h 740695"/>
                <a:gd name="connsiteX6" fmla="*/ 742093 w 1484930"/>
                <a:gd name="connsiteY6" fmla="*/ 495180 h 740695"/>
                <a:gd name="connsiteX7" fmla="*/ 585496 w 1484930"/>
                <a:gd name="connsiteY7" fmla="*/ 646613 h 740695"/>
                <a:gd name="connsiteX8" fmla="*/ 377642 w 1484930"/>
                <a:gd name="connsiteY8" fmla="*/ 740511 h 740695"/>
                <a:gd name="connsiteX9" fmla="*/ 370827 w 1484930"/>
                <a:gd name="connsiteY9" fmla="*/ 740634 h 740695"/>
                <a:gd name="connsiteX10" fmla="*/ 121 w 1484930"/>
                <a:gd name="connsiteY10" fmla="*/ 382329 h 740695"/>
                <a:gd name="connsiteX11" fmla="*/ 0 w 1484930"/>
                <a:gd name="connsiteY11" fmla="*/ 372761 h 740695"/>
                <a:gd name="connsiteX12" fmla="*/ 370766 w 1484930"/>
                <a:gd name="connsiteY12" fmla="*/ 381 h 740695"/>
                <a:gd name="connsiteX13" fmla="*/ 377566 w 1484930"/>
                <a:gd name="connsiteY13" fmla="*/ 505 h 740695"/>
                <a:gd name="connsiteX14" fmla="*/ 585876 w 1484930"/>
                <a:gd name="connsiteY14" fmla="*/ 97859 h 740695"/>
                <a:gd name="connsiteX15" fmla="*/ 742837 w 1484930"/>
                <a:gd name="connsiteY15" fmla="*/ 248182 h 740695"/>
                <a:gd name="connsiteX16" fmla="*/ 899495 w 1484930"/>
                <a:gd name="connsiteY16" fmla="*/ 96748 h 740695"/>
                <a:gd name="connsiteX17" fmla="*/ 1114104 w 1484930"/>
                <a:gd name="connsiteY17" fmla="*/ 0 h 740695"/>
                <a:gd name="connsiteX18" fmla="*/ 382894 w 1484930"/>
                <a:gd name="connsiteY18" fmla="*/ 180830 h 740695"/>
                <a:gd name="connsiteX19" fmla="*/ 196729 w 1484930"/>
                <a:gd name="connsiteY19" fmla="*/ 372823 h 740695"/>
                <a:gd name="connsiteX20" fmla="*/ 196729 w 1484930"/>
                <a:gd name="connsiteY20" fmla="*/ 377761 h 740695"/>
                <a:gd name="connsiteX21" fmla="*/ 382894 w 1484930"/>
                <a:gd name="connsiteY21" fmla="*/ 564753 h 740695"/>
                <a:gd name="connsiteX22" fmla="*/ 387280 w 1484930"/>
                <a:gd name="connsiteY22" fmla="*/ 564631 h 740695"/>
                <a:gd name="connsiteX23" fmla="*/ 469472 w 1484930"/>
                <a:gd name="connsiteY23" fmla="*/ 534998 h 740695"/>
                <a:gd name="connsiteX24" fmla="*/ 554517 w 1484930"/>
                <a:gd name="connsiteY24" fmla="*/ 464436 h 740695"/>
                <a:gd name="connsiteX25" fmla="*/ 635282 w 1484930"/>
                <a:gd name="connsiteY25" fmla="*/ 372823 h 740695"/>
                <a:gd name="connsiteX26" fmla="*/ 620195 w 1484930"/>
                <a:gd name="connsiteY26" fmla="*/ 353870 h 740695"/>
                <a:gd name="connsiteX27" fmla="*/ 555018 w 1484930"/>
                <a:gd name="connsiteY27" fmla="*/ 281641 h 740695"/>
                <a:gd name="connsiteX28" fmla="*/ 469790 w 1484930"/>
                <a:gd name="connsiteY28" fmla="*/ 210771 h 740695"/>
                <a:gd name="connsiteX29" fmla="*/ 387341 w 1484930"/>
                <a:gd name="connsiteY29" fmla="*/ 180953 h 740695"/>
                <a:gd name="connsiteX30" fmla="*/ 382894 w 1484930"/>
                <a:gd name="connsiteY30" fmla="*/ 180830 h 740695"/>
                <a:gd name="connsiteX31" fmla="*/ 1102052 w 1484930"/>
                <a:gd name="connsiteY31" fmla="*/ 178607 h 740695"/>
                <a:gd name="connsiteX32" fmla="*/ 1015398 w 1484930"/>
                <a:gd name="connsiteY32" fmla="*/ 208424 h 740695"/>
                <a:gd name="connsiteX33" fmla="*/ 930292 w 1484930"/>
                <a:gd name="connsiteY33" fmla="*/ 279049 h 740695"/>
                <a:gd name="connsiteX34" fmla="*/ 865115 w 1484930"/>
                <a:gd name="connsiteY34" fmla="*/ 351215 h 740695"/>
                <a:gd name="connsiteX35" fmla="*/ 849648 w 1484930"/>
                <a:gd name="connsiteY35" fmla="*/ 370601 h 740695"/>
                <a:gd name="connsiteX36" fmla="*/ 930231 w 1484930"/>
                <a:gd name="connsiteY36" fmla="*/ 462029 h 740695"/>
                <a:gd name="connsiteX37" fmla="*/ 1015337 w 1484930"/>
                <a:gd name="connsiteY37" fmla="*/ 532714 h 740695"/>
                <a:gd name="connsiteX38" fmla="*/ 1102052 w 1484930"/>
                <a:gd name="connsiteY38" fmla="*/ 562532 h 740695"/>
                <a:gd name="connsiteX39" fmla="*/ 1106985 w 1484930"/>
                <a:gd name="connsiteY39" fmla="*/ 562532 h 740695"/>
                <a:gd name="connsiteX40" fmla="*/ 1288141 w 1484930"/>
                <a:gd name="connsiteY40" fmla="*/ 370539 h 740695"/>
                <a:gd name="connsiteX41" fmla="*/ 1106985 w 1484930"/>
                <a:gd name="connsiteY41" fmla="*/ 178607 h 740695"/>
                <a:gd name="connsiteX42" fmla="*/ 1102052 w 1484930"/>
                <a:gd name="connsiteY42" fmla="*/ 178607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90"/>
                    <a:pt x="1484930" y="370414"/>
                  </a:cubicBezTo>
                  <a:lnTo>
                    <a:pt x="1484809" y="379984"/>
                  </a:lnTo>
                  <a:cubicBezTo>
                    <a:pt x="1479921" y="572347"/>
                    <a:pt x="1328090" y="728966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7"/>
                    <a:pt x="899070" y="645563"/>
                  </a:cubicBezTo>
                  <a:cubicBezTo>
                    <a:pt x="839934" y="599325"/>
                    <a:pt x="784957" y="543271"/>
                    <a:pt x="742093" y="495180"/>
                  </a:cubicBezTo>
                  <a:cubicBezTo>
                    <a:pt x="699244" y="543333"/>
                    <a:pt x="644435" y="599881"/>
                    <a:pt x="585496" y="646613"/>
                  </a:cubicBezTo>
                  <a:cubicBezTo>
                    <a:pt x="521185" y="697605"/>
                    <a:pt x="447888" y="737857"/>
                    <a:pt x="377642" y="740511"/>
                  </a:cubicBezTo>
                  <a:lnTo>
                    <a:pt x="370827" y="740634"/>
                  </a:lnTo>
                  <a:cubicBezTo>
                    <a:pt x="169150" y="740634"/>
                    <a:pt x="5191" y="582348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1"/>
                    <a:pt x="370766" y="381"/>
                  </a:cubicBezTo>
                  <a:lnTo>
                    <a:pt x="377566" y="505"/>
                  </a:lnTo>
                  <a:cubicBezTo>
                    <a:pt x="447827" y="3098"/>
                    <a:pt x="521306" y="47361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5" y="143480"/>
                    <a:pt x="899495" y="96748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4" y="180830"/>
                  </a:moveTo>
                  <a:cubicBezTo>
                    <a:pt x="276705" y="180830"/>
                    <a:pt x="196729" y="266764"/>
                    <a:pt x="196729" y="372823"/>
                  </a:cubicBezTo>
                  <a:lnTo>
                    <a:pt x="196729" y="377761"/>
                  </a:lnTo>
                  <a:cubicBezTo>
                    <a:pt x="199461" y="481475"/>
                    <a:pt x="278313" y="564753"/>
                    <a:pt x="382894" y="564753"/>
                  </a:cubicBezTo>
                  <a:lnTo>
                    <a:pt x="387280" y="564631"/>
                  </a:lnTo>
                  <a:cubicBezTo>
                    <a:pt x="409486" y="563396"/>
                    <a:pt x="441589" y="552901"/>
                    <a:pt x="469472" y="534998"/>
                  </a:cubicBezTo>
                  <a:cubicBezTo>
                    <a:pt x="498857" y="516169"/>
                    <a:pt x="528167" y="490611"/>
                    <a:pt x="554517" y="464436"/>
                  </a:cubicBezTo>
                  <a:cubicBezTo>
                    <a:pt x="590885" y="428261"/>
                    <a:pt x="620437" y="391836"/>
                    <a:pt x="635282" y="372823"/>
                  </a:cubicBezTo>
                  <a:cubicBezTo>
                    <a:pt x="631275" y="367637"/>
                    <a:pt x="626190" y="361216"/>
                    <a:pt x="620195" y="353870"/>
                  </a:cubicBezTo>
                  <a:cubicBezTo>
                    <a:pt x="603999" y="334116"/>
                    <a:pt x="581292" y="307817"/>
                    <a:pt x="555018" y="281641"/>
                  </a:cubicBezTo>
                  <a:cubicBezTo>
                    <a:pt x="528668" y="255344"/>
                    <a:pt x="499283" y="229723"/>
                    <a:pt x="469790" y="210771"/>
                  </a:cubicBezTo>
                  <a:cubicBezTo>
                    <a:pt x="441771" y="192745"/>
                    <a:pt x="409608" y="182188"/>
                    <a:pt x="387341" y="180953"/>
                  </a:cubicBezTo>
                  <a:lnTo>
                    <a:pt x="382894" y="180830"/>
                  </a:lnTo>
                  <a:close/>
                  <a:moveTo>
                    <a:pt x="1102052" y="178607"/>
                  </a:moveTo>
                  <a:cubicBezTo>
                    <a:pt x="1078859" y="178607"/>
                    <a:pt x="1045208" y="189287"/>
                    <a:pt x="1015398" y="208424"/>
                  </a:cubicBezTo>
                  <a:cubicBezTo>
                    <a:pt x="985951" y="227316"/>
                    <a:pt x="956642" y="252874"/>
                    <a:pt x="930292" y="279049"/>
                  </a:cubicBezTo>
                  <a:cubicBezTo>
                    <a:pt x="904078" y="305163"/>
                    <a:pt x="881310" y="331399"/>
                    <a:pt x="865115" y="351215"/>
                  </a:cubicBezTo>
                  <a:cubicBezTo>
                    <a:pt x="858922" y="358747"/>
                    <a:pt x="853731" y="365290"/>
                    <a:pt x="849648" y="370601"/>
                  </a:cubicBezTo>
                  <a:cubicBezTo>
                    <a:pt x="864432" y="389614"/>
                    <a:pt x="893924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2"/>
                    <a:pt x="1102052" y="562532"/>
                  </a:cubicBezTo>
                  <a:lnTo>
                    <a:pt x="1106985" y="562532"/>
                  </a:lnTo>
                  <a:cubicBezTo>
                    <a:pt x="1210897" y="559816"/>
                    <a:pt x="1288141" y="474931"/>
                    <a:pt x="1288141" y="370539"/>
                  </a:cubicBezTo>
                  <a:cubicBezTo>
                    <a:pt x="1288141" y="266146"/>
                    <a:pt x="1210897" y="181200"/>
                    <a:pt x="1106985" y="178607"/>
                  </a:cubicBezTo>
                  <a:lnTo>
                    <a:pt x="1102052" y="178607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2D6A4866-9683-4705-E829-6E08D5BAD4D1}"/>
                </a:ext>
              </a:extLst>
            </p:cNvPr>
            <p:cNvSpPr/>
            <p:nvPr/>
          </p:nvSpPr>
          <p:spPr>
            <a:xfrm>
              <a:off x="8512109" y="225819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2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5 h 760073"/>
                <a:gd name="connsiteX5" fmla="*/ 0 w 744825"/>
                <a:gd name="connsiteY5" fmla="*/ 759985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22"/>
                    <a:pt x="571304" y="417522"/>
                    <a:pt x="744825" y="417522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5"/>
                    <a:pt x="351959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B280FF4F-2DDA-8B50-E687-0A4C25ED8838}"/>
                </a:ext>
              </a:extLst>
            </p:cNvPr>
            <p:cNvSpPr/>
            <p:nvPr/>
          </p:nvSpPr>
          <p:spPr>
            <a:xfrm>
              <a:off x="9514954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0E10590-5177-0E39-B06F-2852E0021BB6}"/>
                </a:ext>
              </a:extLst>
            </p:cNvPr>
            <p:cNvSpPr/>
            <p:nvPr/>
          </p:nvSpPr>
          <p:spPr>
            <a:xfrm>
              <a:off x="10336021" y="225819"/>
              <a:ext cx="742198" cy="759999"/>
            </a:xfrm>
            <a:custGeom>
              <a:avLst/>
              <a:gdLst>
                <a:gd name="connsiteX0" fmla="*/ 742199 w 742198"/>
                <a:gd name="connsiteY0" fmla="*/ 760000 h 759999"/>
                <a:gd name="connsiteX1" fmla="*/ 0 w 742198"/>
                <a:gd name="connsiteY1" fmla="*/ 760000 h 759999"/>
                <a:gd name="connsiteX2" fmla="*/ 0 w 742198"/>
                <a:gd name="connsiteY2" fmla="*/ 0 h 759999"/>
                <a:gd name="connsiteX3" fmla="*/ 371099 w 742198"/>
                <a:gd name="connsiteY3" fmla="*/ 380014 h 759999"/>
                <a:gd name="connsiteX4" fmla="*/ 742199 w 742198"/>
                <a:gd name="connsiteY4" fmla="*/ 0 h 759999"/>
                <a:gd name="connsiteX5" fmla="*/ 742199 w 742198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17319DE1-62A7-6EEA-933F-0B5EA1488983}"/>
                </a:ext>
              </a:extLst>
            </p:cNvPr>
            <p:cNvSpPr/>
            <p:nvPr/>
          </p:nvSpPr>
          <p:spPr>
            <a:xfrm>
              <a:off x="11305906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69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8 w 761373"/>
                <a:gd name="connsiteY6" fmla="*/ 75099 h 766364"/>
                <a:gd name="connsiteX7" fmla="*/ 380684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4" y="-25019"/>
                    <a:pt x="617394" y="-25019"/>
                    <a:pt x="700208" y="75099"/>
                  </a:cubicBezTo>
                  <a:cubicBezTo>
                    <a:pt x="781291" y="173186"/>
                    <a:pt x="781823" y="328663"/>
                    <a:pt x="701422" y="436749"/>
                  </a:cubicBezTo>
                  <a:cubicBezTo>
                    <a:pt x="621037" y="544837"/>
                    <a:pt x="380669" y="766364"/>
                    <a:pt x="380669" y="766364"/>
                  </a:cubicBezTo>
                  <a:cubicBezTo>
                    <a:pt x="380669" y="766364"/>
                    <a:pt x="140364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BF72731-A9F8-20A4-F710-031C595066DE}"/>
                </a:ext>
              </a:extLst>
            </p:cNvPr>
            <p:cNvSpPr/>
            <p:nvPr/>
          </p:nvSpPr>
          <p:spPr>
            <a:xfrm>
              <a:off x="184790" y="3080100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EEEC88C-F197-D565-64D0-F24755DEAE3D}"/>
                </a:ext>
              </a:extLst>
            </p:cNvPr>
            <p:cNvSpPr/>
            <p:nvPr/>
          </p:nvSpPr>
          <p:spPr>
            <a:xfrm>
              <a:off x="1187639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B70DC771-1C97-DFE6-35AF-C637A1073083}"/>
                </a:ext>
              </a:extLst>
            </p:cNvPr>
            <p:cNvSpPr/>
            <p:nvPr/>
          </p:nvSpPr>
          <p:spPr>
            <a:xfrm>
              <a:off x="2008703" y="3080100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A01E202B-3085-0F80-BA7B-6D0CD1A5389E}"/>
                </a:ext>
              </a:extLst>
            </p:cNvPr>
            <p:cNvSpPr/>
            <p:nvPr/>
          </p:nvSpPr>
          <p:spPr>
            <a:xfrm>
              <a:off x="2978588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3E79A823-AB7F-B7F7-F6ED-627FFC346029}"/>
                </a:ext>
              </a:extLst>
            </p:cNvPr>
            <p:cNvSpPr/>
            <p:nvPr/>
          </p:nvSpPr>
          <p:spPr>
            <a:xfrm>
              <a:off x="3952450" y="3086493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6CBF2A8E-09B5-3DB5-874C-AB851C8D38E9}"/>
                </a:ext>
              </a:extLst>
            </p:cNvPr>
            <p:cNvSpPr/>
            <p:nvPr/>
          </p:nvSpPr>
          <p:spPr>
            <a:xfrm>
              <a:off x="4836948" y="3078206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0F46B14-6F90-5B50-9885-19BC196AAF68}"/>
                </a:ext>
              </a:extLst>
            </p:cNvPr>
            <p:cNvSpPr/>
            <p:nvPr/>
          </p:nvSpPr>
          <p:spPr>
            <a:xfrm rot="5400000">
              <a:off x="6027662" y="287892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8D86AE2E-F3B7-2FA7-0F77-8535E047EFAC}"/>
                </a:ext>
              </a:extLst>
            </p:cNvPr>
            <p:cNvSpPr/>
            <p:nvPr/>
          </p:nvSpPr>
          <p:spPr>
            <a:xfrm rot="5400000">
              <a:off x="6027662" y="330043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219503C5-5009-1C55-8FCA-114D5AE5019B}"/>
                </a:ext>
              </a:extLst>
            </p:cNvPr>
            <p:cNvSpPr/>
            <p:nvPr/>
          </p:nvSpPr>
          <p:spPr>
            <a:xfrm>
              <a:off x="6799486" y="3089690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DE1E548C-E4F6-D438-26F1-6E0F0D7FEE11}"/>
                </a:ext>
              </a:extLst>
            </p:cNvPr>
            <p:cNvSpPr/>
            <p:nvPr/>
          </p:nvSpPr>
          <p:spPr>
            <a:xfrm>
              <a:off x="8512109" y="308010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C247CAD-4F66-18A6-F214-A487B74957B9}"/>
                </a:ext>
              </a:extLst>
            </p:cNvPr>
            <p:cNvSpPr/>
            <p:nvPr/>
          </p:nvSpPr>
          <p:spPr>
            <a:xfrm>
              <a:off x="9514954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76518A80-28AC-9F1C-16C9-81173206AE75}"/>
                </a:ext>
              </a:extLst>
            </p:cNvPr>
            <p:cNvSpPr/>
            <p:nvPr/>
          </p:nvSpPr>
          <p:spPr>
            <a:xfrm>
              <a:off x="10336021" y="308010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56550494-EF24-08B6-DE99-493FC2A37A92}"/>
                </a:ext>
              </a:extLst>
            </p:cNvPr>
            <p:cNvSpPr/>
            <p:nvPr/>
          </p:nvSpPr>
          <p:spPr>
            <a:xfrm>
              <a:off x="11305906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C09D3ACF-5D53-B7B6-CBA9-BA00D2F4C0B8}"/>
                </a:ext>
              </a:extLst>
            </p:cNvPr>
            <p:cNvSpPr/>
            <p:nvPr/>
          </p:nvSpPr>
          <p:spPr>
            <a:xfrm>
              <a:off x="6688197" y="212867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28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32"/>
                    <a:pt x="571305" y="417528"/>
                    <a:pt x="744826" y="417528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FC3F07CE-F022-3951-A4B3-B4433C2F9910}"/>
                </a:ext>
              </a:extLst>
            </p:cNvPr>
            <p:cNvSpPr/>
            <p:nvPr/>
          </p:nvSpPr>
          <p:spPr>
            <a:xfrm>
              <a:off x="7691042" y="212867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FDEBABDD-E594-7741-6E79-9BD841A5FCC8}"/>
                </a:ext>
              </a:extLst>
            </p:cNvPr>
            <p:cNvSpPr/>
            <p:nvPr/>
          </p:nvSpPr>
          <p:spPr>
            <a:xfrm>
              <a:off x="8512109" y="212867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E0EF2043-EBAE-380D-9F5C-C562504784EA}"/>
                </a:ext>
              </a:extLst>
            </p:cNvPr>
            <p:cNvSpPr/>
            <p:nvPr/>
          </p:nvSpPr>
          <p:spPr>
            <a:xfrm>
              <a:off x="9481994" y="2122280"/>
              <a:ext cx="761373" cy="766372"/>
            </a:xfrm>
            <a:custGeom>
              <a:avLst/>
              <a:gdLst>
                <a:gd name="connsiteX0" fmla="*/ 399901 w 761373"/>
                <a:gd name="connsiteY0" fmla="*/ 75099 h 766372"/>
                <a:gd name="connsiteX1" fmla="*/ 700208 w 761373"/>
                <a:gd name="connsiteY1" fmla="*/ 75099 h 766372"/>
                <a:gd name="connsiteX2" fmla="*/ 701422 w 761373"/>
                <a:gd name="connsiteY2" fmla="*/ 436751 h 766372"/>
                <a:gd name="connsiteX3" fmla="*/ 380669 w 761373"/>
                <a:gd name="connsiteY3" fmla="*/ 766373 h 766372"/>
                <a:gd name="connsiteX4" fmla="*/ 59963 w 761373"/>
                <a:gd name="connsiteY4" fmla="*/ 436766 h 766372"/>
                <a:gd name="connsiteX5" fmla="*/ 61177 w 761373"/>
                <a:gd name="connsiteY5" fmla="*/ 75099 h 766372"/>
                <a:gd name="connsiteX6" fmla="*/ 361468 w 761373"/>
                <a:gd name="connsiteY6" fmla="*/ 75099 h 766372"/>
                <a:gd name="connsiteX7" fmla="*/ 380684 w 761373"/>
                <a:gd name="connsiteY7" fmla="*/ 98341 h 766372"/>
                <a:gd name="connsiteX8" fmla="*/ 399901 w 761373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72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73"/>
                    <a:pt x="380669" y="766373"/>
                  </a:cubicBezTo>
                  <a:cubicBezTo>
                    <a:pt x="380669" y="766373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15201535-4588-70BF-40FE-79077D3DD3CB}"/>
                </a:ext>
              </a:extLst>
            </p:cNvPr>
            <p:cNvSpPr/>
            <p:nvPr/>
          </p:nvSpPr>
          <p:spPr>
            <a:xfrm>
              <a:off x="10455840" y="2135064"/>
              <a:ext cx="717549" cy="740832"/>
            </a:xfrm>
            <a:custGeom>
              <a:avLst/>
              <a:gdLst>
                <a:gd name="connsiteX0" fmla="*/ 717549 w 717549"/>
                <a:gd name="connsiteY0" fmla="*/ 370409 h 740832"/>
                <a:gd name="connsiteX1" fmla="*/ 327901 w 717549"/>
                <a:gd name="connsiteY1" fmla="*/ 740832 h 740832"/>
                <a:gd name="connsiteX2" fmla="*/ 327901 w 717549"/>
                <a:gd name="connsiteY2" fmla="*/ 554431 h 740832"/>
                <a:gd name="connsiteX3" fmla="*/ 0 w 717549"/>
                <a:gd name="connsiteY3" fmla="*/ 554431 h 740832"/>
                <a:gd name="connsiteX4" fmla="*/ 0 w 717549"/>
                <a:gd name="connsiteY4" fmla="*/ 185295 h 740832"/>
                <a:gd name="connsiteX5" fmla="*/ 327901 w 717549"/>
                <a:gd name="connsiteY5" fmla="*/ 185295 h 740832"/>
                <a:gd name="connsiteX6" fmla="*/ 327901 w 717549"/>
                <a:gd name="connsiteY6" fmla="*/ 0 h 740832"/>
                <a:gd name="connsiteX7" fmla="*/ 717549 w 717549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32">
                  <a:moveTo>
                    <a:pt x="717549" y="370409"/>
                  </a:moveTo>
                  <a:lnTo>
                    <a:pt x="327901" y="740832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901" y="185295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5E6D1562-5F57-1593-8017-CB3CDB1B9626}"/>
                </a:ext>
              </a:extLst>
            </p:cNvPr>
            <p:cNvSpPr/>
            <p:nvPr/>
          </p:nvSpPr>
          <p:spPr>
            <a:xfrm>
              <a:off x="11340353" y="2126776"/>
              <a:ext cx="765058" cy="763679"/>
            </a:xfrm>
            <a:custGeom>
              <a:avLst/>
              <a:gdLst>
                <a:gd name="connsiteX0" fmla="*/ 382530 w 765058"/>
                <a:gd name="connsiteY0" fmla="*/ 0 h 763679"/>
                <a:gd name="connsiteX1" fmla="*/ 765058 w 765058"/>
                <a:gd name="connsiteY1" fmla="*/ 381832 h 763679"/>
                <a:gd name="connsiteX2" fmla="*/ 382530 w 765058"/>
                <a:gd name="connsiteY2" fmla="*/ 763680 h 763679"/>
                <a:gd name="connsiteX3" fmla="*/ 0 w 765058"/>
                <a:gd name="connsiteY3" fmla="*/ 381832 h 763679"/>
                <a:gd name="connsiteX4" fmla="*/ 382530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3 w 765058"/>
                <a:gd name="connsiteY10" fmla="*/ 456420 h 763679"/>
                <a:gd name="connsiteX11" fmla="*/ 216035 w 765058"/>
                <a:gd name="connsiteY11" fmla="*/ 446330 h 763679"/>
                <a:gd name="connsiteX12" fmla="*/ 214776 w 765058"/>
                <a:gd name="connsiteY12" fmla="*/ 444133 h 763679"/>
                <a:gd name="connsiteX13" fmla="*/ 214701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6 w 765058"/>
                <a:gd name="connsiteY16" fmla="*/ 444209 h 763679"/>
                <a:gd name="connsiteX17" fmla="*/ 209979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3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8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3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0 w 765058"/>
                <a:gd name="connsiteY42" fmla="*/ 440754 h 763679"/>
                <a:gd name="connsiteX43" fmla="*/ 543407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30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30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3" y="462117"/>
                    <a:pt x="526346" y="474616"/>
                    <a:pt x="515083" y="487192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1" y="452042"/>
                    <a:pt x="217326" y="448526"/>
                    <a:pt x="216035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6" y="444209"/>
                  </a:lnTo>
                  <a:cubicBezTo>
                    <a:pt x="214822" y="444209"/>
                    <a:pt x="214761" y="444269"/>
                    <a:pt x="209979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1" y="491540"/>
                    <a:pt x="137365" y="491570"/>
                    <a:pt x="137396" y="491616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7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0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8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3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300D23A6-CBBE-5DF4-9004-5413B545ECF0}"/>
                </a:ext>
              </a:extLst>
            </p:cNvPr>
            <p:cNvSpPr/>
            <p:nvPr/>
          </p:nvSpPr>
          <p:spPr>
            <a:xfrm>
              <a:off x="184790" y="2128670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44A311F3-6F85-5C2C-22C7-E0534F8ACA75}"/>
                </a:ext>
              </a:extLst>
            </p:cNvPr>
            <p:cNvSpPr/>
            <p:nvPr/>
          </p:nvSpPr>
          <p:spPr>
            <a:xfrm>
              <a:off x="1154674" y="2122280"/>
              <a:ext cx="761376" cy="766372"/>
            </a:xfrm>
            <a:custGeom>
              <a:avLst/>
              <a:gdLst>
                <a:gd name="connsiteX0" fmla="*/ 399910 w 761376"/>
                <a:gd name="connsiteY0" fmla="*/ 75099 h 766372"/>
                <a:gd name="connsiteX1" fmla="*/ 700211 w 761376"/>
                <a:gd name="connsiteY1" fmla="*/ 75099 h 766372"/>
                <a:gd name="connsiteX2" fmla="*/ 701425 w 761376"/>
                <a:gd name="connsiteY2" fmla="*/ 436751 h 766372"/>
                <a:gd name="connsiteX3" fmla="*/ 380671 w 761376"/>
                <a:gd name="connsiteY3" fmla="*/ 766373 h 766372"/>
                <a:gd name="connsiteX4" fmla="*/ 59958 w 761376"/>
                <a:gd name="connsiteY4" fmla="*/ 436766 h 766372"/>
                <a:gd name="connsiteX5" fmla="*/ 61180 w 761376"/>
                <a:gd name="connsiteY5" fmla="*/ 75099 h 766372"/>
                <a:gd name="connsiteX6" fmla="*/ 361465 w 761376"/>
                <a:gd name="connsiteY6" fmla="*/ 75099 h 766372"/>
                <a:gd name="connsiteX7" fmla="*/ 380683 w 761376"/>
                <a:gd name="connsiteY7" fmla="*/ 98341 h 766372"/>
                <a:gd name="connsiteX8" fmla="*/ 399910 w 761376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72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73"/>
                    <a:pt x="380671" y="766373"/>
                  </a:cubicBezTo>
                  <a:cubicBezTo>
                    <a:pt x="380671" y="766373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7A9372D7-31E2-7C5C-09AA-AB6C5B8500C2}"/>
                </a:ext>
              </a:extLst>
            </p:cNvPr>
            <p:cNvSpPr/>
            <p:nvPr/>
          </p:nvSpPr>
          <p:spPr>
            <a:xfrm>
              <a:off x="2128538" y="2135064"/>
              <a:ext cx="717534" cy="740832"/>
            </a:xfrm>
            <a:custGeom>
              <a:avLst/>
              <a:gdLst>
                <a:gd name="connsiteX0" fmla="*/ 717534 w 717534"/>
                <a:gd name="connsiteY0" fmla="*/ 370409 h 740832"/>
                <a:gd name="connsiteX1" fmla="*/ 327886 w 717534"/>
                <a:gd name="connsiteY1" fmla="*/ 740832 h 740832"/>
                <a:gd name="connsiteX2" fmla="*/ 327886 w 717534"/>
                <a:gd name="connsiteY2" fmla="*/ 554431 h 740832"/>
                <a:gd name="connsiteX3" fmla="*/ 0 w 717534"/>
                <a:gd name="connsiteY3" fmla="*/ 554431 h 740832"/>
                <a:gd name="connsiteX4" fmla="*/ 0 w 717534"/>
                <a:gd name="connsiteY4" fmla="*/ 185295 h 740832"/>
                <a:gd name="connsiteX5" fmla="*/ 327886 w 717534"/>
                <a:gd name="connsiteY5" fmla="*/ 185295 h 740832"/>
                <a:gd name="connsiteX6" fmla="*/ 327886 w 717534"/>
                <a:gd name="connsiteY6" fmla="*/ 0 h 740832"/>
                <a:gd name="connsiteX7" fmla="*/ 717534 w 717534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32">
                  <a:moveTo>
                    <a:pt x="717534" y="370409"/>
                  </a:moveTo>
                  <a:lnTo>
                    <a:pt x="327886" y="740832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886" y="185295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4F0668B1-CBE8-074F-94AC-7F6010B7F435}"/>
                </a:ext>
              </a:extLst>
            </p:cNvPr>
            <p:cNvSpPr/>
            <p:nvPr/>
          </p:nvSpPr>
          <p:spPr>
            <a:xfrm>
              <a:off x="3013036" y="2126776"/>
              <a:ext cx="765058" cy="763679"/>
            </a:xfrm>
            <a:custGeom>
              <a:avLst/>
              <a:gdLst>
                <a:gd name="connsiteX0" fmla="*/ 382529 w 765058"/>
                <a:gd name="connsiteY0" fmla="*/ 0 h 763679"/>
                <a:gd name="connsiteX1" fmla="*/ 765058 w 765058"/>
                <a:gd name="connsiteY1" fmla="*/ 381832 h 763679"/>
                <a:gd name="connsiteX2" fmla="*/ 382529 w 765058"/>
                <a:gd name="connsiteY2" fmla="*/ 763680 h 763679"/>
                <a:gd name="connsiteX3" fmla="*/ 0 w 765058"/>
                <a:gd name="connsiteY3" fmla="*/ 381832 h 763679"/>
                <a:gd name="connsiteX4" fmla="*/ 382529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4 w 765058"/>
                <a:gd name="connsiteY10" fmla="*/ 456420 h 763679"/>
                <a:gd name="connsiteX11" fmla="*/ 216036 w 765058"/>
                <a:gd name="connsiteY11" fmla="*/ 446330 h 763679"/>
                <a:gd name="connsiteX12" fmla="*/ 214776 w 765058"/>
                <a:gd name="connsiteY12" fmla="*/ 444133 h 763679"/>
                <a:gd name="connsiteX13" fmla="*/ 214700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7 w 765058"/>
                <a:gd name="connsiteY16" fmla="*/ 444209 h 763679"/>
                <a:gd name="connsiteX17" fmla="*/ 209980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2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7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2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1 w 765058"/>
                <a:gd name="connsiteY42" fmla="*/ 440754 h 763679"/>
                <a:gd name="connsiteX43" fmla="*/ 543406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29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29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46" y="474616"/>
                    <a:pt x="515083" y="487192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3" y="477374"/>
                    <a:pt x="228877" y="465238"/>
                    <a:pt x="222624" y="456420"/>
                  </a:cubicBezTo>
                  <a:cubicBezTo>
                    <a:pt x="219512" y="452042"/>
                    <a:pt x="217326" y="448526"/>
                    <a:pt x="216036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7" y="444209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0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0" y="491540"/>
                    <a:pt x="137366" y="491570"/>
                    <a:pt x="137396" y="491616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8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3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7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DC75724A-9EF9-9115-D84C-E9FF85C226D2}"/>
                </a:ext>
              </a:extLst>
            </p:cNvPr>
            <p:cNvSpPr/>
            <p:nvPr/>
          </p:nvSpPr>
          <p:spPr>
            <a:xfrm rot="5400000">
              <a:off x="4203750" y="192749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96D57B8D-CEDC-45D5-4584-57F928FF9E76}"/>
                </a:ext>
              </a:extLst>
            </p:cNvPr>
            <p:cNvSpPr/>
            <p:nvPr/>
          </p:nvSpPr>
          <p:spPr>
            <a:xfrm rot="5400000">
              <a:off x="4203750" y="2349005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049E3D34-A231-718C-6553-A39A8F9A0F79}"/>
                </a:ext>
              </a:extLst>
            </p:cNvPr>
            <p:cNvSpPr/>
            <p:nvPr/>
          </p:nvSpPr>
          <p:spPr>
            <a:xfrm>
              <a:off x="4975573" y="2138261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79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37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37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55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41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26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106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37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22"/>
                    <a:pt x="581292" y="307820"/>
                    <a:pt x="555003" y="281640"/>
                  </a:cubicBezTo>
                  <a:cubicBezTo>
                    <a:pt x="528668" y="255338"/>
                    <a:pt x="499283" y="229718"/>
                    <a:pt x="469791" y="210779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614"/>
                  </a:moveTo>
                  <a:cubicBezTo>
                    <a:pt x="1078844" y="178614"/>
                    <a:pt x="1045208" y="189295"/>
                    <a:pt x="1015398" y="208431"/>
                  </a:cubicBezTo>
                  <a:cubicBezTo>
                    <a:pt x="985951" y="227324"/>
                    <a:pt x="956642" y="252868"/>
                    <a:pt x="930292" y="279049"/>
                  </a:cubicBezTo>
                  <a:cubicBezTo>
                    <a:pt x="904079" y="305169"/>
                    <a:pt x="881311" y="331395"/>
                    <a:pt x="865115" y="351212"/>
                  </a:cubicBezTo>
                  <a:cubicBezTo>
                    <a:pt x="858922" y="358742"/>
                    <a:pt x="853731" y="365288"/>
                    <a:pt x="849648" y="370606"/>
                  </a:cubicBezTo>
                  <a:cubicBezTo>
                    <a:pt x="864432" y="389620"/>
                    <a:pt x="893924" y="425921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37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4"/>
                    <a:pt x="1106985" y="178614"/>
                  </a:cubicBezTo>
                  <a:lnTo>
                    <a:pt x="1102037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308C553D-F87B-D277-055A-3593B04ED108}"/>
                </a:ext>
              </a:extLst>
            </p:cNvPr>
            <p:cNvSpPr/>
            <p:nvPr/>
          </p:nvSpPr>
          <p:spPr>
            <a:xfrm>
              <a:off x="6688197" y="4982958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13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5" y="417513"/>
                    <a:pt x="744826" y="417513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B1C37B44-197B-B864-A37F-D11A6E6F46A6}"/>
                </a:ext>
              </a:extLst>
            </p:cNvPr>
            <p:cNvSpPr/>
            <p:nvPr/>
          </p:nvSpPr>
          <p:spPr>
            <a:xfrm>
              <a:off x="7691042" y="4982958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C10C386-5D0A-F3BE-5BD2-CFCB8FE3EA7F}"/>
                </a:ext>
              </a:extLst>
            </p:cNvPr>
            <p:cNvSpPr/>
            <p:nvPr/>
          </p:nvSpPr>
          <p:spPr>
            <a:xfrm>
              <a:off x="8512109" y="4982958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C34AF8C7-70CE-ED03-1446-94EA2B3302F2}"/>
                </a:ext>
              </a:extLst>
            </p:cNvPr>
            <p:cNvSpPr/>
            <p:nvPr/>
          </p:nvSpPr>
          <p:spPr>
            <a:xfrm>
              <a:off x="9481994" y="4976568"/>
              <a:ext cx="761373" cy="766357"/>
            </a:xfrm>
            <a:custGeom>
              <a:avLst/>
              <a:gdLst>
                <a:gd name="connsiteX0" fmla="*/ 399901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01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FD534745-3665-C236-464C-502636727C05}"/>
                </a:ext>
              </a:extLst>
            </p:cNvPr>
            <p:cNvSpPr/>
            <p:nvPr/>
          </p:nvSpPr>
          <p:spPr>
            <a:xfrm>
              <a:off x="10455840" y="4989352"/>
              <a:ext cx="717549" cy="740817"/>
            </a:xfrm>
            <a:custGeom>
              <a:avLst/>
              <a:gdLst>
                <a:gd name="connsiteX0" fmla="*/ 717549 w 717549"/>
                <a:gd name="connsiteY0" fmla="*/ 370409 h 740817"/>
                <a:gd name="connsiteX1" fmla="*/ 327901 w 717549"/>
                <a:gd name="connsiteY1" fmla="*/ 740817 h 740817"/>
                <a:gd name="connsiteX2" fmla="*/ 327901 w 717549"/>
                <a:gd name="connsiteY2" fmla="*/ 554431 h 740817"/>
                <a:gd name="connsiteX3" fmla="*/ 0 w 717549"/>
                <a:gd name="connsiteY3" fmla="*/ 554431 h 740817"/>
                <a:gd name="connsiteX4" fmla="*/ 0 w 717549"/>
                <a:gd name="connsiteY4" fmla="*/ 185280 h 740817"/>
                <a:gd name="connsiteX5" fmla="*/ 327901 w 717549"/>
                <a:gd name="connsiteY5" fmla="*/ 185280 h 740817"/>
                <a:gd name="connsiteX6" fmla="*/ 327901 w 717549"/>
                <a:gd name="connsiteY6" fmla="*/ 0 h 740817"/>
                <a:gd name="connsiteX7" fmla="*/ 717549 w 717549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17">
                  <a:moveTo>
                    <a:pt x="717549" y="370409"/>
                  </a:moveTo>
                  <a:lnTo>
                    <a:pt x="327901" y="740817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901" y="185280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17F088DE-F3AE-A05F-2C5A-1E920C2D854F}"/>
                </a:ext>
              </a:extLst>
            </p:cNvPr>
            <p:cNvSpPr/>
            <p:nvPr/>
          </p:nvSpPr>
          <p:spPr>
            <a:xfrm>
              <a:off x="11340353" y="4981065"/>
              <a:ext cx="765058" cy="763664"/>
            </a:xfrm>
            <a:custGeom>
              <a:avLst/>
              <a:gdLst>
                <a:gd name="connsiteX0" fmla="*/ 382530 w 765058"/>
                <a:gd name="connsiteY0" fmla="*/ 0 h 763664"/>
                <a:gd name="connsiteX1" fmla="*/ 765058 w 765058"/>
                <a:gd name="connsiteY1" fmla="*/ 381832 h 763664"/>
                <a:gd name="connsiteX2" fmla="*/ 382530 w 765058"/>
                <a:gd name="connsiteY2" fmla="*/ 763665 h 763664"/>
                <a:gd name="connsiteX3" fmla="*/ 0 w 765058"/>
                <a:gd name="connsiteY3" fmla="*/ 381832 h 763664"/>
                <a:gd name="connsiteX4" fmla="*/ 382530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5 w 765058"/>
                <a:gd name="connsiteY11" fmla="*/ 446330 h 763664"/>
                <a:gd name="connsiteX12" fmla="*/ 214776 w 765058"/>
                <a:gd name="connsiteY12" fmla="*/ 444117 h 763664"/>
                <a:gd name="connsiteX13" fmla="*/ 214701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6 w 765058"/>
                <a:gd name="connsiteY16" fmla="*/ 444193 h 763664"/>
                <a:gd name="connsiteX17" fmla="*/ 209979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3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8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30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30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3" y="462117"/>
                    <a:pt x="526346" y="474616"/>
                    <a:pt x="515083" y="487176"/>
                  </a:cubicBezTo>
                  <a:cubicBezTo>
                    <a:pt x="493409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1" y="452026"/>
                    <a:pt x="217326" y="448511"/>
                    <a:pt x="216035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6" y="444193"/>
                  </a:lnTo>
                  <a:cubicBezTo>
                    <a:pt x="214822" y="444209"/>
                    <a:pt x="214761" y="444269"/>
                    <a:pt x="209979" y="447178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65" y="491570"/>
                    <a:pt x="137396" y="491600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7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1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4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8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0" y="440754"/>
                  </a:cubicBezTo>
                  <a:cubicBezTo>
                    <a:pt x="543376" y="440694"/>
                    <a:pt x="543391" y="440633"/>
                    <a:pt x="543407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9D2C6C5F-6AF5-60B0-8F1D-8B0A4B6F0E18}"/>
                </a:ext>
              </a:extLst>
            </p:cNvPr>
            <p:cNvSpPr/>
            <p:nvPr/>
          </p:nvSpPr>
          <p:spPr>
            <a:xfrm>
              <a:off x="184790" y="4982958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13FFE44C-596A-2A9D-5E85-467487B70D07}"/>
                </a:ext>
              </a:extLst>
            </p:cNvPr>
            <p:cNvSpPr/>
            <p:nvPr/>
          </p:nvSpPr>
          <p:spPr>
            <a:xfrm>
              <a:off x="1154674" y="4976568"/>
              <a:ext cx="761376" cy="766357"/>
            </a:xfrm>
            <a:custGeom>
              <a:avLst/>
              <a:gdLst>
                <a:gd name="connsiteX0" fmla="*/ 399910 w 761376"/>
                <a:gd name="connsiteY0" fmla="*/ 75099 h 766357"/>
                <a:gd name="connsiteX1" fmla="*/ 700211 w 761376"/>
                <a:gd name="connsiteY1" fmla="*/ 75099 h 766357"/>
                <a:gd name="connsiteX2" fmla="*/ 701425 w 761376"/>
                <a:gd name="connsiteY2" fmla="*/ 436751 h 766357"/>
                <a:gd name="connsiteX3" fmla="*/ 380671 w 761376"/>
                <a:gd name="connsiteY3" fmla="*/ 766358 h 766357"/>
                <a:gd name="connsiteX4" fmla="*/ 59958 w 761376"/>
                <a:gd name="connsiteY4" fmla="*/ 436766 h 766357"/>
                <a:gd name="connsiteX5" fmla="*/ 61180 w 761376"/>
                <a:gd name="connsiteY5" fmla="*/ 75099 h 766357"/>
                <a:gd name="connsiteX6" fmla="*/ 361465 w 761376"/>
                <a:gd name="connsiteY6" fmla="*/ 75099 h 766357"/>
                <a:gd name="connsiteX7" fmla="*/ 380683 w 761376"/>
                <a:gd name="connsiteY7" fmla="*/ 98341 h 766357"/>
                <a:gd name="connsiteX8" fmla="*/ 399910 w 761376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57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58"/>
                    <a:pt x="380671" y="766358"/>
                  </a:cubicBezTo>
                  <a:cubicBezTo>
                    <a:pt x="380671" y="766358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20EE8CD1-066D-7297-36F4-6F5D4E75B411}"/>
                </a:ext>
              </a:extLst>
            </p:cNvPr>
            <p:cNvSpPr/>
            <p:nvPr/>
          </p:nvSpPr>
          <p:spPr>
            <a:xfrm>
              <a:off x="2128538" y="4989352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6 w 717534"/>
                <a:gd name="connsiteY1" fmla="*/ 740817 h 740817"/>
                <a:gd name="connsiteX2" fmla="*/ 327886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6 w 717534"/>
                <a:gd name="connsiteY5" fmla="*/ 185280 h 740817"/>
                <a:gd name="connsiteX6" fmla="*/ 327886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6" y="740817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6" y="185280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D30122-44D2-E1F7-A886-354464D4E28F}"/>
                </a:ext>
              </a:extLst>
            </p:cNvPr>
            <p:cNvSpPr/>
            <p:nvPr/>
          </p:nvSpPr>
          <p:spPr>
            <a:xfrm>
              <a:off x="3013036" y="498106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4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00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7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2" y="462117"/>
                    <a:pt x="526346" y="474616"/>
                    <a:pt x="515083" y="487176"/>
                  </a:cubicBezTo>
                  <a:cubicBezTo>
                    <a:pt x="493408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3" y="477358"/>
                    <a:pt x="228877" y="465238"/>
                    <a:pt x="222624" y="456420"/>
                  </a:cubicBezTo>
                  <a:cubicBezTo>
                    <a:pt x="219512" y="452026"/>
                    <a:pt x="217326" y="448511"/>
                    <a:pt x="216036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78"/>
                  </a:cubicBezTo>
                  <a:lnTo>
                    <a:pt x="142147" y="488464"/>
                  </a:lnTo>
                  <a:cubicBezTo>
                    <a:pt x="137730" y="491161"/>
                    <a:pt x="137350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0" y="491540"/>
                    <a:pt x="137366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8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1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3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7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1" y="440754"/>
                  </a:cubicBezTo>
                  <a:cubicBezTo>
                    <a:pt x="543376" y="440694"/>
                    <a:pt x="543391" y="440633"/>
                    <a:pt x="543406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AFE0F458-87C1-D20F-683B-965B9940A064}"/>
                </a:ext>
              </a:extLst>
            </p:cNvPr>
            <p:cNvSpPr/>
            <p:nvPr/>
          </p:nvSpPr>
          <p:spPr>
            <a:xfrm rot="5400000">
              <a:off x="4203750" y="47817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0B8FB38B-3447-3B7D-C150-2DA6EACDBC3C}"/>
                </a:ext>
              </a:extLst>
            </p:cNvPr>
            <p:cNvSpPr/>
            <p:nvPr/>
          </p:nvSpPr>
          <p:spPr>
            <a:xfrm rot="5400000">
              <a:off x="4203750" y="520327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6E082A6-2761-4BFA-ADB5-7350B1FA550D}"/>
                </a:ext>
              </a:extLst>
            </p:cNvPr>
            <p:cNvSpPr/>
            <p:nvPr/>
          </p:nvSpPr>
          <p:spPr>
            <a:xfrm>
              <a:off x="4975573" y="499254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499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5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598 h 740695"/>
                <a:gd name="connsiteX32" fmla="*/ 1015398 w 1484930"/>
                <a:gd name="connsiteY32" fmla="*/ 208416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591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37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37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25"/>
                    <a:pt x="644435" y="599869"/>
                    <a:pt x="585496" y="646609"/>
                  </a:cubicBezTo>
                  <a:cubicBezTo>
                    <a:pt x="521185" y="697607"/>
                    <a:pt x="447888" y="737848"/>
                    <a:pt x="377626" y="740499"/>
                  </a:cubicBezTo>
                  <a:lnTo>
                    <a:pt x="370827" y="740635"/>
                  </a:lnTo>
                  <a:cubicBezTo>
                    <a:pt x="169150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5" y="143479"/>
                    <a:pt x="899495" y="96738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385"/>
                    <a:pt x="441589" y="552901"/>
                    <a:pt x="469472" y="534993"/>
                  </a:cubicBezTo>
                  <a:cubicBezTo>
                    <a:pt x="498857" y="516160"/>
                    <a:pt x="528167" y="490601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07"/>
                    <a:pt x="581292" y="307805"/>
                    <a:pt x="555003" y="281640"/>
                  </a:cubicBezTo>
                  <a:cubicBezTo>
                    <a:pt x="528668" y="255338"/>
                    <a:pt x="499283" y="229718"/>
                    <a:pt x="469791" y="210764"/>
                  </a:cubicBezTo>
                  <a:cubicBezTo>
                    <a:pt x="441771" y="192734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598"/>
                  </a:moveTo>
                  <a:cubicBezTo>
                    <a:pt x="1078844" y="178598"/>
                    <a:pt x="1045208" y="189280"/>
                    <a:pt x="1015398" y="208416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9" y="305154"/>
                    <a:pt x="881311" y="331395"/>
                    <a:pt x="865115" y="351212"/>
                  </a:cubicBezTo>
                  <a:cubicBezTo>
                    <a:pt x="858922" y="358743"/>
                    <a:pt x="853731" y="365288"/>
                    <a:pt x="849648" y="370591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8"/>
                    <a:pt x="985891" y="513812"/>
                    <a:pt x="1015337" y="532705"/>
                  </a:cubicBezTo>
                  <a:cubicBezTo>
                    <a:pt x="1045208" y="551840"/>
                    <a:pt x="1078920" y="562522"/>
                    <a:pt x="1102037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19"/>
                    <a:pt x="1288141" y="370530"/>
                  </a:cubicBezTo>
                  <a:cubicBezTo>
                    <a:pt x="1288141" y="266140"/>
                    <a:pt x="1210897" y="181190"/>
                    <a:pt x="1106985" y="178598"/>
                  </a:cubicBezTo>
                  <a:lnTo>
                    <a:pt x="1102037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08967501-31AA-86F9-B005-025E1907C49E}"/>
                </a:ext>
              </a:extLst>
            </p:cNvPr>
            <p:cNvSpPr/>
            <p:nvPr/>
          </p:nvSpPr>
          <p:spPr>
            <a:xfrm>
              <a:off x="2867535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44 w 744825"/>
                <a:gd name="connsiteY3" fmla="*/ 760068 h 760067"/>
                <a:gd name="connsiteX4" fmla="*/ 351960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1" y="524920"/>
                    <a:pt x="571305" y="417522"/>
                    <a:pt x="744825" y="417522"/>
                  </a:cubicBezTo>
                  <a:lnTo>
                    <a:pt x="744825" y="760068"/>
                  </a:lnTo>
                  <a:lnTo>
                    <a:pt x="351944" y="760068"/>
                  </a:lnTo>
                  <a:cubicBezTo>
                    <a:pt x="351960" y="760038"/>
                    <a:pt x="351960" y="760007"/>
                    <a:pt x="351960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5F58A718-6103-519C-A0BB-CA1C254F6E9B}"/>
                </a:ext>
              </a:extLst>
            </p:cNvPr>
            <p:cNvSpPr/>
            <p:nvPr/>
          </p:nvSpPr>
          <p:spPr>
            <a:xfrm>
              <a:off x="3870380" y="11772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43C6918F-D2E5-9EC3-E13A-E0B3D9D31447}"/>
                </a:ext>
              </a:extLst>
            </p:cNvPr>
            <p:cNvSpPr/>
            <p:nvPr/>
          </p:nvSpPr>
          <p:spPr>
            <a:xfrm>
              <a:off x="4691447" y="1177247"/>
              <a:ext cx="742214" cy="759992"/>
            </a:xfrm>
            <a:custGeom>
              <a:avLst/>
              <a:gdLst>
                <a:gd name="connsiteX0" fmla="*/ 742214 w 742214"/>
                <a:gd name="connsiteY0" fmla="*/ 759992 h 759992"/>
                <a:gd name="connsiteX1" fmla="*/ 0 w 742214"/>
                <a:gd name="connsiteY1" fmla="*/ 759992 h 759992"/>
                <a:gd name="connsiteX2" fmla="*/ 0 w 742214"/>
                <a:gd name="connsiteY2" fmla="*/ 0 h 759992"/>
                <a:gd name="connsiteX3" fmla="*/ 371100 w 742214"/>
                <a:gd name="connsiteY3" fmla="*/ 380014 h 759992"/>
                <a:gd name="connsiteX4" fmla="*/ 742214 w 742214"/>
                <a:gd name="connsiteY4" fmla="*/ 0 h 759992"/>
                <a:gd name="connsiteX5" fmla="*/ 742214 w 742214"/>
                <a:gd name="connsiteY5" fmla="*/ 759992 h 75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14" h="759992">
                  <a:moveTo>
                    <a:pt x="742214" y="759992"/>
                  </a:moveTo>
                  <a:lnTo>
                    <a:pt x="0" y="759992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14" y="0"/>
                  </a:lnTo>
                  <a:lnTo>
                    <a:pt x="742214" y="75999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5F27FBB2-1429-9B78-F191-98144F4F4DD8}"/>
                </a:ext>
              </a:extLst>
            </p:cNvPr>
            <p:cNvSpPr/>
            <p:nvPr/>
          </p:nvSpPr>
          <p:spPr>
            <a:xfrm>
              <a:off x="5661332" y="1170854"/>
              <a:ext cx="761373" cy="766369"/>
            </a:xfrm>
            <a:custGeom>
              <a:avLst/>
              <a:gdLst>
                <a:gd name="connsiteX0" fmla="*/ 399916 w 761373"/>
                <a:gd name="connsiteY0" fmla="*/ 75100 h 766369"/>
                <a:gd name="connsiteX1" fmla="*/ 700208 w 761373"/>
                <a:gd name="connsiteY1" fmla="*/ 75100 h 766369"/>
                <a:gd name="connsiteX2" fmla="*/ 701422 w 761373"/>
                <a:gd name="connsiteY2" fmla="*/ 436750 h 766369"/>
                <a:gd name="connsiteX3" fmla="*/ 380670 w 761373"/>
                <a:gd name="connsiteY3" fmla="*/ 766369 h 766369"/>
                <a:gd name="connsiteX4" fmla="*/ 59963 w 761373"/>
                <a:gd name="connsiteY4" fmla="*/ 436764 h 766369"/>
                <a:gd name="connsiteX5" fmla="*/ 61177 w 761373"/>
                <a:gd name="connsiteY5" fmla="*/ 75100 h 766369"/>
                <a:gd name="connsiteX6" fmla="*/ 361469 w 761373"/>
                <a:gd name="connsiteY6" fmla="*/ 75100 h 766369"/>
                <a:gd name="connsiteX7" fmla="*/ 380685 w 761373"/>
                <a:gd name="connsiteY7" fmla="*/ 98340 h 766369"/>
                <a:gd name="connsiteX8" fmla="*/ 399916 w 761373"/>
                <a:gd name="connsiteY8" fmla="*/ 75100 h 76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9">
                  <a:moveTo>
                    <a:pt x="399916" y="75100"/>
                  </a:moveTo>
                  <a:cubicBezTo>
                    <a:pt x="482700" y="-25020"/>
                    <a:pt x="617409" y="-25020"/>
                    <a:pt x="700208" y="75100"/>
                  </a:cubicBezTo>
                  <a:cubicBezTo>
                    <a:pt x="781292" y="173186"/>
                    <a:pt x="781823" y="328662"/>
                    <a:pt x="701422" y="436750"/>
                  </a:cubicBezTo>
                  <a:cubicBezTo>
                    <a:pt x="621037" y="544838"/>
                    <a:pt x="380670" y="766369"/>
                    <a:pt x="380670" y="766369"/>
                  </a:cubicBezTo>
                  <a:cubicBezTo>
                    <a:pt x="380670" y="766369"/>
                    <a:pt x="140363" y="544864"/>
                    <a:pt x="59963" y="436764"/>
                  </a:cubicBezTo>
                  <a:cubicBezTo>
                    <a:pt x="-20453" y="328662"/>
                    <a:pt x="-19922" y="173186"/>
                    <a:pt x="61177" y="75100"/>
                  </a:cubicBezTo>
                  <a:cubicBezTo>
                    <a:pt x="143961" y="-25033"/>
                    <a:pt x="278685" y="-25033"/>
                    <a:pt x="361469" y="75100"/>
                  </a:cubicBezTo>
                  <a:lnTo>
                    <a:pt x="380685" y="98340"/>
                  </a:lnTo>
                  <a:lnTo>
                    <a:pt x="399916" y="751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0F07B87-0C65-82E1-EDBC-6BCFA9447DF7}"/>
                </a:ext>
              </a:extLst>
            </p:cNvPr>
            <p:cNvSpPr/>
            <p:nvPr/>
          </p:nvSpPr>
          <p:spPr>
            <a:xfrm>
              <a:off x="6635193" y="1183637"/>
              <a:ext cx="717534" cy="740829"/>
            </a:xfrm>
            <a:custGeom>
              <a:avLst/>
              <a:gdLst>
                <a:gd name="connsiteX0" fmla="*/ 717535 w 717534"/>
                <a:gd name="connsiteY0" fmla="*/ 370413 h 740829"/>
                <a:gd name="connsiteX1" fmla="*/ 327887 w 717534"/>
                <a:gd name="connsiteY1" fmla="*/ 740829 h 740829"/>
                <a:gd name="connsiteX2" fmla="*/ 327887 w 717534"/>
                <a:gd name="connsiteY2" fmla="*/ 554307 h 740829"/>
                <a:gd name="connsiteX3" fmla="*/ 0 w 717534"/>
                <a:gd name="connsiteY3" fmla="*/ 554307 h 740829"/>
                <a:gd name="connsiteX4" fmla="*/ 0 w 717534"/>
                <a:gd name="connsiteY4" fmla="*/ 185169 h 740829"/>
                <a:gd name="connsiteX5" fmla="*/ 327887 w 717534"/>
                <a:gd name="connsiteY5" fmla="*/ 185169 h 740829"/>
                <a:gd name="connsiteX6" fmla="*/ 327887 w 717534"/>
                <a:gd name="connsiteY6" fmla="*/ 0 h 740829"/>
                <a:gd name="connsiteX7" fmla="*/ 717535 w 717534"/>
                <a:gd name="connsiteY7" fmla="*/ 370413 h 7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9">
                  <a:moveTo>
                    <a:pt x="717535" y="370413"/>
                  </a:moveTo>
                  <a:lnTo>
                    <a:pt x="327887" y="740829"/>
                  </a:lnTo>
                  <a:lnTo>
                    <a:pt x="327887" y="554307"/>
                  </a:lnTo>
                  <a:lnTo>
                    <a:pt x="0" y="554307"/>
                  </a:lnTo>
                  <a:lnTo>
                    <a:pt x="0" y="185169"/>
                  </a:lnTo>
                  <a:lnTo>
                    <a:pt x="327887" y="185169"/>
                  </a:lnTo>
                  <a:lnTo>
                    <a:pt x="327887" y="0"/>
                  </a:lnTo>
                  <a:lnTo>
                    <a:pt x="717535" y="37041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F3F9B5F9-631A-45D9-C2FC-057712E19329}"/>
                </a:ext>
              </a:extLst>
            </p:cNvPr>
            <p:cNvSpPr/>
            <p:nvPr/>
          </p:nvSpPr>
          <p:spPr>
            <a:xfrm>
              <a:off x="7519691" y="1175353"/>
              <a:ext cx="765058" cy="763673"/>
            </a:xfrm>
            <a:custGeom>
              <a:avLst/>
              <a:gdLst>
                <a:gd name="connsiteX0" fmla="*/ 382529 w 765058"/>
                <a:gd name="connsiteY0" fmla="*/ 0 h 763673"/>
                <a:gd name="connsiteX1" fmla="*/ 765059 w 765058"/>
                <a:gd name="connsiteY1" fmla="*/ 381834 h 763673"/>
                <a:gd name="connsiteX2" fmla="*/ 382529 w 765058"/>
                <a:gd name="connsiteY2" fmla="*/ 763674 h 763673"/>
                <a:gd name="connsiteX3" fmla="*/ 0 w 765058"/>
                <a:gd name="connsiteY3" fmla="*/ 381834 h 763673"/>
                <a:gd name="connsiteX4" fmla="*/ 382529 w 765058"/>
                <a:gd name="connsiteY4" fmla="*/ 0 h 763673"/>
                <a:gd name="connsiteX5" fmla="*/ 542662 w 765058"/>
                <a:gd name="connsiteY5" fmla="*/ 442704 h 763673"/>
                <a:gd name="connsiteX6" fmla="*/ 538170 w 765058"/>
                <a:gd name="connsiteY6" fmla="*/ 453017 h 763673"/>
                <a:gd name="connsiteX7" fmla="*/ 515084 w 765058"/>
                <a:gd name="connsiteY7" fmla="*/ 487179 h 763673"/>
                <a:gd name="connsiteX8" fmla="*/ 386339 w 765058"/>
                <a:gd name="connsiteY8" fmla="*/ 538670 h 763673"/>
                <a:gd name="connsiteX9" fmla="*/ 252495 w 765058"/>
                <a:gd name="connsiteY9" fmla="*/ 489578 h 763673"/>
                <a:gd name="connsiteX10" fmla="*/ 222623 w 765058"/>
                <a:gd name="connsiteY10" fmla="*/ 456420 h 763673"/>
                <a:gd name="connsiteX11" fmla="*/ 216036 w 765058"/>
                <a:gd name="connsiteY11" fmla="*/ 446330 h 763673"/>
                <a:gd name="connsiteX12" fmla="*/ 214776 w 765058"/>
                <a:gd name="connsiteY12" fmla="*/ 444125 h 763673"/>
                <a:gd name="connsiteX13" fmla="*/ 214715 w 765058"/>
                <a:gd name="connsiteY13" fmla="*/ 443977 h 763673"/>
                <a:gd name="connsiteX14" fmla="*/ 214761 w 765058"/>
                <a:gd name="connsiteY14" fmla="*/ 444095 h 763673"/>
                <a:gd name="connsiteX15" fmla="*/ 214791 w 765058"/>
                <a:gd name="connsiteY15" fmla="*/ 444169 h 763673"/>
                <a:gd name="connsiteX16" fmla="*/ 214807 w 765058"/>
                <a:gd name="connsiteY16" fmla="*/ 444198 h 763673"/>
                <a:gd name="connsiteX17" fmla="*/ 209979 w 765058"/>
                <a:gd name="connsiteY17" fmla="*/ 447187 h 763673"/>
                <a:gd name="connsiteX18" fmla="*/ 142147 w 765058"/>
                <a:gd name="connsiteY18" fmla="*/ 488467 h 763673"/>
                <a:gd name="connsiteX19" fmla="*/ 137320 w 765058"/>
                <a:gd name="connsiteY19" fmla="*/ 491441 h 763673"/>
                <a:gd name="connsiteX20" fmla="*/ 137335 w 765058"/>
                <a:gd name="connsiteY20" fmla="*/ 491500 h 763673"/>
                <a:gd name="connsiteX21" fmla="*/ 137396 w 765058"/>
                <a:gd name="connsiteY21" fmla="*/ 491603 h 763673"/>
                <a:gd name="connsiteX22" fmla="*/ 137517 w 765058"/>
                <a:gd name="connsiteY22" fmla="*/ 491841 h 763673"/>
                <a:gd name="connsiteX23" fmla="*/ 137836 w 765058"/>
                <a:gd name="connsiteY23" fmla="*/ 492478 h 763673"/>
                <a:gd name="connsiteX24" fmla="*/ 138777 w 765058"/>
                <a:gd name="connsiteY24" fmla="*/ 494223 h 763673"/>
                <a:gd name="connsiteX25" fmla="*/ 141813 w 765058"/>
                <a:gd name="connsiteY25" fmla="*/ 499594 h 763673"/>
                <a:gd name="connsiteX26" fmla="*/ 152893 w 765058"/>
                <a:gd name="connsiteY26" fmla="*/ 516624 h 763673"/>
                <a:gd name="connsiteX27" fmla="*/ 197048 w 765058"/>
                <a:gd name="connsiteY27" fmla="*/ 565758 h 763673"/>
                <a:gd name="connsiteX28" fmla="*/ 386339 w 765058"/>
                <a:gd name="connsiteY28" fmla="*/ 636361 h 763673"/>
                <a:gd name="connsiteX29" fmla="*/ 577983 w 765058"/>
                <a:gd name="connsiteY29" fmla="*/ 555940 h 763673"/>
                <a:gd name="connsiteX30" fmla="*/ 616081 w 765058"/>
                <a:gd name="connsiteY30" fmla="*/ 499430 h 763673"/>
                <a:gd name="connsiteX31" fmla="*/ 624551 w 765058"/>
                <a:gd name="connsiteY31" fmla="*/ 479855 h 763673"/>
                <a:gd name="connsiteX32" fmla="*/ 626721 w 765058"/>
                <a:gd name="connsiteY32" fmla="*/ 473627 h 763673"/>
                <a:gd name="connsiteX33" fmla="*/ 627374 w 765058"/>
                <a:gd name="connsiteY33" fmla="*/ 471571 h 763673"/>
                <a:gd name="connsiteX34" fmla="*/ 627601 w 765058"/>
                <a:gd name="connsiteY34" fmla="*/ 470816 h 763673"/>
                <a:gd name="connsiteX35" fmla="*/ 627692 w 765058"/>
                <a:gd name="connsiteY35" fmla="*/ 470519 h 763673"/>
                <a:gd name="connsiteX36" fmla="*/ 627723 w 765058"/>
                <a:gd name="connsiteY36" fmla="*/ 470386 h 763673"/>
                <a:gd name="connsiteX37" fmla="*/ 627753 w 765058"/>
                <a:gd name="connsiteY37" fmla="*/ 470327 h 763673"/>
                <a:gd name="connsiteX38" fmla="*/ 622471 w 765058"/>
                <a:gd name="connsiteY38" fmla="*/ 468463 h 763673"/>
                <a:gd name="connsiteX39" fmla="*/ 548582 w 765058"/>
                <a:gd name="connsiteY39" fmla="*/ 442763 h 763673"/>
                <a:gd name="connsiteX40" fmla="*/ 543315 w 765058"/>
                <a:gd name="connsiteY40" fmla="*/ 440900 h 763673"/>
                <a:gd name="connsiteX41" fmla="*/ 543330 w 765058"/>
                <a:gd name="connsiteY41" fmla="*/ 440840 h 763673"/>
                <a:gd name="connsiteX42" fmla="*/ 543361 w 765058"/>
                <a:gd name="connsiteY42" fmla="*/ 440751 h 763673"/>
                <a:gd name="connsiteX43" fmla="*/ 543406 w 765058"/>
                <a:gd name="connsiteY43" fmla="*/ 440589 h 763673"/>
                <a:gd name="connsiteX44" fmla="*/ 542662 w 765058"/>
                <a:gd name="connsiteY44" fmla="*/ 442704 h 7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3">
                  <a:moveTo>
                    <a:pt x="382529" y="0"/>
                  </a:moveTo>
                  <a:cubicBezTo>
                    <a:pt x="593799" y="2"/>
                    <a:pt x="765059" y="170956"/>
                    <a:pt x="765059" y="381834"/>
                  </a:cubicBezTo>
                  <a:cubicBezTo>
                    <a:pt x="765059" y="592711"/>
                    <a:pt x="593799" y="763674"/>
                    <a:pt x="382529" y="763674"/>
                  </a:cubicBezTo>
                  <a:cubicBezTo>
                    <a:pt x="171274" y="763674"/>
                    <a:pt x="0" y="592711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2" y="442704"/>
                  </a:moveTo>
                  <a:cubicBezTo>
                    <a:pt x="541842" y="444899"/>
                    <a:pt x="540386" y="448492"/>
                    <a:pt x="538170" y="453017"/>
                  </a:cubicBezTo>
                  <a:cubicBezTo>
                    <a:pt x="533722" y="462115"/>
                    <a:pt x="526361" y="474616"/>
                    <a:pt x="515084" y="487179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41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61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8"/>
                  </a:lnTo>
                  <a:cubicBezTo>
                    <a:pt x="214821" y="444210"/>
                    <a:pt x="214761" y="444269"/>
                    <a:pt x="209979" y="447187"/>
                  </a:cubicBezTo>
                  <a:lnTo>
                    <a:pt x="142147" y="488467"/>
                  </a:lnTo>
                  <a:cubicBezTo>
                    <a:pt x="137730" y="491162"/>
                    <a:pt x="137351" y="491410"/>
                    <a:pt x="137320" y="491441"/>
                  </a:cubicBezTo>
                  <a:cubicBezTo>
                    <a:pt x="137320" y="491449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3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19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7"/>
                    <a:pt x="148051" y="509794"/>
                    <a:pt x="152893" y="516624"/>
                  </a:cubicBezTo>
                  <a:cubicBezTo>
                    <a:pt x="162562" y="530252"/>
                    <a:pt x="177058" y="548051"/>
                    <a:pt x="197048" y="565758"/>
                  </a:cubicBezTo>
                  <a:cubicBezTo>
                    <a:pt x="237407" y="601544"/>
                    <a:pt x="299518" y="636361"/>
                    <a:pt x="386339" y="636361"/>
                  </a:cubicBezTo>
                  <a:cubicBezTo>
                    <a:pt x="479475" y="636361"/>
                    <a:pt x="540462" y="597741"/>
                    <a:pt x="577983" y="555940"/>
                  </a:cubicBezTo>
                  <a:cubicBezTo>
                    <a:pt x="596303" y="535530"/>
                    <a:pt x="608431" y="515061"/>
                    <a:pt x="616081" y="499430"/>
                  </a:cubicBezTo>
                  <a:cubicBezTo>
                    <a:pt x="619921" y="491590"/>
                    <a:pt x="622668" y="484875"/>
                    <a:pt x="624551" y="479855"/>
                  </a:cubicBezTo>
                  <a:cubicBezTo>
                    <a:pt x="625476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89"/>
                    <a:pt x="627541" y="471032"/>
                    <a:pt x="627601" y="470816"/>
                  </a:cubicBezTo>
                  <a:cubicBezTo>
                    <a:pt x="627632" y="470710"/>
                    <a:pt x="627663" y="470609"/>
                    <a:pt x="627692" y="470519"/>
                  </a:cubicBezTo>
                  <a:cubicBezTo>
                    <a:pt x="627692" y="470476"/>
                    <a:pt x="627708" y="470427"/>
                    <a:pt x="627723" y="470386"/>
                  </a:cubicBezTo>
                  <a:cubicBezTo>
                    <a:pt x="627723" y="470366"/>
                    <a:pt x="627739" y="470338"/>
                    <a:pt x="627753" y="470327"/>
                  </a:cubicBezTo>
                  <a:cubicBezTo>
                    <a:pt x="627739" y="470309"/>
                    <a:pt x="627465" y="470209"/>
                    <a:pt x="622471" y="468463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89"/>
                    <a:pt x="543330" y="440856"/>
                    <a:pt x="543330" y="440840"/>
                  </a:cubicBezTo>
                  <a:cubicBezTo>
                    <a:pt x="543346" y="440809"/>
                    <a:pt x="543346" y="440778"/>
                    <a:pt x="543361" y="440751"/>
                  </a:cubicBezTo>
                  <a:cubicBezTo>
                    <a:pt x="543376" y="440694"/>
                    <a:pt x="543391" y="440631"/>
                    <a:pt x="543406" y="440589"/>
                  </a:cubicBezTo>
                  <a:lnTo>
                    <a:pt x="542662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D401D264-31BF-A573-A50C-49EAA8937B30}"/>
                </a:ext>
              </a:extLst>
            </p:cNvPr>
            <p:cNvSpPr/>
            <p:nvPr/>
          </p:nvSpPr>
          <p:spPr>
            <a:xfrm rot="5400000">
              <a:off x="8710375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0EFEA0-74B7-67B4-05E1-53D235D26935}"/>
                </a:ext>
              </a:extLst>
            </p:cNvPr>
            <p:cNvSpPr/>
            <p:nvPr/>
          </p:nvSpPr>
          <p:spPr>
            <a:xfrm rot="5400000">
              <a:off x="8710375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E75AA453-6347-D61E-FC17-080FBF003566}"/>
                </a:ext>
              </a:extLst>
            </p:cNvPr>
            <p:cNvSpPr/>
            <p:nvPr/>
          </p:nvSpPr>
          <p:spPr>
            <a:xfrm>
              <a:off x="9482229" y="1186834"/>
              <a:ext cx="1484944" cy="740692"/>
            </a:xfrm>
            <a:custGeom>
              <a:avLst/>
              <a:gdLst>
                <a:gd name="connsiteX0" fmla="*/ 1114103 w 1484944"/>
                <a:gd name="connsiteY0" fmla="*/ 0 h 740692"/>
                <a:gd name="connsiteX1" fmla="*/ 1484945 w 1484944"/>
                <a:gd name="connsiteY1" fmla="*/ 370415 h 740692"/>
                <a:gd name="connsiteX2" fmla="*/ 1484809 w 1484944"/>
                <a:gd name="connsiteY2" fmla="*/ 379984 h 740692"/>
                <a:gd name="connsiteX3" fmla="*/ 1137296 w 1484944"/>
                <a:gd name="connsiteY3" fmla="*/ 740693 h 740692"/>
                <a:gd name="connsiteX4" fmla="*/ 1114103 w 1484944"/>
                <a:gd name="connsiteY4" fmla="*/ 740693 h 740692"/>
                <a:gd name="connsiteX5" fmla="*/ 899069 w 1484944"/>
                <a:gd name="connsiteY5" fmla="*/ 645561 h 740692"/>
                <a:gd name="connsiteX6" fmla="*/ 742093 w 1484944"/>
                <a:gd name="connsiteY6" fmla="*/ 495179 h 740692"/>
                <a:gd name="connsiteX7" fmla="*/ 585496 w 1484944"/>
                <a:gd name="connsiteY7" fmla="*/ 646606 h 740692"/>
                <a:gd name="connsiteX8" fmla="*/ 377641 w 1484944"/>
                <a:gd name="connsiteY8" fmla="*/ 740511 h 740692"/>
                <a:gd name="connsiteX9" fmla="*/ 370826 w 1484944"/>
                <a:gd name="connsiteY9" fmla="*/ 740632 h 740692"/>
                <a:gd name="connsiteX10" fmla="*/ 121 w 1484944"/>
                <a:gd name="connsiteY10" fmla="*/ 382329 h 740692"/>
                <a:gd name="connsiteX11" fmla="*/ 0 w 1484944"/>
                <a:gd name="connsiteY11" fmla="*/ 372761 h 740692"/>
                <a:gd name="connsiteX12" fmla="*/ 370765 w 1484944"/>
                <a:gd name="connsiteY12" fmla="*/ 380 h 740692"/>
                <a:gd name="connsiteX13" fmla="*/ 377581 w 1484944"/>
                <a:gd name="connsiteY13" fmla="*/ 504 h 740692"/>
                <a:gd name="connsiteX14" fmla="*/ 585876 w 1484944"/>
                <a:gd name="connsiteY14" fmla="*/ 97859 h 740692"/>
                <a:gd name="connsiteX15" fmla="*/ 742836 w 1484944"/>
                <a:gd name="connsiteY15" fmla="*/ 248182 h 740692"/>
                <a:gd name="connsiteX16" fmla="*/ 899494 w 1484944"/>
                <a:gd name="connsiteY16" fmla="*/ 96747 h 740692"/>
                <a:gd name="connsiteX17" fmla="*/ 1114103 w 1484944"/>
                <a:gd name="connsiteY17" fmla="*/ 0 h 740692"/>
                <a:gd name="connsiteX18" fmla="*/ 382893 w 1484944"/>
                <a:gd name="connsiteY18" fmla="*/ 180830 h 740692"/>
                <a:gd name="connsiteX19" fmla="*/ 196729 w 1484944"/>
                <a:gd name="connsiteY19" fmla="*/ 372822 h 740692"/>
                <a:gd name="connsiteX20" fmla="*/ 196729 w 1484944"/>
                <a:gd name="connsiteY20" fmla="*/ 377761 h 740692"/>
                <a:gd name="connsiteX21" fmla="*/ 382893 w 1484944"/>
                <a:gd name="connsiteY21" fmla="*/ 564761 h 740692"/>
                <a:gd name="connsiteX22" fmla="*/ 387279 w 1484944"/>
                <a:gd name="connsiteY22" fmla="*/ 564625 h 740692"/>
                <a:gd name="connsiteX23" fmla="*/ 469472 w 1484944"/>
                <a:gd name="connsiteY23" fmla="*/ 534999 h 740692"/>
                <a:gd name="connsiteX24" fmla="*/ 554516 w 1484944"/>
                <a:gd name="connsiteY24" fmla="*/ 464436 h 740692"/>
                <a:gd name="connsiteX25" fmla="*/ 635281 w 1484944"/>
                <a:gd name="connsiteY25" fmla="*/ 372822 h 740692"/>
                <a:gd name="connsiteX26" fmla="*/ 620194 w 1484944"/>
                <a:gd name="connsiteY26" fmla="*/ 353870 h 740692"/>
                <a:gd name="connsiteX27" fmla="*/ 555018 w 1484944"/>
                <a:gd name="connsiteY27" fmla="*/ 281641 h 740692"/>
                <a:gd name="connsiteX28" fmla="*/ 469790 w 1484944"/>
                <a:gd name="connsiteY28" fmla="*/ 210771 h 740692"/>
                <a:gd name="connsiteX29" fmla="*/ 387340 w 1484944"/>
                <a:gd name="connsiteY29" fmla="*/ 180953 h 740692"/>
                <a:gd name="connsiteX30" fmla="*/ 382893 w 1484944"/>
                <a:gd name="connsiteY30" fmla="*/ 180830 h 740692"/>
                <a:gd name="connsiteX31" fmla="*/ 1102051 w 1484944"/>
                <a:gd name="connsiteY31" fmla="*/ 178608 h 740692"/>
                <a:gd name="connsiteX32" fmla="*/ 1015397 w 1484944"/>
                <a:gd name="connsiteY32" fmla="*/ 208425 h 740692"/>
                <a:gd name="connsiteX33" fmla="*/ 930291 w 1484944"/>
                <a:gd name="connsiteY33" fmla="*/ 279049 h 740692"/>
                <a:gd name="connsiteX34" fmla="*/ 865115 w 1484944"/>
                <a:gd name="connsiteY34" fmla="*/ 351215 h 740692"/>
                <a:gd name="connsiteX35" fmla="*/ 849648 w 1484944"/>
                <a:gd name="connsiteY35" fmla="*/ 370599 h 740692"/>
                <a:gd name="connsiteX36" fmla="*/ 930230 w 1484944"/>
                <a:gd name="connsiteY36" fmla="*/ 462029 h 740692"/>
                <a:gd name="connsiteX37" fmla="*/ 1015336 w 1484944"/>
                <a:gd name="connsiteY37" fmla="*/ 532714 h 740692"/>
                <a:gd name="connsiteX38" fmla="*/ 1102051 w 1484944"/>
                <a:gd name="connsiteY38" fmla="*/ 562534 h 740692"/>
                <a:gd name="connsiteX39" fmla="*/ 1106999 w 1484944"/>
                <a:gd name="connsiteY39" fmla="*/ 562534 h 740692"/>
                <a:gd name="connsiteX40" fmla="*/ 1288140 w 1484944"/>
                <a:gd name="connsiteY40" fmla="*/ 370539 h 740692"/>
                <a:gd name="connsiteX41" fmla="*/ 1106999 w 1484944"/>
                <a:gd name="connsiteY41" fmla="*/ 178608 h 740692"/>
                <a:gd name="connsiteX42" fmla="*/ 1102051 w 1484944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4" h="740692">
                  <a:moveTo>
                    <a:pt x="1114103" y="0"/>
                  </a:moveTo>
                  <a:cubicBezTo>
                    <a:pt x="1318998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0" y="728966"/>
                    <a:pt x="1137296" y="740693"/>
                  </a:cubicBezTo>
                  <a:lnTo>
                    <a:pt x="1114103" y="740693"/>
                  </a:lnTo>
                  <a:cubicBezTo>
                    <a:pt x="1041808" y="740693"/>
                    <a:pt x="965672" y="697664"/>
                    <a:pt x="899069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49" y="599881"/>
                    <a:pt x="585496" y="646606"/>
                  </a:cubicBezTo>
                  <a:cubicBezTo>
                    <a:pt x="521185" y="697604"/>
                    <a:pt x="447888" y="737860"/>
                    <a:pt x="377641" y="740511"/>
                  </a:cubicBezTo>
                  <a:lnTo>
                    <a:pt x="370826" y="740632"/>
                  </a:lnTo>
                  <a:cubicBezTo>
                    <a:pt x="169149" y="740632"/>
                    <a:pt x="5191" y="582351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0"/>
                    <a:pt x="370765" y="380"/>
                  </a:cubicBezTo>
                  <a:lnTo>
                    <a:pt x="377581" y="504"/>
                  </a:lnTo>
                  <a:cubicBezTo>
                    <a:pt x="447827" y="3097"/>
                    <a:pt x="521306" y="47360"/>
                    <a:pt x="585876" y="97859"/>
                  </a:cubicBezTo>
                  <a:cubicBezTo>
                    <a:pt x="644996" y="144098"/>
                    <a:pt x="699912" y="200152"/>
                    <a:pt x="742836" y="248182"/>
                  </a:cubicBezTo>
                  <a:cubicBezTo>
                    <a:pt x="785701" y="200029"/>
                    <a:pt x="840495" y="143480"/>
                    <a:pt x="899494" y="96747"/>
                  </a:cubicBezTo>
                  <a:cubicBezTo>
                    <a:pt x="965855" y="44027"/>
                    <a:pt x="1041808" y="0"/>
                    <a:pt x="1114103" y="0"/>
                  </a:cubicBezTo>
                  <a:close/>
                  <a:moveTo>
                    <a:pt x="382893" y="180830"/>
                  </a:moveTo>
                  <a:cubicBezTo>
                    <a:pt x="276704" y="180830"/>
                    <a:pt x="196729" y="266763"/>
                    <a:pt x="196729" y="372822"/>
                  </a:cubicBezTo>
                  <a:lnTo>
                    <a:pt x="196729" y="377761"/>
                  </a:lnTo>
                  <a:cubicBezTo>
                    <a:pt x="199461" y="481475"/>
                    <a:pt x="278313" y="564761"/>
                    <a:pt x="382893" y="564761"/>
                  </a:cubicBezTo>
                  <a:lnTo>
                    <a:pt x="387279" y="564625"/>
                  </a:lnTo>
                  <a:cubicBezTo>
                    <a:pt x="409486" y="563397"/>
                    <a:pt x="441588" y="552898"/>
                    <a:pt x="469472" y="534999"/>
                  </a:cubicBezTo>
                  <a:cubicBezTo>
                    <a:pt x="498857" y="516169"/>
                    <a:pt x="528167" y="490611"/>
                    <a:pt x="554516" y="464436"/>
                  </a:cubicBezTo>
                  <a:cubicBezTo>
                    <a:pt x="590884" y="428259"/>
                    <a:pt x="620452" y="391836"/>
                    <a:pt x="635281" y="372822"/>
                  </a:cubicBezTo>
                  <a:cubicBezTo>
                    <a:pt x="631274" y="367637"/>
                    <a:pt x="626189" y="361217"/>
                    <a:pt x="620194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7" y="255342"/>
                    <a:pt x="499282" y="229724"/>
                    <a:pt x="469790" y="210771"/>
                  </a:cubicBezTo>
                  <a:cubicBezTo>
                    <a:pt x="441771" y="192745"/>
                    <a:pt x="409607" y="182188"/>
                    <a:pt x="387340" y="180953"/>
                  </a:cubicBezTo>
                  <a:lnTo>
                    <a:pt x="382893" y="180830"/>
                  </a:lnTo>
                  <a:close/>
                  <a:moveTo>
                    <a:pt x="1102051" y="178608"/>
                  </a:moveTo>
                  <a:cubicBezTo>
                    <a:pt x="1078858" y="178608"/>
                    <a:pt x="1045208" y="189287"/>
                    <a:pt x="1015397" y="208425"/>
                  </a:cubicBezTo>
                  <a:cubicBezTo>
                    <a:pt x="985966" y="227316"/>
                    <a:pt x="956641" y="252873"/>
                    <a:pt x="930291" y="279049"/>
                  </a:cubicBezTo>
                  <a:cubicBezTo>
                    <a:pt x="904078" y="305161"/>
                    <a:pt x="881310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0" y="462029"/>
                  </a:cubicBezTo>
                  <a:cubicBezTo>
                    <a:pt x="956581" y="488266"/>
                    <a:pt x="985890" y="513824"/>
                    <a:pt x="1015336" y="532714"/>
                  </a:cubicBezTo>
                  <a:cubicBezTo>
                    <a:pt x="1045208" y="551852"/>
                    <a:pt x="1078919" y="562534"/>
                    <a:pt x="1102051" y="562534"/>
                  </a:cubicBezTo>
                  <a:lnTo>
                    <a:pt x="1106999" y="562534"/>
                  </a:lnTo>
                  <a:cubicBezTo>
                    <a:pt x="1210897" y="559822"/>
                    <a:pt x="1288140" y="474930"/>
                    <a:pt x="1288140" y="370539"/>
                  </a:cubicBezTo>
                  <a:cubicBezTo>
                    <a:pt x="1288140" y="266146"/>
                    <a:pt x="1210897" y="181200"/>
                    <a:pt x="1106999" y="178608"/>
                  </a:cubicBezTo>
                  <a:lnTo>
                    <a:pt x="1102051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7CFFAB9-5B9A-CF01-FF3F-0CAF8D8B1FD0}"/>
                </a:ext>
              </a:extLst>
            </p:cNvPr>
            <p:cNvSpPr/>
            <p:nvPr/>
          </p:nvSpPr>
          <p:spPr>
            <a:xfrm rot="5400000">
              <a:off x="383094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A8165979-6CC2-0285-008E-C526E4264290}"/>
                </a:ext>
              </a:extLst>
            </p:cNvPr>
            <p:cNvSpPr/>
            <p:nvPr/>
          </p:nvSpPr>
          <p:spPr>
            <a:xfrm rot="5400000">
              <a:off x="383094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F8AAA92-E9EF-486D-A6AB-0880BD947E91}"/>
                </a:ext>
              </a:extLst>
            </p:cNvPr>
            <p:cNvSpPr/>
            <p:nvPr/>
          </p:nvSpPr>
          <p:spPr>
            <a:xfrm>
              <a:off x="1154912" y="1186834"/>
              <a:ext cx="1484945" cy="740692"/>
            </a:xfrm>
            <a:custGeom>
              <a:avLst/>
              <a:gdLst>
                <a:gd name="connsiteX0" fmla="*/ 1114104 w 1484945"/>
                <a:gd name="connsiteY0" fmla="*/ 0 h 740692"/>
                <a:gd name="connsiteX1" fmla="*/ 1484945 w 1484945"/>
                <a:gd name="connsiteY1" fmla="*/ 370415 h 740692"/>
                <a:gd name="connsiteX2" fmla="*/ 1484809 w 1484945"/>
                <a:gd name="connsiteY2" fmla="*/ 379984 h 740692"/>
                <a:gd name="connsiteX3" fmla="*/ 1137296 w 1484945"/>
                <a:gd name="connsiteY3" fmla="*/ 740693 h 740692"/>
                <a:gd name="connsiteX4" fmla="*/ 1114104 w 1484945"/>
                <a:gd name="connsiteY4" fmla="*/ 740693 h 740692"/>
                <a:gd name="connsiteX5" fmla="*/ 899070 w 1484945"/>
                <a:gd name="connsiteY5" fmla="*/ 645561 h 740692"/>
                <a:gd name="connsiteX6" fmla="*/ 742093 w 1484945"/>
                <a:gd name="connsiteY6" fmla="*/ 495179 h 740692"/>
                <a:gd name="connsiteX7" fmla="*/ 585496 w 1484945"/>
                <a:gd name="connsiteY7" fmla="*/ 646606 h 740692"/>
                <a:gd name="connsiteX8" fmla="*/ 377636 w 1484945"/>
                <a:gd name="connsiteY8" fmla="*/ 740511 h 740692"/>
                <a:gd name="connsiteX9" fmla="*/ 370833 w 1484945"/>
                <a:gd name="connsiteY9" fmla="*/ 740632 h 740692"/>
                <a:gd name="connsiteX10" fmla="*/ 123 w 1484945"/>
                <a:gd name="connsiteY10" fmla="*/ 382329 h 740692"/>
                <a:gd name="connsiteX11" fmla="*/ 0 w 1484945"/>
                <a:gd name="connsiteY11" fmla="*/ 372761 h 740692"/>
                <a:gd name="connsiteX12" fmla="*/ 370770 w 1484945"/>
                <a:gd name="connsiteY12" fmla="*/ 380 h 740692"/>
                <a:gd name="connsiteX13" fmla="*/ 377573 w 1484945"/>
                <a:gd name="connsiteY13" fmla="*/ 504 h 740692"/>
                <a:gd name="connsiteX14" fmla="*/ 585876 w 1484945"/>
                <a:gd name="connsiteY14" fmla="*/ 97859 h 740692"/>
                <a:gd name="connsiteX15" fmla="*/ 742837 w 1484945"/>
                <a:gd name="connsiteY15" fmla="*/ 248182 h 740692"/>
                <a:gd name="connsiteX16" fmla="*/ 899495 w 1484945"/>
                <a:gd name="connsiteY16" fmla="*/ 96747 h 740692"/>
                <a:gd name="connsiteX17" fmla="*/ 1114104 w 1484945"/>
                <a:gd name="connsiteY17" fmla="*/ 0 h 740692"/>
                <a:gd name="connsiteX18" fmla="*/ 382892 w 1484945"/>
                <a:gd name="connsiteY18" fmla="*/ 180830 h 740692"/>
                <a:gd name="connsiteX19" fmla="*/ 196733 w 1484945"/>
                <a:gd name="connsiteY19" fmla="*/ 372822 h 740692"/>
                <a:gd name="connsiteX20" fmla="*/ 196733 w 1484945"/>
                <a:gd name="connsiteY20" fmla="*/ 377761 h 740692"/>
                <a:gd name="connsiteX21" fmla="*/ 382892 w 1484945"/>
                <a:gd name="connsiteY21" fmla="*/ 564761 h 740692"/>
                <a:gd name="connsiteX22" fmla="*/ 387283 w 1484945"/>
                <a:gd name="connsiteY22" fmla="*/ 564625 h 740692"/>
                <a:gd name="connsiteX23" fmla="*/ 469478 w 1484945"/>
                <a:gd name="connsiteY23" fmla="*/ 534999 h 740692"/>
                <a:gd name="connsiteX24" fmla="*/ 554517 w 1484945"/>
                <a:gd name="connsiteY24" fmla="*/ 464436 h 740692"/>
                <a:gd name="connsiteX25" fmla="*/ 635282 w 1484945"/>
                <a:gd name="connsiteY25" fmla="*/ 372822 h 740692"/>
                <a:gd name="connsiteX26" fmla="*/ 620195 w 1484945"/>
                <a:gd name="connsiteY26" fmla="*/ 353870 h 740692"/>
                <a:gd name="connsiteX27" fmla="*/ 555018 w 1484945"/>
                <a:gd name="connsiteY27" fmla="*/ 281641 h 740692"/>
                <a:gd name="connsiteX28" fmla="*/ 469787 w 1484945"/>
                <a:gd name="connsiteY28" fmla="*/ 210771 h 740692"/>
                <a:gd name="connsiteX29" fmla="*/ 387345 w 1484945"/>
                <a:gd name="connsiteY29" fmla="*/ 180953 h 740692"/>
                <a:gd name="connsiteX30" fmla="*/ 382892 w 1484945"/>
                <a:gd name="connsiteY30" fmla="*/ 180830 h 740692"/>
                <a:gd name="connsiteX31" fmla="*/ 1102052 w 1484945"/>
                <a:gd name="connsiteY31" fmla="*/ 178608 h 740692"/>
                <a:gd name="connsiteX32" fmla="*/ 1015398 w 1484945"/>
                <a:gd name="connsiteY32" fmla="*/ 208425 h 740692"/>
                <a:gd name="connsiteX33" fmla="*/ 930292 w 1484945"/>
                <a:gd name="connsiteY33" fmla="*/ 279049 h 740692"/>
                <a:gd name="connsiteX34" fmla="*/ 865115 w 1484945"/>
                <a:gd name="connsiteY34" fmla="*/ 351215 h 740692"/>
                <a:gd name="connsiteX35" fmla="*/ 849648 w 1484945"/>
                <a:gd name="connsiteY35" fmla="*/ 370599 h 740692"/>
                <a:gd name="connsiteX36" fmla="*/ 930231 w 1484945"/>
                <a:gd name="connsiteY36" fmla="*/ 462029 h 740692"/>
                <a:gd name="connsiteX37" fmla="*/ 1015337 w 1484945"/>
                <a:gd name="connsiteY37" fmla="*/ 532714 h 740692"/>
                <a:gd name="connsiteX38" fmla="*/ 1102052 w 1484945"/>
                <a:gd name="connsiteY38" fmla="*/ 562534 h 740692"/>
                <a:gd name="connsiteX39" fmla="*/ 1107000 w 1484945"/>
                <a:gd name="connsiteY39" fmla="*/ 562534 h 740692"/>
                <a:gd name="connsiteX40" fmla="*/ 1288141 w 1484945"/>
                <a:gd name="connsiteY40" fmla="*/ 370539 h 740692"/>
                <a:gd name="connsiteX41" fmla="*/ 1107000 w 1484945"/>
                <a:gd name="connsiteY41" fmla="*/ 178608 h 740692"/>
                <a:gd name="connsiteX42" fmla="*/ 1102052 w 1484945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5" h="740692">
                  <a:moveTo>
                    <a:pt x="1114104" y="0"/>
                  </a:moveTo>
                  <a:cubicBezTo>
                    <a:pt x="1318999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1" y="728966"/>
                    <a:pt x="1137296" y="740693"/>
                  </a:cubicBezTo>
                  <a:lnTo>
                    <a:pt x="1114104" y="740693"/>
                  </a:lnTo>
                  <a:cubicBezTo>
                    <a:pt x="1041808" y="740693"/>
                    <a:pt x="965673" y="697664"/>
                    <a:pt x="899070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50" y="599881"/>
                    <a:pt x="585496" y="646606"/>
                  </a:cubicBezTo>
                  <a:cubicBezTo>
                    <a:pt x="521182" y="697604"/>
                    <a:pt x="447894" y="737860"/>
                    <a:pt x="377636" y="740511"/>
                  </a:cubicBezTo>
                  <a:lnTo>
                    <a:pt x="370833" y="740632"/>
                  </a:lnTo>
                  <a:cubicBezTo>
                    <a:pt x="169151" y="740632"/>
                    <a:pt x="5194" y="582351"/>
                    <a:pt x="123" y="382329"/>
                  </a:cubicBezTo>
                  <a:lnTo>
                    <a:pt x="0" y="372761"/>
                  </a:lnTo>
                  <a:cubicBezTo>
                    <a:pt x="0" y="168422"/>
                    <a:pt x="165872" y="380"/>
                    <a:pt x="370770" y="380"/>
                  </a:cubicBezTo>
                  <a:lnTo>
                    <a:pt x="377573" y="504"/>
                  </a:lnTo>
                  <a:cubicBezTo>
                    <a:pt x="447832" y="3097"/>
                    <a:pt x="521305" y="47360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6" y="143480"/>
                    <a:pt x="899495" y="96747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2" y="180830"/>
                  </a:moveTo>
                  <a:cubicBezTo>
                    <a:pt x="276701" y="180830"/>
                    <a:pt x="196733" y="266763"/>
                    <a:pt x="196733" y="372822"/>
                  </a:cubicBezTo>
                  <a:lnTo>
                    <a:pt x="196733" y="377761"/>
                  </a:lnTo>
                  <a:cubicBezTo>
                    <a:pt x="199455" y="481475"/>
                    <a:pt x="278310" y="564761"/>
                    <a:pt x="382892" y="564761"/>
                  </a:cubicBezTo>
                  <a:lnTo>
                    <a:pt x="387283" y="564625"/>
                  </a:lnTo>
                  <a:cubicBezTo>
                    <a:pt x="409486" y="563397"/>
                    <a:pt x="441586" y="552898"/>
                    <a:pt x="469478" y="534999"/>
                  </a:cubicBezTo>
                  <a:cubicBezTo>
                    <a:pt x="498856" y="516169"/>
                    <a:pt x="528170" y="490611"/>
                    <a:pt x="554517" y="464436"/>
                  </a:cubicBezTo>
                  <a:cubicBezTo>
                    <a:pt x="590885" y="428259"/>
                    <a:pt x="620453" y="391836"/>
                    <a:pt x="635282" y="372822"/>
                  </a:cubicBezTo>
                  <a:cubicBezTo>
                    <a:pt x="631275" y="367637"/>
                    <a:pt x="626190" y="361217"/>
                    <a:pt x="620195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5" y="255342"/>
                    <a:pt x="499288" y="229724"/>
                    <a:pt x="469787" y="210771"/>
                  </a:cubicBezTo>
                  <a:cubicBezTo>
                    <a:pt x="441771" y="192745"/>
                    <a:pt x="409611" y="182188"/>
                    <a:pt x="387345" y="180953"/>
                  </a:cubicBezTo>
                  <a:lnTo>
                    <a:pt x="382892" y="180830"/>
                  </a:lnTo>
                  <a:close/>
                  <a:moveTo>
                    <a:pt x="1102052" y="178608"/>
                  </a:moveTo>
                  <a:cubicBezTo>
                    <a:pt x="1078859" y="178608"/>
                    <a:pt x="1045208" y="189287"/>
                    <a:pt x="1015398" y="208425"/>
                  </a:cubicBezTo>
                  <a:cubicBezTo>
                    <a:pt x="985967" y="227316"/>
                    <a:pt x="956642" y="252873"/>
                    <a:pt x="930292" y="279049"/>
                  </a:cubicBezTo>
                  <a:cubicBezTo>
                    <a:pt x="904078" y="305161"/>
                    <a:pt x="881311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4"/>
                    <a:pt x="1102052" y="562534"/>
                  </a:cubicBezTo>
                  <a:lnTo>
                    <a:pt x="1107000" y="562534"/>
                  </a:lnTo>
                  <a:cubicBezTo>
                    <a:pt x="1210897" y="559822"/>
                    <a:pt x="1288141" y="474930"/>
                    <a:pt x="1288141" y="370539"/>
                  </a:cubicBezTo>
                  <a:cubicBezTo>
                    <a:pt x="1288141" y="266146"/>
                    <a:pt x="1210897" y="181200"/>
                    <a:pt x="1107000" y="178608"/>
                  </a:cubicBezTo>
                  <a:lnTo>
                    <a:pt x="1102052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4021D800-4F2F-4801-3426-7C76936E9F76}"/>
                </a:ext>
              </a:extLst>
            </p:cNvPr>
            <p:cNvSpPr/>
            <p:nvPr/>
          </p:nvSpPr>
          <p:spPr>
            <a:xfrm>
              <a:off x="11194852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59 w 744825"/>
                <a:gd name="connsiteY3" fmla="*/ 760068 h 760067"/>
                <a:gd name="connsiteX4" fmla="*/ 351959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2" y="524920"/>
                    <a:pt x="571304" y="417522"/>
                    <a:pt x="744825" y="417522"/>
                  </a:cubicBezTo>
                  <a:lnTo>
                    <a:pt x="744825" y="760068"/>
                  </a:lnTo>
                  <a:lnTo>
                    <a:pt x="351959" y="760068"/>
                  </a:lnTo>
                  <a:cubicBezTo>
                    <a:pt x="351959" y="760038"/>
                    <a:pt x="351959" y="760007"/>
                    <a:pt x="351959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3C12A114-97E6-CC67-B948-5EA507BAD3D4}"/>
                </a:ext>
              </a:extLst>
            </p:cNvPr>
            <p:cNvSpPr/>
            <p:nvPr/>
          </p:nvSpPr>
          <p:spPr>
            <a:xfrm>
              <a:off x="2867595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5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36E62E56-0B2A-6E1E-EBCC-28E81D7E12F4}"/>
                </a:ext>
              </a:extLst>
            </p:cNvPr>
            <p:cNvSpPr/>
            <p:nvPr/>
          </p:nvSpPr>
          <p:spPr>
            <a:xfrm>
              <a:off x="3870440" y="403152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6C477F5E-EC47-E241-2575-67A8DA9E8967}"/>
                </a:ext>
              </a:extLst>
            </p:cNvPr>
            <p:cNvSpPr/>
            <p:nvPr/>
          </p:nvSpPr>
          <p:spPr>
            <a:xfrm>
              <a:off x="4691507" y="4031529"/>
              <a:ext cx="742199" cy="759997"/>
            </a:xfrm>
            <a:custGeom>
              <a:avLst/>
              <a:gdLst>
                <a:gd name="connsiteX0" fmla="*/ 742200 w 742199"/>
                <a:gd name="connsiteY0" fmla="*/ 759998 h 759997"/>
                <a:gd name="connsiteX1" fmla="*/ 0 w 742199"/>
                <a:gd name="connsiteY1" fmla="*/ 759998 h 759997"/>
                <a:gd name="connsiteX2" fmla="*/ 0 w 742199"/>
                <a:gd name="connsiteY2" fmla="*/ 0 h 759997"/>
                <a:gd name="connsiteX3" fmla="*/ 371100 w 742199"/>
                <a:gd name="connsiteY3" fmla="*/ 380014 h 759997"/>
                <a:gd name="connsiteX4" fmla="*/ 742200 w 742199"/>
                <a:gd name="connsiteY4" fmla="*/ 0 h 759997"/>
                <a:gd name="connsiteX5" fmla="*/ 742200 w 742199"/>
                <a:gd name="connsiteY5" fmla="*/ 759998 h 7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7">
                  <a:moveTo>
                    <a:pt x="742200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00" y="0"/>
                  </a:lnTo>
                  <a:lnTo>
                    <a:pt x="742200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440476F8-0C0A-5F2E-A79F-FA3AAE612488}"/>
                </a:ext>
              </a:extLst>
            </p:cNvPr>
            <p:cNvSpPr/>
            <p:nvPr/>
          </p:nvSpPr>
          <p:spPr>
            <a:xfrm>
              <a:off x="5661392" y="4025139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3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3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3FB38B06-829C-3439-9DE8-208277791DA8}"/>
                </a:ext>
              </a:extLst>
            </p:cNvPr>
            <p:cNvSpPr/>
            <p:nvPr/>
          </p:nvSpPr>
          <p:spPr>
            <a:xfrm>
              <a:off x="6635254" y="4037923"/>
              <a:ext cx="717534" cy="740817"/>
            </a:xfrm>
            <a:custGeom>
              <a:avLst/>
              <a:gdLst>
                <a:gd name="connsiteX0" fmla="*/ 717535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310 h 740817"/>
                <a:gd name="connsiteX3" fmla="*/ 0 w 717534"/>
                <a:gd name="connsiteY3" fmla="*/ 554310 h 740817"/>
                <a:gd name="connsiteX4" fmla="*/ 0 w 717534"/>
                <a:gd name="connsiteY4" fmla="*/ 185174 h 740817"/>
                <a:gd name="connsiteX5" fmla="*/ 327887 w 717534"/>
                <a:gd name="connsiteY5" fmla="*/ 185174 h 740817"/>
                <a:gd name="connsiteX6" fmla="*/ 327887 w 717534"/>
                <a:gd name="connsiteY6" fmla="*/ 0 h 740817"/>
                <a:gd name="connsiteX7" fmla="*/ 717535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5" y="370409"/>
                  </a:moveTo>
                  <a:lnTo>
                    <a:pt x="327887" y="740817"/>
                  </a:lnTo>
                  <a:lnTo>
                    <a:pt x="327887" y="554310"/>
                  </a:lnTo>
                  <a:lnTo>
                    <a:pt x="0" y="554310"/>
                  </a:lnTo>
                  <a:lnTo>
                    <a:pt x="0" y="185174"/>
                  </a:lnTo>
                  <a:lnTo>
                    <a:pt x="327887" y="185174"/>
                  </a:lnTo>
                  <a:lnTo>
                    <a:pt x="327887" y="0"/>
                  </a:lnTo>
                  <a:lnTo>
                    <a:pt x="717535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E5D5CCD7-1E68-A54E-9AF6-CA8FCC3E7B2F}"/>
                </a:ext>
              </a:extLst>
            </p:cNvPr>
            <p:cNvSpPr/>
            <p:nvPr/>
          </p:nvSpPr>
          <p:spPr>
            <a:xfrm>
              <a:off x="7519752" y="402963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15 w 765058"/>
                <a:gd name="connsiteY13" fmla="*/ 443981 h 763664"/>
                <a:gd name="connsiteX14" fmla="*/ 214746 w 765058"/>
                <a:gd name="connsiteY14" fmla="*/ 444103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1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906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11"/>
                  </a:cubicBezTo>
                  <a:cubicBezTo>
                    <a:pt x="533723" y="462117"/>
                    <a:pt x="526361" y="474616"/>
                    <a:pt x="515083" y="487176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2" y="452026"/>
                    <a:pt x="217326" y="448527"/>
                    <a:pt x="216036" y="446330"/>
                  </a:cubicBezTo>
                  <a:cubicBezTo>
                    <a:pt x="215399" y="445239"/>
                    <a:pt x="214989" y="444497"/>
                    <a:pt x="214776" y="444117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3"/>
                  </a:cubicBezTo>
                  <a:cubicBezTo>
                    <a:pt x="214761" y="444117"/>
                    <a:pt x="214791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49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00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1"/>
                  </a:cubicBezTo>
                  <a:cubicBezTo>
                    <a:pt x="626979" y="472813"/>
                    <a:pt x="627207" y="472131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17"/>
                    <a:pt x="627693" y="470526"/>
                  </a:cubicBezTo>
                  <a:cubicBezTo>
                    <a:pt x="627693" y="470480"/>
                    <a:pt x="627708" y="470434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4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5B95FC32-A62B-850A-BA48-675AED8D77E5}"/>
                </a:ext>
              </a:extLst>
            </p:cNvPr>
            <p:cNvSpPr/>
            <p:nvPr/>
          </p:nvSpPr>
          <p:spPr>
            <a:xfrm rot="5400000">
              <a:off x="8710466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EFCE7AA-1BE3-1419-FAFB-44D6F207FC99}"/>
                </a:ext>
              </a:extLst>
            </p:cNvPr>
            <p:cNvSpPr/>
            <p:nvPr/>
          </p:nvSpPr>
          <p:spPr>
            <a:xfrm rot="5400000">
              <a:off x="8710466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0279C1DD-E503-E0CD-7F25-91868462AC8D}"/>
                </a:ext>
              </a:extLst>
            </p:cNvPr>
            <p:cNvSpPr/>
            <p:nvPr/>
          </p:nvSpPr>
          <p:spPr>
            <a:xfrm>
              <a:off x="9482290" y="404111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6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4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4 w 1484930"/>
                <a:gd name="connsiteY26" fmla="*/ 353864 h 740695"/>
                <a:gd name="connsiteX27" fmla="*/ 555018 w 1484930"/>
                <a:gd name="connsiteY27" fmla="*/ 281639 h 740695"/>
                <a:gd name="connsiteX28" fmla="*/ 469790 w 1484930"/>
                <a:gd name="connsiteY28" fmla="*/ 210764 h 740695"/>
                <a:gd name="connsiteX29" fmla="*/ 387340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598 h 740695"/>
                <a:gd name="connsiteX32" fmla="*/ 1015397 w 1484930"/>
                <a:gd name="connsiteY32" fmla="*/ 208416 h 740695"/>
                <a:gd name="connsiteX33" fmla="*/ 930291 w 1484930"/>
                <a:gd name="connsiteY33" fmla="*/ 279049 h 740695"/>
                <a:gd name="connsiteX34" fmla="*/ 865116 w 1484930"/>
                <a:gd name="connsiteY34" fmla="*/ 351212 h 740695"/>
                <a:gd name="connsiteX35" fmla="*/ 849648 w 1484930"/>
                <a:gd name="connsiteY35" fmla="*/ 370590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52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52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6" y="740696"/>
                  </a:cubicBezTo>
                  <a:lnTo>
                    <a:pt x="1114104" y="740696"/>
                  </a:lnTo>
                  <a:cubicBezTo>
                    <a:pt x="1041809" y="740696"/>
                    <a:pt x="965673" y="697668"/>
                    <a:pt x="899070" y="645564"/>
                  </a:cubicBezTo>
                  <a:cubicBezTo>
                    <a:pt x="839934" y="599323"/>
                    <a:pt x="784958" y="543265"/>
                    <a:pt x="742093" y="495176"/>
                  </a:cubicBezTo>
                  <a:cubicBezTo>
                    <a:pt x="699244" y="543325"/>
                    <a:pt x="644435" y="599884"/>
                    <a:pt x="585496" y="646609"/>
                  </a:cubicBezTo>
                  <a:cubicBezTo>
                    <a:pt x="521185" y="697607"/>
                    <a:pt x="447888" y="737848"/>
                    <a:pt x="377642" y="740514"/>
                  </a:cubicBezTo>
                  <a:lnTo>
                    <a:pt x="370827" y="740635"/>
                  </a:lnTo>
                  <a:cubicBezTo>
                    <a:pt x="169149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8" y="3091"/>
                    <a:pt x="521307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6" y="143479"/>
                    <a:pt x="899494" y="96738"/>
                  </a:cubicBezTo>
                  <a:cubicBezTo>
                    <a:pt x="965855" y="44029"/>
                    <a:pt x="1041809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4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7" y="563401"/>
                    <a:pt x="441589" y="552901"/>
                    <a:pt x="469472" y="534993"/>
                  </a:cubicBezTo>
                  <a:cubicBezTo>
                    <a:pt x="498858" y="516160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4" y="353864"/>
                  </a:cubicBezTo>
                  <a:cubicBezTo>
                    <a:pt x="603999" y="334107"/>
                    <a:pt x="581292" y="307821"/>
                    <a:pt x="555018" y="281639"/>
                  </a:cubicBezTo>
                  <a:cubicBezTo>
                    <a:pt x="528668" y="255338"/>
                    <a:pt x="499282" y="229718"/>
                    <a:pt x="469790" y="210764"/>
                  </a:cubicBezTo>
                  <a:cubicBezTo>
                    <a:pt x="441771" y="192734"/>
                    <a:pt x="409608" y="182189"/>
                    <a:pt x="387340" y="180947"/>
                  </a:cubicBezTo>
                  <a:lnTo>
                    <a:pt x="382894" y="180826"/>
                  </a:lnTo>
                  <a:close/>
                  <a:moveTo>
                    <a:pt x="1102052" y="178598"/>
                  </a:moveTo>
                  <a:cubicBezTo>
                    <a:pt x="1078859" y="178598"/>
                    <a:pt x="1045209" y="189280"/>
                    <a:pt x="1015397" y="208416"/>
                  </a:cubicBezTo>
                  <a:cubicBezTo>
                    <a:pt x="985952" y="227308"/>
                    <a:pt x="956642" y="252868"/>
                    <a:pt x="930291" y="279049"/>
                  </a:cubicBezTo>
                  <a:cubicBezTo>
                    <a:pt x="904078" y="305154"/>
                    <a:pt x="881310" y="331395"/>
                    <a:pt x="865116" y="351212"/>
                  </a:cubicBezTo>
                  <a:cubicBezTo>
                    <a:pt x="858922" y="358743"/>
                    <a:pt x="853732" y="365288"/>
                    <a:pt x="849648" y="370590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05"/>
                  </a:cubicBezTo>
                  <a:cubicBezTo>
                    <a:pt x="1045209" y="551856"/>
                    <a:pt x="1078920" y="562522"/>
                    <a:pt x="1102052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35"/>
                    <a:pt x="1288141" y="370530"/>
                  </a:cubicBezTo>
                  <a:cubicBezTo>
                    <a:pt x="1288141" y="266140"/>
                    <a:pt x="1210897" y="181204"/>
                    <a:pt x="1106985" y="178598"/>
                  </a:cubicBezTo>
                  <a:lnTo>
                    <a:pt x="1102052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669BBE1B-761A-019F-87F9-1A611C3CE25A}"/>
                </a:ext>
              </a:extLst>
            </p:cNvPr>
            <p:cNvSpPr/>
            <p:nvPr/>
          </p:nvSpPr>
          <p:spPr>
            <a:xfrm rot="5400000">
              <a:off x="383153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E4812580-48C8-8DAC-8ADC-87624FDE9212}"/>
                </a:ext>
              </a:extLst>
            </p:cNvPr>
            <p:cNvSpPr/>
            <p:nvPr/>
          </p:nvSpPr>
          <p:spPr>
            <a:xfrm rot="5400000">
              <a:off x="383153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D49BE58C-FD47-E023-0126-AC0B6DDDA680}"/>
                </a:ext>
              </a:extLst>
            </p:cNvPr>
            <p:cNvSpPr/>
            <p:nvPr/>
          </p:nvSpPr>
          <p:spPr>
            <a:xfrm>
              <a:off x="1154971" y="4041119"/>
              <a:ext cx="1484931" cy="740695"/>
            </a:xfrm>
            <a:custGeom>
              <a:avLst/>
              <a:gdLst>
                <a:gd name="connsiteX0" fmla="*/ 1114105 w 1484931"/>
                <a:gd name="connsiteY0" fmla="*/ 0 h 740695"/>
                <a:gd name="connsiteX1" fmla="*/ 1484932 w 1484931"/>
                <a:gd name="connsiteY1" fmla="*/ 370409 h 740695"/>
                <a:gd name="connsiteX2" fmla="*/ 1484810 w 1484931"/>
                <a:gd name="connsiteY2" fmla="*/ 379984 h 740695"/>
                <a:gd name="connsiteX3" fmla="*/ 1137298 w 1484931"/>
                <a:gd name="connsiteY3" fmla="*/ 740696 h 740695"/>
                <a:gd name="connsiteX4" fmla="*/ 1114105 w 1484931"/>
                <a:gd name="connsiteY4" fmla="*/ 740696 h 740695"/>
                <a:gd name="connsiteX5" fmla="*/ 899071 w 1484931"/>
                <a:gd name="connsiteY5" fmla="*/ 645564 h 740695"/>
                <a:gd name="connsiteX6" fmla="*/ 742095 w 1484931"/>
                <a:gd name="connsiteY6" fmla="*/ 495176 h 740695"/>
                <a:gd name="connsiteX7" fmla="*/ 585498 w 1484931"/>
                <a:gd name="connsiteY7" fmla="*/ 646609 h 740695"/>
                <a:gd name="connsiteX8" fmla="*/ 377636 w 1484931"/>
                <a:gd name="connsiteY8" fmla="*/ 740514 h 740695"/>
                <a:gd name="connsiteX9" fmla="*/ 370833 w 1484931"/>
                <a:gd name="connsiteY9" fmla="*/ 740635 h 740695"/>
                <a:gd name="connsiteX10" fmla="*/ 123 w 1484931"/>
                <a:gd name="connsiteY10" fmla="*/ 382333 h 740695"/>
                <a:gd name="connsiteX11" fmla="*/ 0 w 1484931"/>
                <a:gd name="connsiteY11" fmla="*/ 372757 h 740695"/>
                <a:gd name="connsiteX12" fmla="*/ 370770 w 1484931"/>
                <a:gd name="connsiteY12" fmla="*/ 379 h 740695"/>
                <a:gd name="connsiteX13" fmla="*/ 377573 w 1484931"/>
                <a:gd name="connsiteY13" fmla="*/ 500 h 740695"/>
                <a:gd name="connsiteX14" fmla="*/ 585877 w 1484931"/>
                <a:gd name="connsiteY14" fmla="*/ 97860 h 740695"/>
                <a:gd name="connsiteX15" fmla="*/ 742839 w 1484931"/>
                <a:gd name="connsiteY15" fmla="*/ 248171 h 740695"/>
                <a:gd name="connsiteX16" fmla="*/ 899496 w 1484931"/>
                <a:gd name="connsiteY16" fmla="*/ 96738 h 740695"/>
                <a:gd name="connsiteX17" fmla="*/ 1114105 w 1484931"/>
                <a:gd name="connsiteY17" fmla="*/ 0 h 740695"/>
                <a:gd name="connsiteX18" fmla="*/ 382892 w 1484931"/>
                <a:gd name="connsiteY18" fmla="*/ 180826 h 740695"/>
                <a:gd name="connsiteX19" fmla="*/ 196733 w 1484931"/>
                <a:gd name="connsiteY19" fmla="*/ 372817 h 740695"/>
                <a:gd name="connsiteX20" fmla="*/ 196733 w 1484931"/>
                <a:gd name="connsiteY20" fmla="*/ 377757 h 740695"/>
                <a:gd name="connsiteX21" fmla="*/ 382892 w 1484931"/>
                <a:gd name="connsiteY21" fmla="*/ 564749 h 740695"/>
                <a:gd name="connsiteX22" fmla="*/ 387283 w 1484931"/>
                <a:gd name="connsiteY22" fmla="*/ 564628 h 740695"/>
                <a:gd name="connsiteX23" fmla="*/ 469478 w 1484931"/>
                <a:gd name="connsiteY23" fmla="*/ 534993 h 740695"/>
                <a:gd name="connsiteX24" fmla="*/ 554519 w 1484931"/>
                <a:gd name="connsiteY24" fmla="*/ 464435 h 740695"/>
                <a:gd name="connsiteX25" fmla="*/ 635284 w 1484931"/>
                <a:gd name="connsiteY25" fmla="*/ 372817 h 740695"/>
                <a:gd name="connsiteX26" fmla="*/ 620196 w 1484931"/>
                <a:gd name="connsiteY26" fmla="*/ 353864 h 740695"/>
                <a:gd name="connsiteX27" fmla="*/ 555019 w 1484931"/>
                <a:gd name="connsiteY27" fmla="*/ 281639 h 740695"/>
                <a:gd name="connsiteX28" fmla="*/ 469788 w 1484931"/>
                <a:gd name="connsiteY28" fmla="*/ 210764 h 740695"/>
                <a:gd name="connsiteX29" fmla="*/ 387345 w 1484931"/>
                <a:gd name="connsiteY29" fmla="*/ 180947 h 740695"/>
                <a:gd name="connsiteX30" fmla="*/ 382892 w 1484931"/>
                <a:gd name="connsiteY30" fmla="*/ 180826 h 740695"/>
                <a:gd name="connsiteX31" fmla="*/ 1102053 w 1484931"/>
                <a:gd name="connsiteY31" fmla="*/ 178598 h 740695"/>
                <a:gd name="connsiteX32" fmla="*/ 1015399 w 1484931"/>
                <a:gd name="connsiteY32" fmla="*/ 208416 h 740695"/>
                <a:gd name="connsiteX33" fmla="*/ 930293 w 1484931"/>
                <a:gd name="connsiteY33" fmla="*/ 279049 h 740695"/>
                <a:gd name="connsiteX34" fmla="*/ 865117 w 1484931"/>
                <a:gd name="connsiteY34" fmla="*/ 351212 h 740695"/>
                <a:gd name="connsiteX35" fmla="*/ 849650 w 1484931"/>
                <a:gd name="connsiteY35" fmla="*/ 370590 h 740695"/>
                <a:gd name="connsiteX36" fmla="*/ 930233 w 1484931"/>
                <a:gd name="connsiteY36" fmla="*/ 462026 h 740695"/>
                <a:gd name="connsiteX37" fmla="*/ 1015339 w 1484931"/>
                <a:gd name="connsiteY37" fmla="*/ 532705 h 740695"/>
                <a:gd name="connsiteX38" fmla="*/ 1102053 w 1484931"/>
                <a:gd name="connsiteY38" fmla="*/ 562522 h 740695"/>
                <a:gd name="connsiteX39" fmla="*/ 1106986 w 1484931"/>
                <a:gd name="connsiteY39" fmla="*/ 562522 h 740695"/>
                <a:gd name="connsiteX40" fmla="*/ 1288142 w 1484931"/>
                <a:gd name="connsiteY40" fmla="*/ 370530 h 740695"/>
                <a:gd name="connsiteX41" fmla="*/ 1106986 w 1484931"/>
                <a:gd name="connsiteY41" fmla="*/ 178598 h 740695"/>
                <a:gd name="connsiteX42" fmla="*/ 1102053 w 1484931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1" h="740695">
                  <a:moveTo>
                    <a:pt x="1114105" y="0"/>
                  </a:moveTo>
                  <a:cubicBezTo>
                    <a:pt x="1319000" y="0"/>
                    <a:pt x="1484932" y="165887"/>
                    <a:pt x="1484932" y="370409"/>
                  </a:cubicBezTo>
                  <a:lnTo>
                    <a:pt x="1484810" y="379984"/>
                  </a:lnTo>
                  <a:cubicBezTo>
                    <a:pt x="1479923" y="572339"/>
                    <a:pt x="1328092" y="728969"/>
                    <a:pt x="1137298" y="740696"/>
                  </a:cubicBezTo>
                  <a:lnTo>
                    <a:pt x="1114105" y="740696"/>
                  </a:lnTo>
                  <a:cubicBezTo>
                    <a:pt x="1041810" y="740696"/>
                    <a:pt x="965674" y="697668"/>
                    <a:pt x="899071" y="645564"/>
                  </a:cubicBezTo>
                  <a:cubicBezTo>
                    <a:pt x="839936" y="599323"/>
                    <a:pt x="784959" y="543265"/>
                    <a:pt x="742095" y="495176"/>
                  </a:cubicBezTo>
                  <a:cubicBezTo>
                    <a:pt x="699246" y="543325"/>
                    <a:pt x="644436" y="599884"/>
                    <a:pt x="585498" y="646609"/>
                  </a:cubicBezTo>
                  <a:cubicBezTo>
                    <a:pt x="521182" y="697607"/>
                    <a:pt x="447894" y="737848"/>
                    <a:pt x="377636" y="740514"/>
                  </a:cubicBezTo>
                  <a:lnTo>
                    <a:pt x="370833" y="740635"/>
                  </a:lnTo>
                  <a:cubicBezTo>
                    <a:pt x="169151" y="740635"/>
                    <a:pt x="5194" y="582339"/>
                    <a:pt x="123" y="382333"/>
                  </a:cubicBezTo>
                  <a:lnTo>
                    <a:pt x="0" y="372757"/>
                  </a:lnTo>
                  <a:cubicBezTo>
                    <a:pt x="0" y="168417"/>
                    <a:pt x="165872" y="379"/>
                    <a:pt x="370770" y="379"/>
                  </a:cubicBezTo>
                  <a:lnTo>
                    <a:pt x="377573" y="500"/>
                  </a:lnTo>
                  <a:cubicBezTo>
                    <a:pt x="447832" y="3091"/>
                    <a:pt x="521305" y="47362"/>
                    <a:pt x="585877" y="97860"/>
                  </a:cubicBezTo>
                  <a:cubicBezTo>
                    <a:pt x="644998" y="144100"/>
                    <a:pt x="699914" y="200143"/>
                    <a:pt x="742839" y="248171"/>
                  </a:cubicBezTo>
                  <a:cubicBezTo>
                    <a:pt x="785703" y="200022"/>
                    <a:pt x="840497" y="143479"/>
                    <a:pt x="899496" y="96738"/>
                  </a:cubicBezTo>
                  <a:cubicBezTo>
                    <a:pt x="965856" y="44029"/>
                    <a:pt x="1041810" y="0"/>
                    <a:pt x="1114105" y="0"/>
                  </a:cubicBezTo>
                  <a:close/>
                  <a:moveTo>
                    <a:pt x="382892" y="180826"/>
                  </a:moveTo>
                  <a:cubicBezTo>
                    <a:pt x="276702" y="180826"/>
                    <a:pt x="196733" y="266761"/>
                    <a:pt x="196733" y="372817"/>
                  </a:cubicBezTo>
                  <a:lnTo>
                    <a:pt x="196733" y="377757"/>
                  </a:lnTo>
                  <a:cubicBezTo>
                    <a:pt x="199455" y="481465"/>
                    <a:pt x="278310" y="564749"/>
                    <a:pt x="382892" y="564749"/>
                  </a:cubicBezTo>
                  <a:lnTo>
                    <a:pt x="387283" y="564628"/>
                  </a:lnTo>
                  <a:cubicBezTo>
                    <a:pt x="409486" y="563401"/>
                    <a:pt x="441586" y="552901"/>
                    <a:pt x="469478" y="534993"/>
                  </a:cubicBezTo>
                  <a:cubicBezTo>
                    <a:pt x="498856" y="516160"/>
                    <a:pt x="528170" y="490616"/>
                    <a:pt x="554519" y="464435"/>
                  </a:cubicBezTo>
                  <a:cubicBezTo>
                    <a:pt x="590886" y="428254"/>
                    <a:pt x="620439" y="391832"/>
                    <a:pt x="635284" y="372817"/>
                  </a:cubicBezTo>
                  <a:cubicBezTo>
                    <a:pt x="631276" y="367636"/>
                    <a:pt x="626192" y="361212"/>
                    <a:pt x="620196" y="353864"/>
                  </a:cubicBezTo>
                  <a:cubicBezTo>
                    <a:pt x="604001" y="334107"/>
                    <a:pt x="581294" y="307821"/>
                    <a:pt x="555019" y="281639"/>
                  </a:cubicBezTo>
                  <a:cubicBezTo>
                    <a:pt x="528665" y="255338"/>
                    <a:pt x="499288" y="229718"/>
                    <a:pt x="469788" y="210764"/>
                  </a:cubicBezTo>
                  <a:cubicBezTo>
                    <a:pt x="441771" y="192734"/>
                    <a:pt x="409611" y="182189"/>
                    <a:pt x="387345" y="180947"/>
                  </a:cubicBezTo>
                  <a:lnTo>
                    <a:pt x="382892" y="180826"/>
                  </a:lnTo>
                  <a:close/>
                  <a:moveTo>
                    <a:pt x="1102053" y="178598"/>
                  </a:moveTo>
                  <a:cubicBezTo>
                    <a:pt x="1078861" y="178598"/>
                    <a:pt x="1045210" y="189280"/>
                    <a:pt x="1015399" y="208416"/>
                  </a:cubicBezTo>
                  <a:cubicBezTo>
                    <a:pt x="985953" y="227308"/>
                    <a:pt x="956643" y="252868"/>
                    <a:pt x="930293" y="279049"/>
                  </a:cubicBezTo>
                  <a:cubicBezTo>
                    <a:pt x="904080" y="305154"/>
                    <a:pt x="881312" y="331395"/>
                    <a:pt x="865117" y="351212"/>
                  </a:cubicBezTo>
                  <a:cubicBezTo>
                    <a:pt x="858924" y="358743"/>
                    <a:pt x="853733" y="365288"/>
                    <a:pt x="849650" y="370590"/>
                  </a:cubicBezTo>
                  <a:cubicBezTo>
                    <a:pt x="864434" y="389605"/>
                    <a:pt x="893926" y="425906"/>
                    <a:pt x="930233" y="462026"/>
                  </a:cubicBezTo>
                  <a:cubicBezTo>
                    <a:pt x="956582" y="488267"/>
                    <a:pt x="985892" y="513827"/>
                    <a:pt x="1015339" y="532705"/>
                  </a:cubicBezTo>
                  <a:cubicBezTo>
                    <a:pt x="1045210" y="551856"/>
                    <a:pt x="1078921" y="562522"/>
                    <a:pt x="1102053" y="562522"/>
                  </a:cubicBezTo>
                  <a:lnTo>
                    <a:pt x="1106986" y="562522"/>
                  </a:lnTo>
                  <a:cubicBezTo>
                    <a:pt x="1210899" y="559810"/>
                    <a:pt x="1288142" y="474935"/>
                    <a:pt x="1288142" y="370530"/>
                  </a:cubicBezTo>
                  <a:cubicBezTo>
                    <a:pt x="1288142" y="266140"/>
                    <a:pt x="1210899" y="181204"/>
                    <a:pt x="1106986" y="178598"/>
                  </a:cubicBezTo>
                  <a:lnTo>
                    <a:pt x="1102053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DAA08B5B-9BC8-D5D3-9C41-756EBDF1F04A}"/>
                </a:ext>
              </a:extLst>
            </p:cNvPr>
            <p:cNvSpPr/>
            <p:nvPr/>
          </p:nvSpPr>
          <p:spPr>
            <a:xfrm>
              <a:off x="11194913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19BD6DD4-F4B4-39A2-6B64-6AD8BA79703C}"/>
                </a:ext>
              </a:extLst>
            </p:cNvPr>
            <p:cNvSpPr/>
            <p:nvPr userDrawn="1"/>
          </p:nvSpPr>
          <p:spPr>
            <a:xfrm>
              <a:off x="184790" y="5939047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C724638D-C567-94CC-530C-BEDED41DCA32}"/>
                </a:ext>
              </a:extLst>
            </p:cNvPr>
            <p:cNvSpPr/>
            <p:nvPr userDrawn="1"/>
          </p:nvSpPr>
          <p:spPr>
            <a:xfrm>
              <a:off x="1187639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B4341EC9-211B-C651-C2F6-2996006D6EC0}"/>
                </a:ext>
              </a:extLst>
            </p:cNvPr>
            <p:cNvSpPr/>
            <p:nvPr userDrawn="1"/>
          </p:nvSpPr>
          <p:spPr>
            <a:xfrm>
              <a:off x="2008703" y="5939047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A8BDE3A9-7666-5866-1E25-CF10B415435C}"/>
                </a:ext>
              </a:extLst>
            </p:cNvPr>
            <p:cNvSpPr/>
            <p:nvPr userDrawn="1"/>
          </p:nvSpPr>
          <p:spPr>
            <a:xfrm>
              <a:off x="2978588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6C88B2A-F11B-27DE-77A6-D6FCA67C8AD4}"/>
                </a:ext>
              </a:extLst>
            </p:cNvPr>
            <p:cNvSpPr/>
            <p:nvPr userDrawn="1"/>
          </p:nvSpPr>
          <p:spPr>
            <a:xfrm>
              <a:off x="3952450" y="5945440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AFA0BB5A-9239-7E1D-C0BF-37D923C78DCA}"/>
                </a:ext>
              </a:extLst>
            </p:cNvPr>
            <p:cNvSpPr/>
            <p:nvPr userDrawn="1"/>
          </p:nvSpPr>
          <p:spPr>
            <a:xfrm>
              <a:off x="4836948" y="5937153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331F9656-ECBA-C31F-8FD2-EC70976C5563}"/>
                </a:ext>
              </a:extLst>
            </p:cNvPr>
            <p:cNvSpPr/>
            <p:nvPr userDrawn="1"/>
          </p:nvSpPr>
          <p:spPr>
            <a:xfrm rot="5400000">
              <a:off x="6027662" y="57378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AE7BBD99-544B-D2E4-4BAF-53B593DF2A15}"/>
                </a:ext>
              </a:extLst>
            </p:cNvPr>
            <p:cNvSpPr/>
            <p:nvPr userDrawn="1"/>
          </p:nvSpPr>
          <p:spPr>
            <a:xfrm rot="5400000">
              <a:off x="6027662" y="61593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B25A89AA-22A6-9B1D-B25B-C9E7E2794828}"/>
                </a:ext>
              </a:extLst>
            </p:cNvPr>
            <p:cNvSpPr/>
            <p:nvPr userDrawn="1"/>
          </p:nvSpPr>
          <p:spPr>
            <a:xfrm>
              <a:off x="6799486" y="5948637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5615FB1-26C5-96EC-FE9C-919737E54825}"/>
                </a:ext>
              </a:extLst>
            </p:cNvPr>
            <p:cNvSpPr/>
            <p:nvPr userDrawn="1"/>
          </p:nvSpPr>
          <p:spPr>
            <a:xfrm>
              <a:off x="8512109" y="5939047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092C5F84-B4BB-FAC3-349C-C235869ED177}"/>
                </a:ext>
              </a:extLst>
            </p:cNvPr>
            <p:cNvSpPr/>
            <p:nvPr userDrawn="1"/>
          </p:nvSpPr>
          <p:spPr>
            <a:xfrm>
              <a:off x="9514954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74ED350F-BB93-F636-AD63-BE77488DB1CE}"/>
                </a:ext>
              </a:extLst>
            </p:cNvPr>
            <p:cNvSpPr/>
            <p:nvPr userDrawn="1"/>
          </p:nvSpPr>
          <p:spPr>
            <a:xfrm>
              <a:off x="10336021" y="5939047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60505D6F-D61A-F34D-806A-025A19D6C7D8}"/>
                </a:ext>
              </a:extLst>
            </p:cNvPr>
            <p:cNvSpPr/>
            <p:nvPr userDrawn="1"/>
          </p:nvSpPr>
          <p:spPr>
            <a:xfrm>
              <a:off x="11305906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475B9949-6C32-7C4D-BCE8-BC0EE8E49A3C}"/>
              </a:ext>
            </a:extLst>
          </p:cNvPr>
          <p:cNvSpPr/>
          <p:nvPr userDrawn="1"/>
        </p:nvSpPr>
        <p:spPr>
          <a:xfrm>
            <a:off x="0" y="0"/>
            <a:ext cx="12192000" cy="2959768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FB9E48E1-E18B-C6CB-6119-040B0E41A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545" y="1159038"/>
            <a:ext cx="11583919" cy="621061"/>
          </a:xfrm>
          <a:prstGeom prst="rect">
            <a:avLst/>
          </a:prstGeom>
        </p:spPr>
        <p:txBody>
          <a:bodyPr/>
          <a:lstStyle>
            <a:lvl1pPr>
              <a:defRPr lang="ru-RS" sz="4000" b="1" i="0" spc="-150" baseline="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Заголовок презентации</a:t>
            </a:r>
            <a:endParaRPr lang="ru-RS" dirty="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96672FE6-B116-76C0-B495-C02ABA883A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1795262"/>
            <a:ext cx="11561438" cy="544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5DBE4-8A1F-1C93-E225-276F3584AE76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33AB2-1C66-F618-FFB7-A8F1AE43D76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7510190-C74E-0B7F-EAF2-25F3C0E84014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6D5748A-5F4F-2830-45D3-BA026BA8D6AF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E0E230-308F-6141-B510-9BF504A8F777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D26A1E3-3407-5C25-A75B-F620455956AD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265BAF7F-5C08-6D74-9F8A-8D4DD7F12851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776ECF82-33D6-0E89-7E61-93372CCC590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9972888F-9749-CE1D-C4FE-22FC19572524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5488D99-C00A-6432-0630-38C867E59918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DBC285E5-83F3-5CEC-9308-21EFC6E4F01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81809775-229E-A42B-BDAD-A53558E68D7A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4FEF62B-7F46-0BB3-D475-ABFD0AB3B78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65E40A57-07A8-BD94-3DC1-3498322F9C6C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56" name="Рисунок 6">
            <a:extLst>
              <a:ext uri="{FF2B5EF4-FFF2-40B4-BE49-F238E27FC236}">
                <a16:creationId xmlns:a16="http://schemas.microsoft.com/office/drawing/2014/main" id="{F6AF025B-EF62-704B-D440-C255142B1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6957" y="5431464"/>
            <a:ext cx="981784" cy="981784"/>
          </a:xfrm>
          <a:custGeom>
            <a:avLst/>
            <a:gdLst>
              <a:gd name="connsiteX0" fmla="*/ 490892 w 981784"/>
              <a:gd name="connsiteY0" fmla="*/ 0 h 981784"/>
              <a:gd name="connsiteX1" fmla="*/ 981784 w 981784"/>
              <a:gd name="connsiteY1" fmla="*/ 490892 h 981784"/>
              <a:gd name="connsiteX2" fmla="*/ 490892 w 981784"/>
              <a:gd name="connsiteY2" fmla="*/ 981784 h 981784"/>
              <a:gd name="connsiteX3" fmla="*/ 0 w 981784"/>
              <a:gd name="connsiteY3" fmla="*/ 490892 h 981784"/>
              <a:gd name="connsiteX4" fmla="*/ 490892 w 981784"/>
              <a:gd name="connsiteY4" fmla="*/ 0 h 98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4" h="981784">
                <a:moveTo>
                  <a:pt x="490892" y="0"/>
                </a:moveTo>
                <a:cubicBezTo>
                  <a:pt x="762004" y="0"/>
                  <a:pt x="981784" y="219780"/>
                  <a:pt x="981784" y="490892"/>
                </a:cubicBezTo>
                <a:cubicBezTo>
                  <a:pt x="981784" y="762004"/>
                  <a:pt x="762004" y="981784"/>
                  <a:pt x="490892" y="981784"/>
                </a:cubicBezTo>
                <a:cubicBezTo>
                  <a:pt x="219780" y="981784"/>
                  <a:pt x="0" y="762004"/>
                  <a:pt x="0" y="490892"/>
                </a:cubicBezTo>
                <a:cubicBezTo>
                  <a:pt x="0" y="219780"/>
                  <a:pt x="219780" y="0"/>
                  <a:pt x="490892" y="0"/>
                </a:cubicBezTo>
                <a:close/>
              </a:path>
            </a:pathLst>
          </a:custGeom>
          <a:ln w="19050">
            <a:solidFill>
              <a:srgbClr val="66FFA5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57" name="Текст 49">
            <a:extLst>
              <a:ext uri="{FF2B5EF4-FFF2-40B4-BE49-F238E27FC236}">
                <a16:creationId xmlns:a16="http://schemas.microsoft.com/office/drawing/2014/main" id="{9B1C7D7E-52ED-09BA-45BE-F7A8455F92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Имя и фамилия</a:t>
            </a:r>
          </a:p>
        </p:txBody>
      </p:sp>
      <p:sp>
        <p:nvSpPr>
          <p:cNvPr id="58" name="Текст 49">
            <a:extLst>
              <a:ext uri="{FF2B5EF4-FFF2-40B4-BE49-F238E27FC236}">
                <a16:creationId xmlns:a16="http://schemas.microsoft.com/office/drawing/2014/main" id="{A2D7E84F-83A9-AA32-C640-610C50790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163" y="5956374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должность</a:t>
            </a:r>
          </a:p>
        </p:txBody>
      </p:sp>
      <p:sp>
        <p:nvSpPr>
          <p:cNvPr id="2" name="Текст 49">
            <a:extLst>
              <a:ext uri="{FF2B5EF4-FFF2-40B4-BE49-F238E27FC236}">
                <a16:creationId xmlns:a16="http://schemas.microsoft.com/office/drawing/2014/main" id="{5C926982-3F19-C2FB-D0CD-3D5583D0BD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09/07/2025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BD6232C-9845-DB8F-86F8-9368C678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4815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C5B05954-ADE9-F8D2-1402-05D4228D5BA5}"/>
              </a:ext>
            </a:extLst>
          </p:cNvPr>
          <p:cNvSpPr/>
          <p:nvPr userDrawn="1"/>
        </p:nvSpPr>
        <p:spPr>
          <a:xfrm>
            <a:off x="6308567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7701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2F2CC53-9CF8-8C15-2005-CBAF4DD74E40}"/>
              </a:ext>
            </a:extLst>
          </p:cNvPr>
          <p:cNvSpPr/>
          <p:nvPr userDrawn="1"/>
        </p:nvSpPr>
        <p:spPr>
          <a:xfrm>
            <a:off x="11149965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15" name="Текст 49">
            <a:extLst>
              <a:ext uri="{FF2B5EF4-FFF2-40B4-BE49-F238E27FC236}">
                <a16:creationId xmlns:a16="http://schemas.microsoft.com/office/drawing/2014/main" id="{3C098731-4900-EEAE-A0DE-7E1FA6D1EB6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557701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DAE58351-2F18-2F8E-D3C4-7B2FAC9DB44B}"/>
              </a:ext>
            </a:extLst>
          </p:cNvPr>
          <p:cNvSpPr/>
          <p:nvPr userDrawn="1"/>
        </p:nvSpPr>
        <p:spPr>
          <a:xfrm>
            <a:off x="381561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36" name="Текст 49">
            <a:extLst>
              <a:ext uri="{FF2B5EF4-FFF2-40B4-BE49-F238E27FC236}">
                <a16:creationId xmlns:a16="http://schemas.microsoft.com/office/drawing/2014/main" id="{29BEC1B6-2A87-9C1E-11E1-B024A88DC4AF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0695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8C1A5A9-18AC-47F2-B9FF-458324400456}"/>
              </a:ext>
            </a:extLst>
          </p:cNvPr>
          <p:cNvSpPr/>
          <p:nvPr userDrawn="1"/>
        </p:nvSpPr>
        <p:spPr>
          <a:xfrm>
            <a:off x="5222959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0" name="Текст 49">
            <a:extLst>
              <a:ext uri="{FF2B5EF4-FFF2-40B4-BE49-F238E27FC236}">
                <a16:creationId xmlns:a16="http://schemas.microsoft.com/office/drawing/2014/main" id="{09EDF421-4786-F27F-D421-4F6F76E3D7FA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0695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4377A-3A62-E490-EA1E-ABDEAA77012D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79E22D-0B37-D7E0-4324-60CA7A969605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7B5FC86D-82C4-7452-6AEE-B6009692D4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150283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6" name="Рисунок 4">
            <a:extLst>
              <a:ext uri="{FF2B5EF4-FFF2-40B4-BE49-F238E27FC236}">
                <a16:creationId xmlns:a16="http://schemas.microsoft.com/office/drawing/2014/main" id="{C5558111-5D92-CBC2-140A-A52A7C89FF4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06BABA-D911-0475-C385-C5E80501CF18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048ABD2A-F0AE-506F-BAD8-1B97F314D56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A422709-24F0-78EA-337F-28F2C9E7C04F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4398F6A-F4A3-AA13-BD57-C1C8EB129644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9EA2CF7-E426-6FA4-1586-2DA7D0B2C2A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9C5A4B-0A59-C72C-6B13-40B77DDFE6CE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5F6695F-4435-AC1F-EDFD-37951B12BD21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BC434FB-16BA-9077-D2B0-AE75E731B43E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2FDA3D7-0F1D-0F9E-FA83-0B30310C1F90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8027AB9B-F1F7-ABDD-3BD7-D7F59809FD97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A184EB10-7F97-7A9E-B27B-254F1C42DFA2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18AED02-3F30-8086-D3FE-F4B5FA1B87F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3DE7102-3EE6-3BF1-617F-C94638783E8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7" name="Текст 47">
            <a:extLst>
              <a:ext uri="{FF2B5EF4-FFF2-40B4-BE49-F238E27FC236}">
                <a16:creationId xmlns:a16="http://schemas.microsoft.com/office/drawing/2014/main" id="{029659CF-2E80-2A2F-6532-5B5D4E2188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8" name="Текст 49">
            <a:extLst>
              <a:ext uri="{FF2B5EF4-FFF2-40B4-BE49-F238E27FC236}">
                <a16:creationId xmlns:a16="http://schemas.microsoft.com/office/drawing/2014/main" id="{35B448D5-CA83-7334-D9E8-31596C010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54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рывающий слайд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>
            <a:extLst>
              <a:ext uri="{FF2B5EF4-FFF2-40B4-BE49-F238E27FC236}">
                <a16:creationId xmlns:a16="http://schemas.microsoft.com/office/drawing/2014/main" id="{6D042005-F2D0-9175-5130-63CFA4827A38}"/>
              </a:ext>
            </a:extLst>
          </p:cNvPr>
          <p:cNvSpPr/>
          <p:nvPr userDrawn="1"/>
        </p:nvSpPr>
        <p:spPr>
          <a:xfrm rot="5400000">
            <a:off x="-2354940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B660685B-5106-124D-909E-6032B397C605}"/>
              </a:ext>
            </a:extLst>
          </p:cNvPr>
          <p:cNvSpPr/>
          <p:nvPr userDrawn="1"/>
        </p:nvSpPr>
        <p:spPr>
          <a:xfrm rot="5400000">
            <a:off x="-2354940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E1A9F2C5-522B-16C7-3233-65A60BD8DC2E}"/>
              </a:ext>
            </a:extLst>
          </p:cNvPr>
          <p:cNvSpPr/>
          <p:nvPr userDrawn="1"/>
        </p:nvSpPr>
        <p:spPr>
          <a:xfrm>
            <a:off x="-1510202" y="302479"/>
            <a:ext cx="1644856" cy="817384"/>
          </a:xfrm>
          <a:custGeom>
            <a:avLst/>
            <a:gdLst>
              <a:gd name="connsiteX0" fmla="*/ 964991 w 1286226"/>
              <a:gd name="connsiteY0" fmla="*/ 0 h 639169"/>
              <a:gd name="connsiteX1" fmla="*/ 1286226 w 1286226"/>
              <a:gd name="connsiteY1" fmla="*/ 318506 h 639169"/>
              <a:gd name="connsiteX2" fmla="*/ 1286119 w 1286226"/>
              <a:gd name="connsiteY2" fmla="*/ 326735 h 639169"/>
              <a:gd name="connsiteX3" fmla="*/ 985132 w 1286226"/>
              <a:gd name="connsiteY3" fmla="*/ 636470 h 639169"/>
              <a:gd name="connsiteX4" fmla="*/ 985132 w 1286226"/>
              <a:gd name="connsiteY4" fmla="*/ 637224 h 639169"/>
              <a:gd name="connsiteX5" fmla="*/ 964991 w 1286226"/>
              <a:gd name="connsiteY5" fmla="*/ 637224 h 639169"/>
              <a:gd name="connsiteX6" fmla="*/ 778742 w 1286226"/>
              <a:gd name="connsiteY6" fmla="*/ 555332 h 639169"/>
              <a:gd name="connsiteX7" fmla="*/ 642792 w 1286226"/>
              <a:gd name="connsiteY7" fmla="*/ 425876 h 639169"/>
              <a:gd name="connsiteX8" fmla="*/ 507163 w 1286226"/>
              <a:gd name="connsiteY8" fmla="*/ 556230 h 639169"/>
              <a:gd name="connsiteX9" fmla="*/ 327128 w 1286226"/>
              <a:gd name="connsiteY9" fmla="*/ 639063 h 639169"/>
              <a:gd name="connsiteX10" fmla="*/ 321235 w 1286226"/>
              <a:gd name="connsiteY10" fmla="*/ 639169 h 639169"/>
              <a:gd name="connsiteX11" fmla="*/ 107 w 1286226"/>
              <a:gd name="connsiteY11" fmla="*/ 328780 h 639169"/>
              <a:gd name="connsiteX12" fmla="*/ 0 w 1286226"/>
              <a:gd name="connsiteY12" fmla="*/ 320560 h 639169"/>
              <a:gd name="connsiteX13" fmla="*/ 321235 w 1286226"/>
              <a:gd name="connsiteY13" fmla="*/ 2055 h 639169"/>
              <a:gd name="connsiteX14" fmla="*/ 327128 w 1286226"/>
              <a:gd name="connsiteY14" fmla="*/ 2164 h 639169"/>
              <a:gd name="connsiteX15" fmla="*/ 507484 w 1286226"/>
              <a:gd name="connsiteY15" fmla="*/ 83917 h 639169"/>
              <a:gd name="connsiteX16" fmla="*/ 643434 w 1286226"/>
              <a:gd name="connsiteY16" fmla="*/ 213314 h 639169"/>
              <a:gd name="connsiteX17" fmla="*/ 779117 w 1286226"/>
              <a:gd name="connsiteY17" fmla="*/ 82962 h 639169"/>
              <a:gd name="connsiteX18" fmla="*/ 964991 w 1286226"/>
              <a:gd name="connsiteY18" fmla="*/ 0 h 639169"/>
              <a:gd name="connsiteX19" fmla="*/ 1145134 w 1286226"/>
              <a:gd name="connsiteY19" fmla="*/ 557856 h 639169"/>
              <a:gd name="connsiteX20" fmla="*/ 1145134 w 1286226"/>
              <a:gd name="connsiteY20" fmla="*/ 557862 h 639169"/>
              <a:gd name="connsiteX21" fmla="*/ 1145134 w 1286226"/>
              <a:gd name="connsiteY21" fmla="*/ 557856 h 639169"/>
              <a:gd name="connsiteX22" fmla="*/ 1172720 w 1286226"/>
              <a:gd name="connsiteY22" fmla="*/ 534732 h 639169"/>
              <a:gd name="connsiteX23" fmla="*/ 1167471 w 1286226"/>
              <a:gd name="connsiteY23" fmla="*/ 539615 h 639169"/>
              <a:gd name="connsiteX24" fmla="*/ 1172720 w 1286226"/>
              <a:gd name="connsiteY24" fmla="*/ 534732 h 639169"/>
              <a:gd name="connsiteX25" fmla="*/ 79921 w 1286226"/>
              <a:gd name="connsiteY25" fmla="*/ 499243 h 639169"/>
              <a:gd name="connsiteX26" fmla="*/ 79921 w 1286226"/>
              <a:gd name="connsiteY26" fmla="*/ 499238 h 639169"/>
              <a:gd name="connsiteX27" fmla="*/ 79921 w 1286226"/>
              <a:gd name="connsiteY27" fmla="*/ 499243 h 639169"/>
              <a:gd name="connsiteX28" fmla="*/ 337037 w 1286226"/>
              <a:gd name="connsiteY28" fmla="*/ 155327 h 639169"/>
              <a:gd name="connsiteX29" fmla="*/ 170447 w 1286226"/>
              <a:gd name="connsiteY29" fmla="*/ 320560 h 639169"/>
              <a:gd name="connsiteX30" fmla="*/ 170501 w 1286226"/>
              <a:gd name="connsiteY30" fmla="*/ 324826 h 639169"/>
              <a:gd name="connsiteX31" fmla="*/ 337037 w 1286226"/>
              <a:gd name="connsiteY31" fmla="*/ 485778 h 639169"/>
              <a:gd name="connsiteX32" fmla="*/ 340840 w 1286226"/>
              <a:gd name="connsiteY32" fmla="*/ 485674 h 639169"/>
              <a:gd name="connsiteX33" fmla="*/ 406673 w 1286226"/>
              <a:gd name="connsiteY33" fmla="*/ 460160 h 639169"/>
              <a:gd name="connsiteX34" fmla="*/ 480326 w 1286226"/>
              <a:gd name="connsiteY34" fmla="*/ 399423 h 639169"/>
              <a:gd name="connsiteX35" fmla="*/ 550283 w 1286226"/>
              <a:gd name="connsiteY35" fmla="*/ 320560 h 639169"/>
              <a:gd name="connsiteX36" fmla="*/ 537213 w 1286226"/>
              <a:gd name="connsiteY36" fmla="*/ 304252 h 639169"/>
              <a:gd name="connsiteX37" fmla="*/ 480755 w 1286226"/>
              <a:gd name="connsiteY37" fmla="*/ 242087 h 639169"/>
              <a:gd name="connsiteX38" fmla="*/ 406941 w 1286226"/>
              <a:gd name="connsiteY38" fmla="*/ 181096 h 639169"/>
              <a:gd name="connsiteX39" fmla="*/ 340840 w 1286226"/>
              <a:gd name="connsiteY39" fmla="*/ 155436 h 639169"/>
              <a:gd name="connsiteX40" fmla="*/ 337037 w 1286226"/>
              <a:gd name="connsiteY40" fmla="*/ 155327 h 639169"/>
              <a:gd name="connsiteX41" fmla="*/ 949189 w 1286226"/>
              <a:gd name="connsiteY41" fmla="*/ 153392 h 639169"/>
              <a:gd name="connsiteX42" fmla="*/ 879500 w 1286226"/>
              <a:gd name="connsiteY42" fmla="*/ 179041 h 639169"/>
              <a:gd name="connsiteX43" fmla="*/ 805793 w 1286226"/>
              <a:gd name="connsiteY43" fmla="*/ 239830 h 639169"/>
              <a:gd name="connsiteX44" fmla="*/ 749334 w 1286226"/>
              <a:gd name="connsiteY44" fmla="*/ 301952 h 639169"/>
              <a:gd name="connsiteX45" fmla="*/ 735943 w 1286226"/>
              <a:gd name="connsiteY45" fmla="*/ 318615 h 639169"/>
              <a:gd name="connsiteX46" fmla="*/ 805740 w 1286226"/>
              <a:gd name="connsiteY46" fmla="*/ 397316 h 639169"/>
              <a:gd name="connsiteX47" fmla="*/ 879446 w 1286226"/>
              <a:gd name="connsiteY47" fmla="*/ 458168 h 639169"/>
              <a:gd name="connsiteX48" fmla="*/ 949189 w 1286226"/>
              <a:gd name="connsiteY48" fmla="*/ 483843 h 639169"/>
              <a:gd name="connsiteX49" fmla="*/ 953474 w 1286226"/>
              <a:gd name="connsiteY49" fmla="*/ 483785 h 639169"/>
              <a:gd name="connsiteX50" fmla="*/ 1115779 w 1286226"/>
              <a:gd name="connsiteY50" fmla="*/ 318615 h 639169"/>
              <a:gd name="connsiteX51" fmla="*/ 953474 w 1286226"/>
              <a:gd name="connsiteY51" fmla="*/ 153449 h 639169"/>
              <a:gd name="connsiteX52" fmla="*/ 949189 w 1286226"/>
              <a:gd name="connsiteY52" fmla="*/ 153392 h 639169"/>
              <a:gd name="connsiteX53" fmla="*/ 412458 w 1286226"/>
              <a:gd name="connsiteY53" fmla="*/ 480111 h 639169"/>
              <a:gd name="connsiteX54" fmla="*/ 408387 w 1286226"/>
              <a:gd name="connsiteY54" fmla="*/ 482535 h 639169"/>
              <a:gd name="connsiteX55" fmla="*/ 417547 w 1286226"/>
              <a:gd name="connsiteY55" fmla="*/ 476941 h 639169"/>
              <a:gd name="connsiteX56" fmla="*/ 412458 w 1286226"/>
              <a:gd name="connsiteY56" fmla="*/ 480111 h 639169"/>
              <a:gd name="connsiteX57" fmla="*/ 700697 w 1286226"/>
              <a:gd name="connsiteY57" fmla="*/ 458250 h 639169"/>
              <a:gd name="connsiteX58" fmla="*/ 719552 w 1286226"/>
              <a:gd name="connsiteY58" fmla="*/ 476931 h 639169"/>
              <a:gd name="connsiteX59" fmla="*/ 700697 w 1286226"/>
              <a:gd name="connsiteY59" fmla="*/ 458250 h 639169"/>
              <a:gd name="connsiteX60" fmla="*/ 32569 w 1286226"/>
              <a:gd name="connsiteY60" fmla="*/ 405842 h 639169"/>
              <a:gd name="connsiteX61" fmla="*/ 32569 w 1286226"/>
              <a:gd name="connsiteY61" fmla="*/ 405847 h 639169"/>
              <a:gd name="connsiteX62" fmla="*/ 32569 w 1286226"/>
              <a:gd name="connsiteY62" fmla="*/ 405842 h 639169"/>
              <a:gd name="connsiteX63" fmla="*/ 534321 w 1286226"/>
              <a:gd name="connsiteY63" fmla="*/ 269958 h 639169"/>
              <a:gd name="connsiteX64" fmla="*/ 534321 w 1286226"/>
              <a:gd name="connsiteY64" fmla="*/ 269962 h 639169"/>
              <a:gd name="connsiteX65" fmla="*/ 534321 w 1286226"/>
              <a:gd name="connsiteY65" fmla="*/ 269958 h 639169"/>
              <a:gd name="connsiteX66" fmla="*/ 486004 w 1286226"/>
              <a:gd name="connsiteY66" fmla="*/ 219307 h 639169"/>
              <a:gd name="connsiteX67" fmla="*/ 486004 w 1286226"/>
              <a:gd name="connsiteY67" fmla="*/ 219303 h 639169"/>
              <a:gd name="connsiteX68" fmla="*/ 486004 w 1286226"/>
              <a:gd name="connsiteY68" fmla="*/ 219307 h 639169"/>
              <a:gd name="connsiteX69" fmla="*/ 1087389 w 1286226"/>
              <a:gd name="connsiteY69" fmla="*/ 194115 h 639169"/>
              <a:gd name="connsiteX70" fmla="*/ 1087389 w 1286226"/>
              <a:gd name="connsiteY70" fmla="*/ 194110 h 639169"/>
              <a:gd name="connsiteX71" fmla="*/ 1087389 w 1286226"/>
              <a:gd name="connsiteY71" fmla="*/ 194115 h 639169"/>
              <a:gd name="connsiteX72" fmla="*/ 447972 w 1286226"/>
              <a:gd name="connsiteY72" fmla="*/ 185989 h 639169"/>
              <a:gd name="connsiteX73" fmla="*/ 447972 w 1286226"/>
              <a:gd name="connsiteY73" fmla="*/ 185984 h 639169"/>
              <a:gd name="connsiteX74" fmla="*/ 447972 w 1286226"/>
              <a:gd name="connsiteY74" fmla="*/ 185989 h 639169"/>
              <a:gd name="connsiteX75" fmla="*/ 1049786 w 1286226"/>
              <a:gd name="connsiteY75" fmla="*/ 162618 h 639169"/>
              <a:gd name="connsiteX76" fmla="*/ 1049786 w 1286226"/>
              <a:gd name="connsiteY76" fmla="*/ 162623 h 639169"/>
              <a:gd name="connsiteX77" fmla="*/ 1049786 w 1286226"/>
              <a:gd name="connsiteY77" fmla="*/ 162618 h 639169"/>
              <a:gd name="connsiteX78" fmla="*/ 281543 w 1286226"/>
              <a:gd name="connsiteY78" fmla="*/ 143709 h 639169"/>
              <a:gd name="connsiteX79" fmla="*/ 281543 w 1286226"/>
              <a:gd name="connsiteY79" fmla="*/ 143715 h 639169"/>
              <a:gd name="connsiteX80" fmla="*/ 281543 w 1286226"/>
              <a:gd name="connsiteY80" fmla="*/ 143709 h 639169"/>
              <a:gd name="connsiteX81" fmla="*/ 1000291 w 1286226"/>
              <a:gd name="connsiteY81" fmla="*/ 140471 h 639169"/>
              <a:gd name="connsiteX82" fmla="*/ 1000291 w 1286226"/>
              <a:gd name="connsiteY82" fmla="*/ 140476 h 639169"/>
              <a:gd name="connsiteX83" fmla="*/ 1000291 w 1286226"/>
              <a:gd name="connsiteY83" fmla="*/ 140471 h 639169"/>
              <a:gd name="connsiteX84" fmla="*/ 972972 w 1286226"/>
              <a:gd name="connsiteY84" fmla="*/ 134940 h 639169"/>
              <a:gd name="connsiteX85" fmla="*/ 972972 w 1286226"/>
              <a:gd name="connsiteY85" fmla="*/ 134934 h 639169"/>
              <a:gd name="connsiteX86" fmla="*/ 972972 w 1286226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226" h="639169">
                <a:moveTo>
                  <a:pt x="964991" y="0"/>
                </a:moveTo>
                <a:cubicBezTo>
                  <a:pt x="1142455" y="0"/>
                  <a:pt x="1286226" y="142456"/>
                  <a:pt x="1286226" y="318506"/>
                </a:cubicBezTo>
                <a:lnTo>
                  <a:pt x="1286119" y="326735"/>
                </a:lnTo>
                <a:cubicBezTo>
                  <a:pt x="1281888" y="492309"/>
                  <a:pt x="1150383" y="626348"/>
                  <a:pt x="985132" y="636470"/>
                </a:cubicBezTo>
                <a:lnTo>
                  <a:pt x="985132" y="637224"/>
                </a:lnTo>
                <a:lnTo>
                  <a:pt x="964991" y="637224"/>
                </a:lnTo>
                <a:cubicBezTo>
                  <a:pt x="902373" y="637224"/>
                  <a:pt x="836433" y="600189"/>
                  <a:pt x="778742" y="555332"/>
                </a:cubicBezTo>
                <a:cubicBezTo>
                  <a:pt x="727533" y="515517"/>
                  <a:pt x="679913" y="467264"/>
                  <a:pt x="642792" y="425876"/>
                </a:cubicBezTo>
                <a:cubicBezTo>
                  <a:pt x="605671" y="467315"/>
                  <a:pt x="558211" y="515993"/>
                  <a:pt x="507163" y="556230"/>
                </a:cubicBezTo>
                <a:cubicBezTo>
                  <a:pt x="451454" y="600125"/>
                  <a:pt x="387925" y="636810"/>
                  <a:pt x="327128" y="639063"/>
                </a:cubicBezTo>
                <a:lnTo>
                  <a:pt x="321235" y="639169"/>
                </a:lnTo>
                <a:cubicBezTo>
                  <a:pt x="146503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71" y="2055"/>
                  <a:pt x="321235" y="2055"/>
                </a:cubicBezTo>
                <a:lnTo>
                  <a:pt x="327128" y="2164"/>
                </a:lnTo>
                <a:cubicBezTo>
                  <a:pt x="387979" y="4378"/>
                  <a:pt x="451561" y="40473"/>
                  <a:pt x="507484" y="83917"/>
                </a:cubicBezTo>
                <a:cubicBezTo>
                  <a:pt x="558693" y="123714"/>
                  <a:pt x="606314" y="171944"/>
                  <a:pt x="643434" y="213314"/>
                </a:cubicBezTo>
                <a:cubicBezTo>
                  <a:pt x="680556" y="171874"/>
                  <a:pt x="728015" y="123205"/>
                  <a:pt x="779117" y="82962"/>
                </a:cubicBezTo>
                <a:cubicBezTo>
                  <a:pt x="836594" y="37644"/>
                  <a:pt x="902373" y="1"/>
                  <a:pt x="964991" y="0"/>
                </a:cubicBezTo>
                <a:close/>
                <a:moveTo>
                  <a:pt x="1145134" y="557856"/>
                </a:moveTo>
                <a:lnTo>
                  <a:pt x="1145134" y="557862"/>
                </a:lnTo>
                <a:lnTo>
                  <a:pt x="1145134" y="557856"/>
                </a:lnTo>
                <a:close/>
                <a:moveTo>
                  <a:pt x="1172720" y="534732"/>
                </a:moveTo>
                <a:cubicBezTo>
                  <a:pt x="1171006" y="536379"/>
                  <a:pt x="1169238" y="538005"/>
                  <a:pt x="1167471" y="539615"/>
                </a:cubicBezTo>
                <a:cubicBezTo>
                  <a:pt x="1169238" y="538005"/>
                  <a:pt x="1171006" y="536379"/>
                  <a:pt x="1172720" y="534732"/>
                </a:cubicBezTo>
                <a:close/>
                <a:moveTo>
                  <a:pt x="79921" y="499243"/>
                </a:moveTo>
                <a:lnTo>
                  <a:pt x="79921" y="499238"/>
                </a:lnTo>
                <a:lnTo>
                  <a:pt x="79921" y="499243"/>
                </a:lnTo>
                <a:close/>
                <a:moveTo>
                  <a:pt x="337037" y="155327"/>
                </a:moveTo>
                <a:cubicBezTo>
                  <a:pt x="245064" y="155328"/>
                  <a:pt x="170447" y="229309"/>
                  <a:pt x="170447" y="320560"/>
                </a:cubicBezTo>
                <a:lnTo>
                  <a:pt x="170501" y="324826"/>
                </a:lnTo>
                <a:cubicBezTo>
                  <a:pt x="172804" y="414102"/>
                  <a:pt x="246457" y="485778"/>
                  <a:pt x="337037" y="485778"/>
                </a:cubicBezTo>
                <a:lnTo>
                  <a:pt x="340840" y="485674"/>
                </a:lnTo>
                <a:cubicBezTo>
                  <a:pt x="360070" y="484608"/>
                  <a:pt x="382461" y="475581"/>
                  <a:pt x="406673" y="460160"/>
                </a:cubicBezTo>
                <a:cubicBezTo>
                  <a:pt x="432171" y="443941"/>
                  <a:pt x="457561" y="421967"/>
                  <a:pt x="480326" y="399423"/>
                </a:cubicBezTo>
                <a:cubicBezTo>
                  <a:pt x="511877" y="368259"/>
                  <a:pt x="537428" y="336961"/>
                  <a:pt x="550283" y="320560"/>
                </a:cubicBezTo>
                <a:cubicBezTo>
                  <a:pt x="546802" y="316119"/>
                  <a:pt x="542409" y="310575"/>
                  <a:pt x="537213" y="304252"/>
                </a:cubicBezTo>
                <a:cubicBezTo>
                  <a:pt x="523179" y="287236"/>
                  <a:pt x="503467" y="264623"/>
                  <a:pt x="480755" y="242087"/>
                </a:cubicBezTo>
                <a:cubicBezTo>
                  <a:pt x="457882" y="219475"/>
                  <a:pt x="432438" y="197398"/>
                  <a:pt x="406941" y="181096"/>
                </a:cubicBezTo>
                <a:cubicBezTo>
                  <a:pt x="382622" y="165596"/>
                  <a:pt x="360124" y="156512"/>
                  <a:pt x="340840" y="155436"/>
                </a:cubicBezTo>
                <a:lnTo>
                  <a:pt x="337037" y="155327"/>
                </a:lnTo>
                <a:close/>
                <a:moveTo>
                  <a:pt x="949189" y="153392"/>
                </a:moveTo>
                <a:cubicBezTo>
                  <a:pt x="929156" y="153392"/>
                  <a:pt x="905319" y="162575"/>
                  <a:pt x="879500" y="179041"/>
                </a:cubicBezTo>
                <a:cubicBezTo>
                  <a:pt x="854003" y="195276"/>
                  <a:pt x="828612" y="217272"/>
                  <a:pt x="805793" y="239830"/>
                </a:cubicBezTo>
                <a:cubicBezTo>
                  <a:pt x="783081" y="262311"/>
                  <a:pt x="763422" y="284899"/>
                  <a:pt x="749334" y="301952"/>
                </a:cubicBezTo>
                <a:cubicBezTo>
                  <a:pt x="743978" y="308428"/>
                  <a:pt x="739478" y="314092"/>
                  <a:pt x="735943" y="318615"/>
                </a:cubicBezTo>
                <a:cubicBezTo>
                  <a:pt x="748745" y="334984"/>
                  <a:pt x="774296" y="366201"/>
                  <a:pt x="805740" y="397316"/>
                </a:cubicBezTo>
                <a:cubicBezTo>
                  <a:pt x="828559" y="419889"/>
                  <a:pt x="853949" y="441913"/>
                  <a:pt x="879446" y="458168"/>
                </a:cubicBezTo>
                <a:cubicBezTo>
                  <a:pt x="905319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519" y="481522"/>
                  <a:pt x="1115779" y="408439"/>
                  <a:pt x="1115779" y="318615"/>
                </a:cubicBezTo>
                <a:cubicBezTo>
                  <a:pt x="1115779" y="228790"/>
                  <a:pt x="1043519" y="155712"/>
                  <a:pt x="953474" y="153449"/>
                </a:cubicBezTo>
                <a:lnTo>
                  <a:pt x="949189" y="153392"/>
                </a:lnTo>
                <a:close/>
                <a:moveTo>
                  <a:pt x="412458" y="480111"/>
                </a:moveTo>
                <a:cubicBezTo>
                  <a:pt x="411119" y="480938"/>
                  <a:pt x="409726" y="481739"/>
                  <a:pt x="408387" y="482535"/>
                </a:cubicBezTo>
                <a:cubicBezTo>
                  <a:pt x="411441" y="480745"/>
                  <a:pt x="414494" y="478886"/>
                  <a:pt x="417547" y="476941"/>
                </a:cubicBezTo>
                <a:lnTo>
                  <a:pt x="412458" y="480111"/>
                </a:lnTo>
                <a:close/>
                <a:moveTo>
                  <a:pt x="700697" y="458250"/>
                </a:moveTo>
                <a:cubicBezTo>
                  <a:pt x="706803" y="464470"/>
                  <a:pt x="713124" y="470710"/>
                  <a:pt x="719552" y="476931"/>
                </a:cubicBezTo>
                <a:cubicBezTo>
                  <a:pt x="713124" y="470710"/>
                  <a:pt x="706803" y="464470"/>
                  <a:pt x="700697" y="458250"/>
                </a:cubicBezTo>
                <a:close/>
                <a:moveTo>
                  <a:pt x="32569" y="405842"/>
                </a:moveTo>
                <a:lnTo>
                  <a:pt x="32569" y="405847"/>
                </a:lnTo>
                <a:lnTo>
                  <a:pt x="32569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89" y="194115"/>
                </a:moveTo>
                <a:lnTo>
                  <a:pt x="1087389" y="194110"/>
                </a:lnTo>
                <a:lnTo>
                  <a:pt x="1087389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543" y="143709"/>
                </a:moveTo>
                <a:lnTo>
                  <a:pt x="281543" y="143715"/>
                </a:lnTo>
                <a:lnTo>
                  <a:pt x="281543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72" y="134940"/>
                </a:moveTo>
                <a:lnTo>
                  <a:pt x="972972" y="134934"/>
                </a:lnTo>
                <a:lnTo>
                  <a:pt x="972972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FDFC325B-181F-DB6A-0F55-A9579EE69393}"/>
              </a:ext>
            </a:extLst>
          </p:cNvPr>
          <p:cNvSpPr/>
          <p:nvPr userDrawn="1"/>
        </p:nvSpPr>
        <p:spPr>
          <a:xfrm>
            <a:off x="16391955" y="314057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F2AC0142-2C06-CF38-9175-6417702A6D85}"/>
              </a:ext>
            </a:extLst>
          </p:cNvPr>
          <p:cNvSpPr/>
          <p:nvPr userDrawn="1"/>
        </p:nvSpPr>
        <p:spPr>
          <a:xfrm>
            <a:off x="16457934" y="2565055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EE6DE525-24D1-499F-2FDB-F4D8DE5E7D0A}"/>
              </a:ext>
            </a:extLst>
          </p:cNvPr>
          <p:cNvSpPr/>
          <p:nvPr userDrawn="1"/>
        </p:nvSpPr>
        <p:spPr>
          <a:xfrm>
            <a:off x="-1942859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3" name="Полилиния 62">
            <a:extLst>
              <a:ext uri="{FF2B5EF4-FFF2-40B4-BE49-F238E27FC236}">
                <a16:creationId xmlns:a16="http://schemas.microsoft.com/office/drawing/2014/main" id="{2ECA4EC4-A9F1-69FA-056E-3B8E3EAA3280}"/>
              </a:ext>
            </a:extLst>
          </p:cNvPr>
          <p:cNvSpPr/>
          <p:nvPr userDrawn="1"/>
        </p:nvSpPr>
        <p:spPr>
          <a:xfrm>
            <a:off x="-910747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BE0F3DA7-50E0-BC35-AFB2-2DDC628FADD1}"/>
              </a:ext>
            </a:extLst>
          </p:cNvPr>
          <p:cNvSpPr/>
          <p:nvPr/>
        </p:nvSpPr>
        <p:spPr>
          <a:xfrm>
            <a:off x="161640" y="191094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2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5 h 760073"/>
              <a:gd name="connsiteX5" fmla="*/ 0 w 744829"/>
              <a:gd name="connsiteY5" fmla="*/ 759985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22"/>
                  <a:pt x="571310" y="417522"/>
                  <a:pt x="744830" y="417522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5"/>
                  <a:pt x="351967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B3E37F0F-7363-7497-C179-A4A819C3453C}"/>
              </a:ext>
            </a:extLst>
          </p:cNvPr>
          <p:cNvSpPr/>
          <p:nvPr/>
        </p:nvSpPr>
        <p:spPr>
          <a:xfrm>
            <a:off x="1164489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7" name="Полилиния 86">
            <a:extLst>
              <a:ext uri="{FF2B5EF4-FFF2-40B4-BE49-F238E27FC236}">
                <a16:creationId xmlns:a16="http://schemas.microsoft.com/office/drawing/2014/main" id="{78D3348C-79B5-C314-2DEA-8BCBA77FF11E}"/>
              </a:ext>
            </a:extLst>
          </p:cNvPr>
          <p:cNvSpPr/>
          <p:nvPr/>
        </p:nvSpPr>
        <p:spPr>
          <a:xfrm>
            <a:off x="1985553" y="191094"/>
            <a:ext cx="742199" cy="759999"/>
          </a:xfrm>
          <a:custGeom>
            <a:avLst/>
            <a:gdLst>
              <a:gd name="connsiteX0" fmla="*/ 742199 w 742199"/>
              <a:gd name="connsiteY0" fmla="*/ 760000 h 759999"/>
              <a:gd name="connsiteX1" fmla="*/ 0 w 742199"/>
              <a:gd name="connsiteY1" fmla="*/ 760000 h 759999"/>
              <a:gd name="connsiteX2" fmla="*/ 0 w 742199"/>
              <a:gd name="connsiteY2" fmla="*/ 0 h 759999"/>
              <a:gd name="connsiteX3" fmla="*/ 371100 w 742199"/>
              <a:gd name="connsiteY3" fmla="*/ 380014 h 759999"/>
              <a:gd name="connsiteX4" fmla="*/ 742199 w 742199"/>
              <a:gd name="connsiteY4" fmla="*/ 0 h 759999"/>
              <a:gd name="connsiteX5" fmla="*/ 742199 w 742199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0386ACE4-94B4-3F84-DD00-82C80FC8D88E}"/>
              </a:ext>
            </a:extLst>
          </p:cNvPr>
          <p:cNvSpPr/>
          <p:nvPr/>
        </p:nvSpPr>
        <p:spPr>
          <a:xfrm>
            <a:off x="2955438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70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9 w 761373"/>
              <a:gd name="connsiteY6" fmla="*/ 75099 h 766364"/>
              <a:gd name="connsiteX7" fmla="*/ 380685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5" y="-25019"/>
                  <a:pt x="617394" y="-25019"/>
                  <a:pt x="700208" y="75099"/>
                </a:cubicBezTo>
                <a:cubicBezTo>
                  <a:pt x="781292" y="173186"/>
                  <a:pt x="781823" y="328663"/>
                  <a:pt x="701422" y="436749"/>
                </a:cubicBezTo>
                <a:cubicBezTo>
                  <a:pt x="621037" y="544837"/>
                  <a:pt x="380670" y="766364"/>
                  <a:pt x="380670" y="766364"/>
                </a:cubicBezTo>
                <a:cubicBezTo>
                  <a:pt x="380670" y="766364"/>
                  <a:pt x="140363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E195A25-0F6D-86D8-EE4E-6119DFA789F1}"/>
              </a:ext>
            </a:extLst>
          </p:cNvPr>
          <p:cNvSpPr/>
          <p:nvPr/>
        </p:nvSpPr>
        <p:spPr>
          <a:xfrm>
            <a:off x="3929300" y="197486"/>
            <a:ext cx="717534" cy="740825"/>
          </a:xfrm>
          <a:custGeom>
            <a:avLst/>
            <a:gdLst>
              <a:gd name="connsiteX0" fmla="*/ 717534 w 717534"/>
              <a:gd name="connsiteY0" fmla="*/ 370412 h 740825"/>
              <a:gd name="connsiteX1" fmla="*/ 327887 w 717534"/>
              <a:gd name="connsiteY1" fmla="*/ 740825 h 740825"/>
              <a:gd name="connsiteX2" fmla="*/ 327887 w 717534"/>
              <a:gd name="connsiteY2" fmla="*/ 554427 h 740825"/>
              <a:gd name="connsiteX3" fmla="*/ 0 w 717534"/>
              <a:gd name="connsiteY3" fmla="*/ 554427 h 740825"/>
              <a:gd name="connsiteX4" fmla="*/ 0 w 717534"/>
              <a:gd name="connsiteY4" fmla="*/ 185288 h 740825"/>
              <a:gd name="connsiteX5" fmla="*/ 327887 w 717534"/>
              <a:gd name="connsiteY5" fmla="*/ 185288 h 740825"/>
              <a:gd name="connsiteX6" fmla="*/ 327887 w 717534"/>
              <a:gd name="connsiteY6" fmla="*/ 0 h 740825"/>
              <a:gd name="connsiteX7" fmla="*/ 717534 w 717534"/>
              <a:gd name="connsiteY7" fmla="*/ 370412 h 74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5">
                <a:moveTo>
                  <a:pt x="717534" y="370412"/>
                </a:moveTo>
                <a:lnTo>
                  <a:pt x="327887" y="740825"/>
                </a:lnTo>
                <a:lnTo>
                  <a:pt x="327887" y="554427"/>
                </a:lnTo>
                <a:lnTo>
                  <a:pt x="0" y="554427"/>
                </a:lnTo>
                <a:lnTo>
                  <a:pt x="0" y="185288"/>
                </a:lnTo>
                <a:lnTo>
                  <a:pt x="327887" y="185288"/>
                </a:lnTo>
                <a:lnTo>
                  <a:pt x="327887" y="0"/>
                </a:lnTo>
                <a:lnTo>
                  <a:pt x="717534" y="37041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07CB7D8A-52F8-C475-87CC-07BC32B0C517}"/>
              </a:ext>
            </a:extLst>
          </p:cNvPr>
          <p:cNvSpPr/>
          <p:nvPr/>
        </p:nvSpPr>
        <p:spPr>
          <a:xfrm>
            <a:off x="4813798" y="189200"/>
            <a:ext cx="765058" cy="763669"/>
          </a:xfrm>
          <a:custGeom>
            <a:avLst/>
            <a:gdLst>
              <a:gd name="connsiteX0" fmla="*/ 382529 w 765058"/>
              <a:gd name="connsiteY0" fmla="*/ 0 h 763669"/>
              <a:gd name="connsiteX1" fmla="*/ 765058 w 765058"/>
              <a:gd name="connsiteY1" fmla="*/ 381834 h 763669"/>
              <a:gd name="connsiteX2" fmla="*/ 382529 w 765058"/>
              <a:gd name="connsiteY2" fmla="*/ 763669 h 763669"/>
              <a:gd name="connsiteX3" fmla="*/ 0 w 765058"/>
              <a:gd name="connsiteY3" fmla="*/ 381834 h 763669"/>
              <a:gd name="connsiteX4" fmla="*/ 382529 w 765058"/>
              <a:gd name="connsiteY4" fmla="*/ 0 h 763669"/>
              <a:gd name="connsiteX5" fmla="*/ 542663 w 765058"/>
              <a:gd name="connsiteY5" fmla="*/ 442704 h 763669"/>
              <a:gd name="connsiteX6" fmla="*/ 538170 w 765058"/>
              <a:gd name="connsiteY6" fmla="*/ 453017 h 763669"/>
              <a:gd name="connsiteX7" fmla="*/ 515083 w 765058"/>
              <a:gd name="connsiteY7" fmla="*/ 487181 h 763669"/>
              <a:gd name="connsiteX8" fmla="*/ 386339 w 765058"/>
              <a:gd name="connsiteY8" fmla="*/ 538670 h 763669"/>
              <a:gd name="connsiteX9" fmla="*/ 252495 w 765058"/>
              <a:gd name="connsiteY9" fmla="*/ 489578 h 763669"/>
              <a:gd name="connsiteX10" fmla="*/ 222623 w 765058"/>
              <a:gd name="connsiteY10" fmla="*/ 456420 h 763669"/>
              <a:gd name="connsiteX11" fmla="*/ 216036 w 765058"/>
              <a:gd name="connsiteY11" fmla="*/ 446330 h 763669"/>
              <a:gd name="connsiteX12" fmla="*/ 214776 w 765058"/>
              <a:gd name="connsiteY12" fmla="*/ 444125 h 763669"/>
              <a:gd name="connsiteX13" fmla="*/ 214715 w 765058"/>
              <a:gd name="connsiteY13" fmla="*/ 443977 h 763669"/>
              <a:gd name="connsiteX14" fmla="*/ 214746 w 765058"/>
              <a:gd name="connsiteY14" fmla="*/ 444095 h 763669"/>
              <a:gd name="connsiteX15" fmla="*/ 214791 w 765058"/>
              <a:gd name="connsiteY15" fmla="*/ 444169 h 763669"/>
              <a:gd name="connsiteX16" fmla="*/ 214807 w 765058"/>
              <a:gd name="connsiteY16" fmla="*/ 444199 h 763669"/>
              <a:gd name="connsiteX17" fmla="*/ 209980 w 765058"/>
              <a:gd name="connsiteY17" fmla="*/ 447187 h 763669"/>
              <a:gd name="connsiteX18" fmla="*/ 142147 w 765058"/>
              <a:gd name="connsiteY18" fmla="*/ 488467 h 763669"/>
              <a:gd name="connsiteX19" fmla="*/ 137320 w 765058"/>
              <a:gd name="connsiteY19" fmla="*/ 491441 h 763669"/>
              <a:gd name="connsiteX20" fmla="*/ 137335 w 765058"/>
              <a:gd name="connsiteY20" fmla="*/ 491500 h 763669"/>
              <a:gd name="connsiteX21" fmla="*/ 137396 w 765058"/>
              <a:gd name="connsiteY21" fmla="*/ 491605 h 763669"/>
              <a:gd name="connsiteX22" fmla="*/ 137517 w 765058"/>
              <a:gd name="connsiteY22" fmla="*/ 491841 h 763669"/>
              <a:gd name="connsiteX23" fmla="*/ 137836 w 765058"/>
              <a:gd name="connsiteY23" fmla="*/ 492478 h 763669"/>
              <a:gd name="connsiteX24" fmla="*/ 138777 w 765058"/>
              <a:gd name="connsiteY24" fmla="*/ 494223 h 763669"/>
              <a:gd name="connsiteX25" fmla="*/ 141813 w 765058"/>
              <a:gd name="connsiteY25" fmla="*/ 499594 h 763669"/>
              <a:gd name="connsiteX26" fmla="*/ 152893 w 765058"/>
              <a:gd name="connsiteY26" fmla="*/ 516624 h 763669"/>
              <a:gd name="connsiteX27" fmla="*/ 197032 w 765058"/>
              <a:gd name="connsiteY27" fmla="*/ 565761 h 763669"/>
              <a:gd name="connsiteX28" fmla="*/ 386339 w 765058"/>
              <a:gd name="connsiteY28" fmla="*/ 636367 h 763669"/>
              <a:gd name="connsiteX29" fmla="*/ 577983 w 765058"/>
              <a:gd name="connsiteY29" fmla="*/ 555937 h 763669"/>
              <a:gd name="connsiteX30" fmla="*/ 616081 w 765058"/>
              <a:gd name="connsiteY30" fmla="*/ 499432 h 763669"/>
              <a:gd name="connsiteX31" fmla="*/ 624535 w 765058"/>
              <a:gd name="connsiteY31" fmla="*/ 479857 h 763669"/>
              <a:gd name="connsiteX32" fmla="*/ 626721 w 765058"/>
              <a:gd name="connsiteY32" fmla="*/ 473627 h 763669"/>
              <a:gd name="connsiteX33" fmla="*/ 627374 w 765058"/>
              <a:gd name="connsiteY33" fmla="*/ 471571 h 763669"/>
              <a:gd name="connsiteX34" fmla="*/ 627601 w 765058"/>
              <a:gd name="connsiteY34" fmla="*/ 470816 h 763669"/>
              <a:gd name="connsiteX35" fmla="*/ 627693 w 765058"/>
              <a:gd name="connsiteY35" fmla="*/ 470521 h 763669"/>
              <a:gd name="connsiteX36" fmla="*/ 627708 w 765058"/>
              <a:gd name="connsiteY36" fmla="*/ 470388 h 763669"/>
              <a:gd name="connsiteX37" fmla="*/ 627738 w 765058"/>
              <a:gd name="connsiteY37" fmla="*/ 470329 h 763669"/>
              <a:gd name="connsiteX38" fmla="*/ 622471 w 765058"/>
              <a:gd name="connsiteY38" fmla="*/ 468464 h 763669"/>
              <a:gd name="connsiteX39" fmla="*/ 548582 w 765058"/>
              <a:gd name="connsiteY39" fmla="*/ 442763 h 763669"/>
              <a:gd name="connsiteX40" fmla="*/ 543315 w 765058"/>
              <a:gd name="connsiteY40" fmla="*/ 440900 h 763669"/>
              <a:gd name="connsiteX41" fmla="*/ 543330 w 765058"/>
              <a:gd name="connsiteY41" fmla="*/ 440840 h 763669"/>
              <a:gd name="connsiteX42" fmla="*/ 543361 w 765058"/>
              <a:gd name="connsiteY42" fmla="*/ 440751 h 763669"/>
              <a:gd name="connsiteX43" fmla="*/ 543406 w 765058"/>
              <a:gd name="connsiteY43" fmla="*/ 440589 h 763669"/>
              <a:gd name="connsiteX44" fmla="*/ 542663 w 765058"/>
              <a:gd name="connsiteY44" fmla="*/ 442704 h 76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9">
                <a:moveTo>
                  <a:pt x="382529" y="0"/>
                </a:moveTo>
                <a:cubicBezTo>
                  <a:pt x="593799" y="2"/>
                  <a:pt x="765058" y="170956"/>
                  <a:pt x="765058" y="381834"/>
                </a:cubicBezTo>
                <a:cubicBezTo>
                  <a:pt x="765058" y="592711"/>
                  <a:pt x="593799" y="763668"/>
                  <a:pt x="382529" y="763669"/>
                </a:cubicBezTo>
                <a:cubicBezTo>
                  <a:pt x="171274" y="763669"/>
                  <a:pt x="0" y="592713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3" y="442704"/>
                </a:moveTo>
                <a:cubicBezTo>
                  <a:pt x="541843" y="444899"/>
                  <a:pt x="540386" y="448493"/>
                  <a:pt x="538170" y="453017"/>
                </a:cubicBezTo>
                <a:cubicBezTo>
                  <a:pt x="533722" y="462115"/>
                  <a:pt x="526361" y="474616"/>
                  <a:pt x="515083" y="487181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26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46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9"/>
                </a:lnTo>
                <a:cubicBezTo>
                  <a:pt x="214822" y="444210"/>
                  <a:pt x="214761" y="444269"/>
                  <a:pt x="209980" y="447187"/>
                </a:cubicBezTo>
                <a:lnTo>
                  <a:pt x="142147" y="488467"/>
                </a:lnTo>
                <a:cubicBezTo>
                  <a:pt x="137730" y="491163"/>
                  <a:pt x="137351" y="491410"/>
                  <a:pt x="137320" y="491441"/>
                </a:cubicBezTo>
                <a:cubicBezTo>
                  <a:pt x="137320" y="491450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5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20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8"/>
                  <a:pt x="148051" y="509794"/>
                  <a:pt x="152893" y="516624"/>
                </a:cubicBezTo>
                <a:cubicBezTo>
                  <a:pt x="162562" y="530253"/>
                  <a:pt x="177058" y="548051"/>
                  <a:pt x="197032" y="565761"/>
                </a:cubicBezTo>
                <a:cubicBezTo>
                  <a:pt x="237407" y="601547"/>
                  <a:pt x="299518" y="636366"/>
                  <a:pt x="386339" y="636367"/>
                </a:cubicBezTo>
                <a:cubicBezTo>
                  <a:pt x="479474" y="636367"/>
                  <a:pt x="540462" y="597749"/>
                  <a:pt x="577983" y="555937"/>
                </a:cubicBezTo>
                <a:cubicBezTo>
                  <a:pt x="596304" y="535530"/>
                  <a:pt x="608431" y="515062"/>
                  <a:pt x="616081" y="499432"/>
                </a:cubicBezTo>
                <a:cubicBezTo>
                  <a:pt x="619921" y="491591"/>
                  <a:pt x="622669" y="484875"/>
                  <a:pt x="624535" y="479857"/>
                </a:cubicBezTo>
                <a:cubicBezTo>
                  <a:pt x="625477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91"/>
                  <a:pt x="627526" y="471033"/>
                  <a:pt x="627601" y="470816"/>
                </a:cubicBezTo>
                <a:cubicBezTo>
                  <a:pt x="627632" y="470712"/>
                  <a:pt x="627662" y="470610"/>
                  <a:pt x="627693" y="470521"/>
                </a:cubicBezTo>
                <a:cubicBezTo>
                  <a:pt x="627693" y="470476"/>
                  <a:pt x="627708" y="470427"/>
                  <a:pt x="627708" y="470388"/>
                </a:cubicBezTo>
                <a:cubicBezTo>
                  <a:pt x="627723" y="470366"/>
                  <a:pt x="627738" y="470338"/>
                  <a:pt x="627738" y="470329"/>
                </a:cubicBezTo>
                <a:cubicBezTo>
                  <a:pt x="627738" y="470309"/>
                  <a:pt x="627465" y="470209"/>
                  <a:pt x="622471" y="468464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90"/>
                  <a:pt x="543330" y="440856"/>
                  <a:pt x="543330" y="440840"/>
                </a:cubicBezTo>
                <a:cubicBezTo>
                  <a:pt x="543330" y="440810"/>
                  <a:pt x="543346" y="440780"/>
                  <a:pt x="543361" y="440751"/>
                </a:cubicBezTo>
                <a:cubicBezTo>
                  <a:pt x="543376" y="440693"/>
                  <a:pt x="543391" y="440633"/>
                  <a:pt x="543406" y="440589"/>
                </a:cubicBezTo>
                <a:lnTo>
                  <a:pt x="542663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8BD04829-D7EB-9B9A-7BF1-C73A73AA2982}"/>
              </a:ext>
            </a:extLst>
          </p:cNvPr>
          <p:cNvSpPr/>
          <p:nvPr/>
        </p:nvSpPr>
        <p:spPr>
          <a:xfrm rot="5400000">
            <a:off x="6004482" y="-1008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F1DE37C8-0D88-BA6E-2744-2734BC48A13C}"/>
              </a:ext>
            </a:extLst>
          </p:cNvPr>
          <p:cNvSpPr/>
          <p:nvPr/>
        </p:nvSpPr>
        <p:spPr>
          <a:xfrm rot="5400000">
            <a:off x="6004482" y="41141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466958FC-4774-E8EC-C0F7-A0896F690415}"/>
              </a:ext>
            </a:extLst>
          </p:cNvPr>
          <p:cNvSpPr/>
          <p:nvPr/>
        </p:nvSpPr>
        <p:spPr>
          <a:xfrm>
            <a:off x="6776336" y="200681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14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3 h 740695"/>
              <a:gd name="connsiteX6" fmla="*/ 742093 w 1484930"/>
              <a:gd name="connsiteY6" fmla="*/ 495180 h 740695"/>
              <a:gd name="connsiteX7" fmla="*/ 585496 w 1484930"/>
              <a:gd name="connsiteY7" fmla="*/ 646613 h 740695"/>
              <a:gd name="connsiteX8" fmla="*/ 377642 w 1484930"/>
              <a:gd name="connsiteY8" fmla="*/ 740511 h 740695"/>
              <a:gd name="connsiteX9" fmla="*/ 370827 w 1484930"/>
              <a:gd name="connsiteY9" fmla="*/ 740634 h 740695"/>
              <a:gd name="connsiteX10" fmla="*/ 121 w 1484930"/>
              <a:gd name="connsiteY10" fmla="*/ 382329 h 740695"/>
              <a:gd name="connsiteX11" fmla="*/ 0 w 1484930"/>
              <a:gd name="connsiteY11" fmla="*/ 372761 h 740695"/>
              <a:gd name="connsiteX12" fmla="*/ 370766 w 1484930"/>
              <a:gd name="connsiteY12" fmla="*/ 381 h 740695"/>
              <a:gd name="connsiteX13" fmla="*/ 377566 w 1484930"/>
              <a:gd name="connsiteY13" fmla="*/ 505 h 740695"/>
              <a:gd name="connsiteX14" fmla="*/ 585876 w 1484930"/>
              <a:gd name="connsiteY14" fmla="*/ 97859 h 740695"/>
              <a:gd name="connsiteX15" fmla="*/ 742837 w 1484930"/>
              <a:gd name="connsiteY15" fmla="*/ 248182 h 740695"/>
              <a:gd name="connsiteX16" fmla="*/ 899495 w 1484930"/>
              <a:gd name="connsiteY16" fmla="*/ 96748 h 740695"/>
              <a:gd name="connsiteX17" fmla="*/ 1114104 w 1484930"/>
              <a:gd name="connsiteY17" fmla="*/ 0 h 740695"/>
              <a:gd name="connsiteX18" fmla="*/ 382894 w 1484930"/>
              <a:gd name="connsiteY18" fmla="*/ 180830 h 740695"/>
              <a:gd name="connsiteX19" fmla="*/ 196729 w 1484930"/>
              <a:gd name="connsiteY19" fmla="*/ 372823 h 740695"/>
              <a:gd name="connsiteX20" fmla="*/ 196729 w 1484930"/>
              <a:gd name="connsiteY20" fmla="*/ 377761 h 740695"/>
              <a:gd name="connsiteX21" fmla="*/ 382894 w 1484930"/>
              <a:gd name="connsiteY21" fmla="*/ 564753 h 740695"/>
              <a:gd name="connsiteX22" fmla="*/ 387280 w 1484930"/>
              <a:gd name="connsiteY22" fmla="*/ 564631 h 740695"/>
              <a:gd name="connsiteX23" fmla="*/ 469472 w 1484930"/>
              <a:gd name="connsiteY23" fmla="*/ 534998 h 740695"/>
              <a:gd name="connsiteX24" fmla="*/ 554517 w 1484930"/>
              <a:gd name="connsiteY24" fmla="*/ 464436 h 740695"/>
              <a:gd name="connsiteX25" fmla="*/ 635282 w 1484930"/>
              <a:gd name="connsiteY25" fmla="*/ 372823 h 740695"/>
              <a:gd name="connsiteX26" fmla="*/ 620195 w 1484930"/>
              <a:gd name="connsiteY26" fmla="*/ 353870 h 740695"/>
              <a:gd name="connsiteX27" fmla="*/ 555018 w 1484930"/>
              <a:gd name="connsiteY27" fmla="*/ 281641 h 740695"/>
              <a:gd name="connsiteX28" fmla="*/ 469790 w 1484930"/>
              <a:gd name="connsiteY28" fmla="*/ 210771 h 740695"/>
              <a:gd name="connsiteX29" fmla="*/ 387341 w 1484930"/>
              <a:gd name="connsiteY29" fmla="*/ 180953 h 740695"/>
              <a:gd name="connsiteX30" fmla="*/ 382894 w 1484930"/>
              <a:gd name="connsiteY30" fmla="*/ 180830 h 740695"/>
              <a:gd name="connsiteX31" fmla="*/ 1102052 w 1484930"/>
              <a:gd name="connsiteY31" fmla="*/ 178607 h 740695"/>
              <a:gd name="connsiteX32" fmla="*/ 1015398 w 1484930"/>
              <a:gd name="connsiteY32" fmla="*/ 208424 h 740695"/>
              <a:gd name="connsiteX33" fmla="*/ 930292 w 1484930"/>
              <a:gd name="connsiteY33" fmla="*/ 279049 h 740695"/>
              <a:gd name="connsiteX34" fmla="*/ 865115 w 1484930"/>
              <a:gd name="connsiteY34" fmla="*/ 351215 h 740695"/>
              <a:gd name="connsiteX35" fmla="*/ 849648 w 1484930"/>
              <a:gd name="connsiteY35" fmla="*/ 370601 h 740695"/>
              <a:gd name="connsiteX36" fmla="*/ 930231 w 1484930"/>
              <a:gd name="connsiteY36" fmla="*/ 462029 h 740695"/>
              <a:gd name="connsiteX37" fmla="*/ 1015337 w 1484930"/>
              <a:gd name="connsiteY37" fmla="*/ 532714 h 740695"/>
              <a:gd name="connsiteX38" fmla="*/ 1102052 w 1484930"/>
              <a:gd name="connsiteY38" fmla="*/ 562532 h 740695"/>
              <a:gd name="connsiteX39" fmla="*/ 1106985 w 1484930"/>
              <a:gd name="connsiteY39" fmla="*/ 562532 h 740695"/>
              <a:gd name="connsiteX40" fmla="*/ 1288141 w 1484930"/>
              <a:gd name="connsiteY40" fmla="*/ 370539 h 740695"/>
              <a:gd name="connsiteX41" fmla="*/ 1106985 w 1484930"/>
              <a:gd name="connsiteY41" fmla="*/ 178607 h 740695"/>
              <a:gd name="connsiteX42" fmla="*/ 1102052 w 1484930"/>
              <a:gd name="connsiteY42" fmla="*/ 178607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90"/>
                  <a:pt x="1484930" y="370414"/>
                </a:cubicBezTo>
                <a:lnTo>
                  <a:pt x="1484809" y="379984"/>
                </a:lnTo>
                <a:cubicBezTo>
                  <a:pt x="1479921" y="572347"/>
                  <a:pt x="1328090" y="728966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7"/>
                  <a:pt x="899070" y="645563"/>
                </a:cubicBezTo>
                <a:cubicBezTo>
                  <a:pt x="839934" y="599325"/>
                  <a:pt x="784957" y="543271"/>
                  <a:pt x="742093" y="495180"/>
                </a:cubicBezTo>
                <a:cubicBezTo>
                  <a:pt x="699244" y="543333"/>
                  <a:pt x="644435" y="599881"/>
                  <a:pt x="585496" y="646613"/>
                </a:cubicBezTo>
                <a:cubicBezTo>
                  <a:pt x="521185" y="697605"/>
                  <a:pt x="447888" y="737857"/>
                  <a:pt x="377642" y="740511"/>
                </a:cubicBezTo>
                <a:lnTo>
                  <a:pt x="370827" y="740634"/>
                </a:lnTo>
                <a:cubicBezTo>
                  <a:pt x="169150" y="740634"/>
                  <a:pt x="5191" y="582348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1"/>
                  <a:pt x="370766" y="381"/>
                </a:cubicBezTo>
                <a:lnTo>
                  <a:pt x="377566" y="505"/>
                </a:lnTo>
                <a:cubicBezTo>
                  <a:pt x="447827" y="3098"/>
                  <a:pt x="521306" y="47361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5" y="143480"/>
                  <a:pt x="899495" y="96748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4" y="180830"/>
                </a:moveTo>
                <a:cubicBezTo>
                  <a:pt x="276705" y="180830"/>
                  <a:pt x="196729" y="266764"/>
                  <a:pt x="196729" y="372823"/>
                </a:cubicBezTo>
                <a:lnTo>
                  <a:pt x="196729" y="377761"/>
                </a:lnTo>
                <a:cubicBezTo>
                  <a:pt x="199461" y="481475"/>
                  <a:pt x="278313" y="564753"/>
                  <a:pt x="382894" y="564753"/>
                </a:cubicBezTo>
                <a:lnTo>
                  <a:pt x="387280" y="564631"/>
                </a:lnTo>
                <a:cubicBezTo>
                  <a:pt x="409486" y="563396"/>
                  <a:pt x="441589" y="552901"/>
                  <a:pt x="469472" y="534998"/>
                </a:cubicBezTo>
                <a:cubicBezTo>
                  <a:pt x="498857" y="516169"/>
                  <a:pt x="528167" y="490611"/>
                  <a:pt x="554517" y="464436"/>
                </a:cubicBezTo>
                <a:cubicBezTo>
                  <a:pt x="590885" y="428261"/>
                  <a:pt x="620437" y="391836"/>
                  <a:pt x="635282" y="372823"/>
                </a:cubicBezTo>
                <a:cubicBezTo>
                  <a:pt x="631275" y="367637"/>
                  <a:pt x="626190" y="361216"/>
                  <a:pt x="620195" y="353870"/>
                </a:cubicBezTo>
                <a:cubicBezTo>
                  <a:pt x="603999" y="334116"/>
                  <a:pt x="581292" y="307817"/>
                  <a:pt x="555018" y="281641"/>
                </a:cubicBezTo>
                <a:cubicBezTo>
                  <a:pt x="528668" y="255344"/>
                  <a:pt x="499283" y="229723"/>
                  <a:pt x="469790" y="210771"/>
                </a:cubicBezTo>
                <a:cubicBezTo>
                  <a:pt x="441771" y="192745"/>
                  <a:pt x="409608" y="182188"/>
                  <a:pt x="387341" y="180953"/>
                </a:cubicBezTo>
                <a:lnTo>
                  <a:pt x="382894" y="180830"/>
                </a:lnTo>
                <a:close/>
                <a:moveTo>
                  <a:pt x="1102052" y="178607"/>
                </a:moveTo>
                <a:cubicBezTo>
                  <a:pt x="1078859" y="178607"/>
                  <a:pt x="1045208" y="189287"/>
                  <a:pt x="1015398" y="208424"/>
                </a:cubicBezTo>
                <a:cubicBezTo>
                  <a:pt x="985951" y="227316"/>
                  <a:pt x="956642" y="252874"/>
                  <a:pt x="930292" y="279049"/>
                </a:cubicBezTo>
                <a:cubicBezTo>
                  <a:pt x="904078" y="305163"/>
                  <a:pt x="881310" y="331399"/>
                  <a:pt x="865115" y="351215"/>
                </a:cubicBezTo>
                <a:cubicBezTo>
                  <a:pt x="858922" y="358747"/>
                  <a:pt x="853731" y="365290"/>
                  <a:pt x="849648" y="370601"/>
                </a:cubicBezTo>
                <a:cubicBezTo>
                  <a:pt x="864432" y="389614"/>
                  <a:pt x="893924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2"/>
                  <a:pt x="1102052" y="562532"/>
                </a:cubicBezTo>
                <a:lnTo>
                  <a:pt x="1106985" y="562532"/>
                </a:lnTo>
                <a:cubicBezTo>
                  <a:pt x="1210897" y="559816"/>
                  <a:pt x="1288141" y="474931"/>
                  <a:pt x="1288141" y="370539"/>
                </a:cubicBezTo>
                <a:cubicBezTo>
                  <a:pt x="1288141" y="266146"/>
                  <a:pt x="1210897" y="181200"/>
                  <a:pt x="1106985" y="178607"/>
                </a:cubicBezTo>
                <a:lnTo>
                  <a:pt x="1102052" y="178607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4" name="Полилиния 93">
            <a:extLst>
              <a:ext uri="{FF2B5EF4-FFF2-40B4-BE49-F238E27FC236}">
                <a16:creationId xmlns:a16="http://schemas.microsoft.com/office/drawing/2014/main" id="{95F12D87-7644-4120-27D9-8E2D439AA575}"/>
              </a:ext>
            </a:extLst>
          </p:cNvPr>
          <p:cNvSpPr/>
          <p:nvPr/>
        </p:nvSpPr>
        <p:spPr>
          <a:xfrm>
            <a:off x="8488959" y="191094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2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5 h 760073"/>
              <a:gd name="connsiteX5" fmla="*/ 0 w 744825"/>
              <a:gd name="connsiteY5" fmla="*/ 759985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22"/>
                  <a:pt x="571304" y="417522"/>
                  <a:pt x="744825" y="417522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5"/>
                  <a:pt x="351959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5" name="Полилиния 94">
            <a:extLst>
              <a:ext uri="{FF2B5EF4-FFF2-40B4-BE49-F238E27FC236}">
                <a16:creationId xmlns:a16="http://schemas.microsoft.com/office/drawing/2014/main" id="{3B27C2D5-F33C-E1BE-B7FA-1BD5683C3D4B}"/>
              </a:ext>
            </a:extLst>
          </p:cNvPr>
          <p:cNvSpPr/>
          <p:nvPr/>
        </p:nvSpPr>
        <p:spPr>
          <a:xfrm>
            <a:off x="9491804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6" name="Полилиния 95">
            <a:extLst>
              <a:ext uri="{FF2B5EF4-FFF2-40B4-BE49-F238E27FC236}">
                <a16:creationId xmlns:a16="http://schemas.microsoft.com/office/drawing/2014/main" id="{9DBB85E0-FA9F-861F-806D-645A96764FC8}"/>
              </a:ext>
            </a:extLst>
          </p:cNvPr>
          <p:cNvSpPr/>
          <p:nvPr/>
        </p:nvSpPr>
        <p:spPr>
          <a:xfrm>
            <a:off x="10312871" y="191094"/>
            <a:ext cx="742198" cy="759999"/>
          </a:xfrm>
          <a:custGeom>
            <a:avLst/>
            <a:gdLst>
              <a:gd name="connsiteX0" fmla="*/ 742199 w 742198"/>
              <a:gd name="connsiteY0" fmla="*/ 760000 h 759999"/>
              <a:gd name="connsiteX1" fmla="*/ 0 w 742198"/>
              <a:gd name="connsiteY1" fmla="*/ 760000 h 759999"/>
              <a:gd name="connsiteX2" fmla="*/ 0 w 742198"/>
              <a:gd name="connsiteY2" fmla="*/ 0 h 759999"/>
              <a:gd name="connsiteX3" fmla="*/ 371099 w 742198"/>
              <a:gd name="connsiteY3" fmla="*/ 380014 h 759999"/>
              <a:gd name="connsiteX4" fmla="*/ 742199 w 742198"/>
              <a:gd name="connsiteY4" fmla="*/ 0 h 759999"/>
              <a:gd name="connsiteX5" fmla="*/ 742199 w 742198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7" name="Полилиния 96">
            <a:extLst>
              <a:ext uri="{FF2B5EF4-FFF2-40B4-BE49-F238E27FC236}">
                <a16:creationId xmlns:a16="http://schemas.microsoft.com/office/drawing/2014/main" id="{825E3E94-9C73-F32D-1A33-71C7B82141CA}"/>
              </a:ext>
            </a:extLst>
          </p:cNvPr>
          <p:cNvSpPr/>
          <p:nvPr/>
        </p:nvSpPr>
        <p:spPr>
          <a:xfrm>
            <a:off x="11282756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69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8 w 761373"/>
              <a:gd name="connsiteY6" fmla="*/ 75099 h 766364"/>
              <a:gd name="connsiteX7" fmla="*/ 380684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4" y="-25019"/>
                  <a:pt x="617394" y="-25019"/>
                  <a:pt x="700208" y="75099"/>
                </a:cubicBezTo>
                <a:cubicBezTo>
                  <a:pt x="781291" y="173186"/>
                  <a:pt x="781823" y="328663"/>
                  <a:pt x="701422" y="436749"/>
                </a:cubicBezTo>
                <a:cubicBezTo>
                  <a:pt x="621037" y="544837"/>
                  <a:pt x="380669" y="766364"/>
                  <a:pt x="380669" y="766364"/>
                </a:cubicBezTo>
                <a:cubicBezTo>
                  <a:pt x="380669" y="766364"/>
                  <a:pt x="140364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8" name="Полилиния 97">
            <a:extLst>
              <a:ext uri="{FF2B5EF4-FFF2-40B4-BE49-F238E27FC236}">
                <a16:creationId xmlns:a16="http://schemas.microsoft.com/office/drawing/2014/main" id="{D4C63487-A954-171E-A1DF-7FC9378D4BA3}"/>
              </a:ext>
            </a:extLst>
          </p:cNvPr>
          <p:cNvSpPr/>
          <p:nvPr/>
        </p:nvSpPr>
        <p:spPr>
          <a:xfrm>
            <a:off x="161640" y="3045375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8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3 h 760073"/>
              <a:gd name="connsiteX5" fmla="*/ 0 w 744829"/>
              <a:gd name="connsiteY5" fmla="*/ 759983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17"/>
                  <a:pt x="571310" y="417528"/>
                  <a:pt x="744830" y="417528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3"/>
                  <a:pt x="351967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9" name="Полилиния 98">
            <a:extLst>
              <a:ext uri="{FF2B5EF4-FFF2-40B4-BE49-F238E27FC236}">
                <a16:creationId xmlns:a16="http://schemas.microsoft.com/office/drawing/2014/main" id="{3AF4F198-EE7B-9978-1094-36B3E1AE1B98}"/>
              </a:ext>
            </a:extLst>
          </p:cNvPr>
          <p:cNvSpPr/>
          <p:nvPr/>
        </p:nvSpPr>
        <p:spPr>
          <a:xfrm>
            <a:off x="1164489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0" name="Полилиния 99">
            <a:extLst>
              <a:ext uri="{FF2B5EF4-FFF2-40B4-BE49-F238E27FC236}">
                <a16:creationId xmlns:a16="http://schemas.microsoft.com/office/drawing/2014/main" id="{2F7F99CC-BE1B-F20B-F1BA-F4742D3E9FD3}"/>
              </a:ext>
            </a:extLst>
          </p:cNvPr>
          <p:cNvSpPr/>
          <p:nvPr/>
        </p:nvSpPr>
        <p:spPr>
          <a:xfrm>
            <a:off x="1985553" y="3045375"/>
            <a:ext cx="742199" cy="759998"/>
          </a:xfrm>
          <a:custGeom>
            <a:avLst/>
            <a:gdLst>
              <a:gd name="connsiteX0" fmla="*/ 742199 w 742199"/>
              <a:gd name="connsiteY0" fmla="*/ 759998 h 759998"/>
              <a:gd name="connsiteX1" fmla="*/ 0 w 742199"/>
              <a:gd name="connsiteY1" fmla="*/ 759998 h 759998"/>
              <a:gd name="connsiteX2" fmla="*/ 0 w 742199"/>
              <a:gd name="connsiteY2" fmla="*/ 0 h 759998"/>
              <a:gd name="connsiteX3" fmla="*/ 371100 w 742199"/>
              <a:gd name="connsiteY3" fmla="*/ 380014 h 759998"/>
              <a:gd name="connsiteX4" fmla="*/ 742199 w 742199"/>
              <a:gd name="connsiteY4" fmla="*/ 0 h 759998"/>
              <a:gd name="connsiteX5" fmla="*/ 742199 w 742199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1" name="Полилиния 100">
            <a:extLst>
              <a:ext uri="{FF2B5EF4-FFF2-40B4-BE49-F238E27FC236}">
                <a16:creationId xmlns:a16="http://schemas.microsoft.com/office/drawing/2014/main" id="{4680C881-CFD7-E9B7-5DCB-45D53E231DBD}"/>
              </a:ext>
            </a:extLst>
          </p:cNvPr>
          <p:cNvSpPr/>
          <p:nvPr/>
        </p:nvSpPr>
        <p:spPr>
          <a:xfrm>
            <a:off x="2955438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2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2" name="Полилиния 101">
            <a:extLst>
              <a:ext uri="{FF2B5EF4-FFF2-40B4-BE49-F238E27FC236}">
                <a16:creationId xmlns:a16="http://schemas.microsoft.com/office/drawing/2014/main" id="{571ADE2E-B330-5E7F-2260-E4DC86B305C5}"/>
              </a:ext>
            </a:extLst>
          </p:cNvPr>
          <p:cNvSpPr/>
          <p:nvPr/>
        </p:nvSpPr>
        <p:spPr>
          <a:xfrm>
            <a:off x="3929300" y="3051768"/>
            <a:ext cx="717534" cy="740817"/>
          </a:xfrm>
          <a:custGeom>
            <a:avLst/>
            <a:gdLst>
              <a:gd name="connsiteX0" fmla="*/ 717534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431 h 740817"/>
              <a:gd name="connsiteX3" fmla="*/ 0 w 717534"/>
              <a:gd name="connsiteY3" fmla="*/ 554431 h 740817"/>
              <a:gd name="connsiteX4" fmla="*/ 0 w 717534"/>
              <a:gd name="connsiteY4" fmla="*/ 185280 h 740817"/>
              <a:gd name="connsiteX5" fmla="*/ 327887 w 717534"/>
              <a:gd name="connsiteY5" fmla="*/ 185280 h 740817"/>
              <a:gd name="connsiteX6" fmla="*/ 327887 w 717534"/>
              <a:gd name="connsiteY6" fmla="*/ 0 h 740817"/>
              <a:gd name="connsiteX7" fmla="*/ 717534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4" y="370409"/>
                </a:moveTo>
                <a:lnTo>
                  <a:pt x="327887" y="740817"/>
                </a:lnTo>
                <a:lnTo>
                  <a:pt x="327887" y="554431"/>
                </a:lnTo>
                <a:lnTo>
                  <a:pt x="0" y="554431"/>
                </a:lnTo>
                <a:lnTo>
                  <a:pt x="0" y="185280"/>
                </a:lnTo>
                <a:lnTo>
                  <a:pt x="327887" y="185280"/>
                </a:lnTo>
                <a:lnTo>
                  <a:pt x="327887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3" name="Полилиния 102">
            <a:extLst>
              <a:ext uri="{FF2B5EF4-FFF2-40B4-BE49-F238E27FC236}">
                <a16:creationId xmlns:a16="http://schemas.microsoft.com/office/drawing/2014/main" id="{A3723D96-E1B0-B7AF-A3FF-3CE6C1AA8793}"/>
              </a:ext>
            </a:extLst>
          </p:cNvPr>
          <p:cNvSpPr/>
          <p:nvPr/>
        </p:nvSpPr>
        <p:spPr>
          <a:xfrm>
            <a:off x="4813798" y="3043481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26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85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33 h 763664"/>
              <a:gd name="connsiteX13" fmla="*/ 214715 w 765058"/>
              <a:gd name="connsiteY13" fmla="*/ 443981 h 763664"/>
              <a:gd name="connsiteX14" fmla="*/ 214746 w 765058"/>
              <a:gd name="connsiteY14" fmla="*/ 444102 h 763664"/>
              <a:gd name="connsiteX15" fmla="*/ 214791 w 765058"/>
              <a:gd name="connsiteY15" fmla="*/ 444178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509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4 h 763664"/>
              <a:gd name="connsiteX31" fmla="*/ 624535 w 765058"/>
              <a:gd name="connsiteY31" fmla="*/ 479858 h 763664"/>
              <a:gd name="connsiteX32" fmla="*/ 626721 w 765058"/>
              <a:gd name="connsiteY32" fmla="*/ 473632 h 763664"/>
              <a:gd name="connsiteX33" fmla="*/ 627374 w 765058"/>
              <a:gd name="connsiteY33" fmla="*/ 471571 h 763664"/>
              <a:gd name="connsiteX34" fmla="*/ 627601 w 765058"/>
              <a:gd name="connsiteY34" fmla="*/ 470813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2 w 765058"/>
              <a:gd name="connsiteY39" fmla="*/ 442769 h 763664"/>
              <a:gd name="connsiteX40" fmla="*/ 543315 w 765058"/>
              <a:gd name="connsiteY40" fmla="*/ 440906 h 763664"/>
              <a:gd name="connsiteX41" fmla="*/ 543330 w 765058"/>
              <a:gd name="connsiteY41" fmla="*/ 440845 h 763664"/>
              <a:gd name="connsiteX42" fmla="*/ 543361 w 765058"/>
              <a:gd name="connsiteY42" fmla="*/ 440754 h 763664"/>
              <a:gd name="connsiteX43" fmla="*/ 543406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61" y="474616"/>
                  <a:pt x="515083" y="487176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2" y="452041"/>
                  <a:pt x="217326" y="448527"/>
                  <a:pt x="216036" y="446330"/>
                </a:cubicBezTo>
                <a:cubicBezTo>
                  <a:pt x="215399" y="445254"/>
                  <a:pt x="214989" y="444496"/>
                  <a:pt x="214776" y="444133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2"/>
                </a:cubicBezTo>
                <a:cubicBezTo>
                  <a:pt x="214761" y="444118"/>
                  <a:pt x="214791" y="444148"/>
                  <a:pt x="214791" y="444178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79"/>
                  <a:pt x="137335" y="491509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4"/>
                </a:cubicBezTo>
                <a:cubicBezTo>
                  <a:pt x="619921" y="491585"/>
                  <a:pt x="622669" y="484873"/>
                  <a:pt x="624535" y="479858"/>
                </a:cubicBezTo>
                <a:cubicBezTo>
                  <a:pt x="625477" y="477343"/>
                  <a:pt x="626190" y="475253"/>
                  <a:pt x="626721" y="473632"/>
                </a:cubicBezTo>
                <a:cubicBezTo>
                  <a:pt x="626979" y="472828"/>
                  <a:pt x="627207" y="472132"/>
                  <a:pt x="627374" y="471571"/>
                </a:cubicBezTo>
                <a:cubicBezTo>
                  <a:pt x="627465" y="471298"/>
                  <a:pt x="627526" y="471041"/>
                  <a:pt x="627601" y="470813"/>
                </a:cubicBezTo>
                <a:cubicBezTo>
                  <a:pt x="627632" y="470707"/>
                  <a:pt x="627662" y="470616"/>
                  <a:pt x="627693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0" y="440921"/>
                  <a:pt x="543315" y="440906"/>
                </a:cubicBezTo>
                <a:cubicBezTo>
                  <a:pt x="543315" y="440890"/>
                  <a:pt x="543330" y="440860"/>
                  <a:pt x="543330" y="440845"/>
                </a:cubicBezTo>
                <a:cubicBezTo>
                  <a:pt x="543330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4" name="Полилиния 103">
            <a:extLst>
              <a:ext uri="{FF2B5EF4-FFF2-40B4-BE49-F238E27FC236}">
                <a16:creationId xmlns:a16="http://schemas.microsoft.com/office/drawing/2014/main" id="{FD8ED623-4C3E-27CB-A41D-63FFF39D5DE9}"/>
              </a:ext>
            </a:extLst>
          </p:cNvPr>
          <p:cNvSpPr/>
          <p:nvPr/>
        </p:nvSpPr>
        <p:spPr>
          <a:xfrm rot="5400000">
            <a:off x="6004512" y="284419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5" name="Полилиния 104">
            <a:extLst>
              <a:ext uri="{FF2B5EF4-FFF2-40B4-BE49-F238E27FC236}">
                <a16:creationId xmlns:a16="http://schemas.microsoft.com/office/drawing/2014/main" id="{3FE12D79-F4BE-D88E-5BCC-3034C4E9E67E}"/>
              </a:ext>
            </a:extLst>
          </p:cNvPr>
          <p:cNvSpPr/>
          <p:nvPr/>
        </p:nvSpPr>
        <p:spPr>
          <a:xfrm rot="5400000">
            <a:off x="6004512" y="326570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6" name="Полилиния 105">
            <a:extLst>
              <a:ext uri="{FF2B5EF4-FFF2-40B4-BE49-F238E27FC236}">
                <a16:creationId xmlns:a16="http://schemas.microsoft.com/office/drawing/2014/main" id="{F3CF86CB-D43E-C767-AEAA-48F52137445C}"/>
              </a:ext>
            </a:extLst>
          </p:cNvPr>
          <p:cNvSpPr/>
          <p:nvPr/>
        </p:nvSpPr>
        <p:spPr>
          <a:xfrm>
            <a:off x="6776336" y="3054965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18 w 1484930"/>
              <a:gd name="connsiteY27" fmla="*/ 281640 h 740695"/>
              <a:gd name="connsiteX28" fmla="*/ 469790 w 1484930"/>
              <a:gd name="connsiteY28" fmla="*/ 210764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52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52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44" y="543326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42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091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22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5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5" y="353864"/>
                </a:cubicBezTo>
                <a:cubicBezTo>
                  <a:pt x="603999" y="334107"/>
                  <a:pt x="581292" y="307820"/>
                  <a:pt x="555018" y="281640"/>
                </a:cubicBezTo>
                <a:cubicBezTo>
                  <a:pt x="528668" y="255338"/>
                  <a:pt x="499283" y="229718"/>
                  <a:pt x="469790" y="210764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52" y="178614"/>
                </a:moveTo>
                <a:cubicBezTo>
                  <a:pt x="1078859" y="178614"/>
                  <a:pt x="1045208" y="189280"/>
                  <a:pt x="1015398" y="208431"/>
                </a:cubicBezTo>
                <a:cubicBezTo>
                  <a:pt x="985951" y="227309"/>
                  <a:pt x="956642" y="252868"/>
                  <a:pt x="930292" y="279049"/>
                </a:cubicBezTo>
                <a:cubicBezTo>
                  <a:pt x="904078" y="305154"/>
                  <a:pt x="881310" y="331395"/>
                  <a:pt x="865115" y="351212"/>
                </a:cubicBezTo>
                <a:cubicBezTo>
                  <a:pt x="858922" y="358743"/>
                  <a:pt x="853731" y="365288"/>
                  <a:pt x="849648" y="370606"/>
                </a:cubicBezTo>
                <a:cubicBezTo>
                  <a:pt x="864432" y="389620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52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5"/>
                  <a:pt x="1106985" y="178614"/>
                </a:cubicBezTo>
                <a:lnTo>
                  <a:pt x="1102052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7" name="Полилиния 106">
            <a:extLst>
              <a:ext uri="{FF2B5EF4-FFF2-40B4-BE49-F238E27FC236}">
                <a16:creationId xmlns:a16="http://schemas.microsoft.com/office/drawing/2014/main" id="{EA0BDFCD-85C9-9D55-602F-778740B780D7}"/>
              </a:ext>
            </a:extLst>
          </p:cNvPr>
          <p:cNvSpPr/>
          <p:nvPr/>
        </p:nvSpPr>
        <p:spPr>
          <a:xfrm>
            <a:off x="8488959" y="304537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8" name="Полилиния 107">
            <a:extLst>
              <a:ext uri="{FF2B5EF4-FFF2-40B4-BE49-F238E27FC236}">
                <a16:creationId xmlns:a16="http://schemas.microsoft.com/office/drawing/2014/main" id="{7BEF74FC-812A-AB73-D640-15A8514EDD24}"/>
              </a:ext>
            </a:extLst>
          </p:cNvPr>
          <p:cNvSpPr/>
          <p:nvPr/>
        </p:nvSpPr>
        <p:spPr>
          <a:xfrm>
            <a:off x="9491804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9" name="Полилиния 108">
            <a:extLst>
              <a:ext uri="{FF2B5EF4-FFF2-40B4-BE49-F238E27FC236}">
                <a16:creationId xmlns:a16="http://schemas.microsoft.com/office/drawing/2014/main" id="{318C36D8-5010-0A0C-BDD0-7C88FF4051DD}"/>
              </a:ext>
            </a:extLst>
          </p:cNvPr>
          <p:cNvSpPr/>
          <p:nvPr/>
        </p:nvSpPr>
        <p:spPr>
          <a:xfrm>
            <a:off x="10312871" y="304537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0" name="Полилиния 109">
            <a:extLst>
              <a:ext uri="{FF2B5EF4-FFF2-40B4-BE49-F238E27FC236}">
                <a16:creationId xmlns:a16="http://schemas.microsoft.com/office/drawing/2014/main" id="{10C59C1A-E495-8F38-8250-50DDFA024D17}"/>
              </a:ext>
            </a:extLst>
          </p:cNvPr>
          <p:cNvSpPr/>
          <p:nvPr/>
        </p:nvSpPr>
        <p:spPr>
          <a:xfrm>
            <a:off x="11282756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69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8 w 761373"/>
              <a:gd name="connsiteY6" fmla="*/ 75099 h 766357"/>
              <a:gd name="connsiteX7" fmla="*/ 380684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58"/>
                  <a:pt x="380669" y="766358"/>
                </a:cubicBezTo>
                <a:cubicBezTo>
                  <a:pt x="380669" y="766358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1" name="Полилиния 110">
            <a:extLst>
              <a:ext uri="{FF2B5EF4-FFF2-40B4-BE49-F238E27FC236}">
                <a16:creationId xmlns:a16="http://schemas.microsoft.com/office/drawing/2014/main" id="{09E30D1C-0AEC-6C9B-EC5F-7E90D59F4923}"/>
              </a:ext>
            </a:extLst>
          </p:cNvPr>
          <p:cNvSpPr/>
          <p:nvPr/>
        </p:nvSpPr>
        <p:spPr>
          <a:xfrm>
            <a:off x="6665047" y="209394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6 w 744825"/>
              <a:gd name="connsiteY1" fmla="*/ 417528 h 760073"/>
              <a:gd name="connsiteX2" fmla="*/ 744826 w 744825"/>
              <a:gd name="connsiteY2" fmla="*/ 760074 h 760073"/>
              <a:gd name="connsiteX3" fmla="*/ 351945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32"/>
                  <a:pt x="571305" y="417528"/>
                  <a:pt x="744826" y="417528"/>
                </a:cubicBezTo>
                <a:lnTo>
                  <a:pt x="744826" y="760074"/>
                </a:lnTo>
                <a:lnTo>
                  <a:pt x="351945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2" name="Полилиния 111">
            <a:extLst>
              <a:ext uri="{FF2B5EF4-FFF2-40B4-BE49-F238E27FC236}">
                <a16:creationId xmlns:a16="http://schemas.microsoft.com/office/drawing/2014/main" id="{5AC07237-9C16-9969-2573-84ACE9A61641}"/>
              </a:ext>
            </a:extLst>
          </p:cNvPr>
          <p:cNvSpPr/>
          <p:nvPr/>
        </p:nvSpPr>
        <p:spPr>
          <a:xfrm>
            <a:off x="7667892" y="209394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1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1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3" name="Полилиния 112">
            <a:extLst>
              <a:ext uri="{FF2B5EF4-FFF2-40B4-BE49-F238E27FC236}">
                <a16:creationId xmlns:a16="http://schemas.microsoft.com/office/drawing/2014/main" id="{747436CF-F1BD-A808-4360-40B643A9BF1E}"/>
              </a:ext>
            </a:extLst>
          </p:cNvPr>
          <p:cNvSpPr/>
          <p:nvPr/>
        </p:nvSpPr>
        <p:spPr>
          <a:xfrm>
            <a:off x="8488959" y="209394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4" name="Полилиния 113">
            <a:extLst>
              <a:ext uri="{FF2B5EF4-FFF2-40B4-BE49-F238E27FC236}">
                <a16:creationId xmlns:a16="http://schemas.microsoft.com/office/drawing/2014/main" id="{0435984A-7622-22C1-A326-3DFD85D968E7}"/>
              </a:ext>
            </a:extLst>
          </p:cNvPr>
          <p:cNvSpPr/>
          <p:nvPr/>
        </p:nvSpPr>
        <p:spPr>
          <a:xfrm>
            <a:off x="9458844" y="2087555"/>
            <a:ext cx="761373" cy="766372"/>
          </a:xfrm>
          <a:custGeom>
            <a:avLst/>
            <a:gdLst>
              <a:gd name="connsiteX0" fmla="*/ 399901 w 761373"/>
              <a:gd name="connsiteY0" fmla="*/ 75099 h 766372"/>
              <a:gd name="connsiteX1" fmla="*/ 700208 w 761373"/>
              <a:gd name="connsiteY1" fmla="*/ 75099 h 766372"/>
              <a:gd name="connsiteX2" fmla="*/ 701422 w 761373"/>
              <a:gd name="connsiteY2" fmla="*/ 436751 h 766372"/>
              <a:gd name="connsiteX3" fmla="*/ 380669 w 761373"/>
              <a:gd name="connsiteY3" fmla="*/ 766373 h 766372"/>
              <a:gd name="connsiteX4" fmla="*/ 59963 w 761373"/>
              <a:gd name="connsiteY4" fmla="*/ 436766 h 766372"/>
              <a:gd name="connsiteX5" fmla="*/ 61177 w 761373"/>
              <a:gd name="connsiteY5" fmla="*/ 75099 h 766372"/>
              <a:gd name="connsiteX6" fmla="*/ 361468 w 761373"/>
              <a:gd name="connsiteY6" fmla="*/ 75099 h 766372"/>
              <a:gd name="connsiteX7" fmla="*/ 380684 w 761373"/>
              <a:gd name="connsiteY7" fmla="*/ 98341 h 766372"/>
              <a:gd name="connsiteX8" fmla="*/ 399901 w 761373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72">
                <a:moveTo>
                  <a:pt x="399901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73"/>
                  <a:pt x="380669" y="766373"/>
                </a:cubicBezTo>
                <a:cubicBezTo>
                  <a:pt x="380669" y="766373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01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5" name="Полилиния 114">
            <a:extLst>
              <a:ext uri="{FF2B5EF4-FFF2-40B4-BE49-F238E27FC236}">
                <a16:creationId xmlns:a16="http://schemas.microsoft.com/office/drawing/2014/main" id="{41F6A0FC-79A7-6A6E-6BA8-0978D78FDD72}"/>
              </a:ext>
            </a:extLst>
          </p:cNvPr>
          <p:cNvSpPr/>
          <p:nvPr/>
        </p:nvSpPr>
        <p:spPr>
          <a:xfrm>
            <a:off x="10432690" y="2100339"/>
            <a:ext cx="717549" cy="740832"/>
          </a:xfrm>
          <a:custGeom>
            <a:avLst/>
            <a:gdLst>
              <a:gd name="connsiteX0" fmla="*/ 717549 w 717549"/>
              <a:gd name="connsiteY0" fmla="*/ 370409 h 740832"/>
              <a:gd name="connsiteX1" fmla="*/ 327901 w 717549"/>
              <a:gd name="connsiteY1" fmla="*/ 740832 h 740832"/>
              <a:gd name="connsiteX2" fmla="*/ 327901 w 717549"/>
              <a:gd name="connsiteY2" fmla="*/ 554431 h 740832"/>
              <a:gd name="connsiteX3" fmla="*/ 0 w 717549"/>
              <a:gd name="connsiteY3" fmla="*/ 554431 h 740832"/>
              <a:gd name="connsiteX4" fmla="*/ 0 w 717549"/>
              <a:gd name="connsiteY4" fmla="*/ 185295 h 740832"/>
              <a:gd name="connsiteX5" fmla="*/ 327901 w 717549"/>
              <a:gd name="connsiteY5" fmla="*/ 185295 h 740832"/>
              <a:gd name="connsiteX6" fmla="*/ 327901 w 717549"/>
              <a:gd name="connsiteY6" fmla="*/ 0 h 740832"/>
              <a:gd name="connsiteX7" fmla="*/ 717549 w 717549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49" h="740832">
                <a:moveTo>
                  <a:pt x="717549" y="370409"/>
                </a:moveTo>
                <a:lnTo>
                  <a:pt x="327901" y="740832"/>
                </a:lnTo>
                <a:lnTo>
                  <a:pt x="327901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901" y="185295"/>
                </a:lnTo>
                <a:lnTo>
                  <a:pt x="327901" y="0"/>
                </a:lnTo>
                <a:lnTo>
                  <a:pt x="717549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6" name="Полилиния 115">
            <a:extLst>
              <a:ext uri="{FF2B5EF4-FFF2-40B4-BE49-F238E27FC236}">
                <a16:creationId xmlns:a16="http://schemas.microsoft.com/office/drawing/2014/main" id="{405F0579-F76B-A619-1970-CDDFE853814B}"/>
              </a:ext>
            </a:extLst>
          </p:cNvPr>
          <p:cNvSpPr/>
          <p:nvPr/>
        </p:nvSpPr>
        <p:spPr>
          <a:xfrm>
            <a:off x="11317203" y="2092051"/>
            <a:ext cx="765058" cy="763679"/>
          </a:xfrm>
          <a:custGeom>
            <a:avLst/>
            <a:gdLst>
              <a:gd name="connsiteX0" fmla="*/ 382530 w 765058"/>
              <a:gd name="connsiteY0" fmla="*/ 0 h 763679"/>
              <a:gd name="connsiteX1" fmla="*/ 765058 w 765058"/>
              <a:gd name="connsiteY1" fmla="*/ 381832 h 763679"/>
              <a:gd name="connsiteX2" fmla="*/ 382530 w 765058"/>
              <a:gd name="connsiteY2" fmla="*/ 763680 h 763679"/>
              <a:gd name="connsiteX3" fmla="*/ 0 w 765058"/>
              <a:gd name="connsiteY3" fmla="*/ 381832 h 763679"/>
              <a:gd name="connsiteX4" fmla="*/ 382530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3 w 765058"/>
              <a:gd name="connsiteY10" fmla="*/ 456420 h 763679"/>
              <a:gd name="connsiteX11" fmla="*/ 216035 w 765058"/>
              <a:gd name="connsiteY11" fmla="*/ 446330 h 763679"/>
              <a:gd name="connsiteX12" fmla="*/ 214776 w 765058"/>
              <a:gd name="connsiteY12" fmla="*/ 444133 h 763679"/>
              <a:gd name="connsiteX13" fmla="*/ 214701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6 w 765058"/>
              <a:gd name="connsiteY16" fmla="*/ 444209 h 763679"/>
              <a:gd name="connsiteX17" fmla="*/ 209979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3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8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3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0 w 765058"/>
              <a:gd name="connsiteY42" fmla="*/ 440754 h 763679"/>
              <a:gd name="connsiteX43" fmla="*/ 543407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30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30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60" y="0"/>
                  <a:pt x="382530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3" y="462117"/>
                  <a:pt x="526346" y="474616"/>
                  <a:pt x="515083" y="487192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1" y="452042"/>
                  <a:pt x="217326" y="448526"/>
                  <a:pt x="216035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1" y="443981"/>
                </a:lnTo>
                <a:cubicBezTo>
                  <a:pt x="214715" y="444012"/>
                  <a:pt x="214730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6" y="444209"/>
                </a:lnTo>
                <a:cubicBezTo>
                  <a:pt x="214822" y="444209"/>
                  <a:pt x="214761" y="444269"/>
                  <a:pt x="209979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1" y="491540"/>
                  <a:pt x="137365" y="491570"/>
                  <a:pt x="137396" y="491616"/>
                </a:cubicBezTo>
                <a:cubicBezTo>
                  <a:pt x="137427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7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2" y="509797"/>
                  <a:pt x="152893" y="516630"/>
                </a:cubicBezTo>
                <a:cubicBezTo>
                  <a:pt x="162562" y="530250"/>
                  <a:pt x="177057" y="548053"/>
                  <a:pt x="197033" y="565764"/>
                </a:cubicBezTo>
                <a:cubicBezTo>
                  <a:pt x="237407" y="601550"/>
                  <a:pt x="299517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8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3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7" name="Полилиния 116">
            <a:extLst>
              <a:ext uri="{FF2B5EF4-FFF2-40B4-BE49-F238E27FC236}">
                <a16:creationId xmlns:a16="http://schemas.microsoft.com/office/drawing/2014/main" id="{C657300E-46BC-CD36-D6DB-4A970BD8FC66}"/>
              </a:ext>
            </a:extLst>
          </p:cNvPr>
          <p:cNvSpPr/>
          <p:nvPr/>
        </p:nvSpPr>
        <p:spPr>
          <a:xfrm>
            <a:off x="161640" y="2093945"/>
            <a:ext cx="742205" cy="759998"/>
          </a:xfrm>
          <a:custGeom>
            <a:avLst/>
            <a:gdLst>
              <a:gd name="connsiteX0" fmla="*/ 742205 w 742205"/>
              <a:gd name="connsiteY0" fmla="*/ 759998 h 759998"/>
              <a:gd name="connsiteX1" fmla="*/ 0 w 742205"/>
              <a:gd name="connsiteY1" fmla="*/ 759998 h 759998"/>
              <a:gd name="connsiteX2" fmla="*/ 0 w 742205"/>
              <a:gd name="connsiteY2" fmla="*/ 0 h 759998"/>
              <a:gd name="connsiteX3" fmla="*/ 371103 w 742205"/>
              <a:gd name="connsiteY3" fmla="*/ 380014 h 759998"/>
              <a:gd name="connsiteX4" fmla="*/ 742205 w 742205"/>
              <a:gd name="connsiteY4" fmla="*/ 0 h 759998"/>
              <a:gd name="connsiteX5" fmla="*/ 742205 w 742205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05" h="759998">
                <a:moveTo>
                  <a:pt x="742205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3" y="380014"/>
                </a:lnTo>
                <a:lnTo>
                  <a:pt x="742205" y="0"/>
                </a:lnTo>
                <a:lnTo>
                  <a:pt x="742205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8" name="Полилиния 117">
            <a:extLst>
              <a:ext uri="{FF2B5EF4-FFF2-40B4-BE49-F238E27FC236}">
                <a16:creationId xmlns:a16="http://schemas.microsoft.com/office/drawing/2014/main" id="{6B3F6E40-18F8-AD7F-0537-CB2DBECA2E89}"/>
              </a:ext>
            </a:extLst>
          </p:cNvPr>
          <p:cNvSpPr/>
          <p:nvPr/>
        </p:nvSpPr>
        <p:spPr>
          <a:xfrm>
            <a:off x="1131524" y="2087555"/>
            <a:ext cx="761376" cy="766372"/>
          </a:xfrm>
          <a:custGeom>
            <a:avLst/>
            <a:gdLst>
              <a:gd name="connsiteX0" fmla="*/ 399910 w 761376"/>
              <a:gd name="connsiteY0" fmla="*/ 75099 h 766372"/>
              <a:gd name="connsiteX1" fmla="*/ 700211 w 761376"/>
              <a:gd name="connsiteY1" fmla="*/ 75099 h 766372"/>
              <a:gd name="connsiteX2" fmla="*/ 701425 w 761376"/>
              <a:gd name="connsiteY2" fmla="*/ 436751 h 766372"/>
              <a:gd name="connsiteX3" fmla="*/ 380671 w 761376"/>
              <a:gd name="connsiteY3" fmla="*/ 766373 h 766372"/>
              <a:gd name="connsiteX4" fmla="*/ 59958 w 761376"/>
              <a:gd name="connsiteY4" fmla="*/ 436766 h 766372"/>
              <a:gd name="connsiteX5" fmla="*/ 61180 w 761376"/>
              <a:gd name="connsiteY5" fmla="*/ 75099 h 766372"/>
              <a:gd name="connsiteX6" fmla="*/ 361465 w 761376"/>
              <a:gd name="connsiteY6" fmla="*/ 75099 h 766372"/>
              <a:gd name="connsiteX7" fmla="*/ 380683 w 761376"/>
              <a:gd name="connsiteY7" fmla="*/ 98341 h 766372"/>
              <a:gd name="connsiteX8" fmla="*/ 399910 w 761376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6" h="766372">
                <a:moveTo>
                  <a:pt x="399910" y="75099"/>
                </a:moveTo>
                <a:cubicBezTo>
                  <a:pt x="482693" y="-25018"/>
                  <a:pt x="617397" y="-25018"/>
                  <a:pt x="700211" y="75099"/>
                </a:cubicBezTo>
                <a:cubicBezTo>
                  <a:pt x="781294" y="173186"/>
                  <a:pt x="781826" y="328664"/>
                  <a:pt x="701425" y="436751"/>
                </a:cubicBezTo>
                <a:cubicBezTo>
                  <a:pt x="621039" y="544837"/>
                  <a:pt x="380671" y="766373"/>
                  <a:pt x="380671" y="766373"/>
                </a:cubicBezTo>
                <a:cubicBezTo>
                  <a:pt x="380671" y="766373"/>
                  <a:pt x="140366" y="544867"/>
                  <a:pt x="59958" y="436766"/>
                </a:cubicBezTo>
                <a:cubicBezTo>
                  <a:pt x="-20451" y="328664"/>
                  <a:pt x="-19924" y="173186"/>
                  <a:pt x="61180" y="75099"/>
                </a:cubicBezTo>
                <a:cubicBezTo>
                  <a:pt x="143963" y="-25033"/>
                  <a:pt x="278682" y="-25033"/>
                  <a:pt x="361465" y="75099"/>
                </a:cubicBezTo>
                <a:lnTo>
                  <a:pt x="380683" y="98341"/>
                </a:lnTo>
                <a:lnTo>
                  <a:pt x="399910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9" name="Полилиния 118">
            <a:extLst>
              <a:ext uri="{FF2B5EF4-FFF2-40B4-BE49-F238E27FC236}">
                <a16:creationId xmlns:a16="http://schemas.microsoft.com/office/drawing/2014/main" id="{D1850A50-14AC-D113-D8E0-F02756DE9181}"/>
              </a:ext>
            </a:extLst>
          </p:cNvPr>
          <p:cNvSpPr/>
          <p:nvPr/>
        </p:nvSpPr>
        <p:spPr>
          <a:xfrm>
            <a:off x="2105388" y="2100339"/>
            <a:ext cx="717534" cy="740832"/>
          </a:xfrm>
          <a:custGeom>
            <a:avLst/>
            <a:gdLst>
              <a:gd name="connsiteX0" fmla="*/ 717534 w 717534"/>
              <a:gd name="connsiteY0" fmla="*/ 370409 h 740832"/>
              <a:gd name="connsiteX1" fmla="*/ 327886 w 717534"/>
              <a:gd name="connsiteY1" fmla="*/ 740832 h 740832"/>
              <a:gd name="connsiteX2" fmla="*/ 327886 w 717534"/>
              <a:gd name="connsiteY2" fmla="*/ 554431 h 740832"/>
              <a:gd name="connsiteX3" fmla="*/ 0 w 717534"/>
              <a:gd name="connsiteY3" fmla="*/ 554431 h 740832"/>
              <a:gd name="connsiteX4" fmla="*/ 0 w 717534"/>
              <a:gd name="connsiteY4" fmla="*/ 185295 h 740832"/>
              <a:gd name="connsiteX5" fmla="*/ 327886 w 717534"/>
              <a:gd name="connsiteY5" fmla="*/ 185295 h 740832"/>
              <a:gd name="connsiteX6" fmla="*/ 327886 w 717534"/>
              <a:gd name="connsiteY6" fmla="*/ 0 h 740832"/>
              <a:gd name="connsiteX7" fmla="*/ 717534 w 717534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32">
                <a:moveTo>
                  <a:pt x="717534" y="370409"/>
                </a:moveTo>
                <a:lnTo>
                  <a:pt x="327886" y="740832"/>
                </a:lnTo>
                <a:lnTo>
                  <a:pt x="327886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886" y="185295"/>
                </a:lnTo>
                <a:lnTo>
                  <a:pt x="327886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0" name="Полилиния 119">
            <a:extLst>
              <a:ext uri="{FF2B5EF4-FFF2-40B4-BE49-F238E27FC236}">
                <a16:creationId xmlns:a16="http://schemas.microsoft.com/office/drawing/2014/main" id="{B7920DFD-0CA2-27A9-F3B0-0D4A23FF84BC}"/>
              </a:ext>
            </a:extLst>
          </p:cNvPr>
          <p:cNvSpPr/>
          <p:nvPr/>
        </p:nvSpPr>
        <p:spPr>
          <a:xfrm>
            <a:off x="2989886" y="2092051"/>
            <a:ext cx="765058" cy="763679"/>
          </a:xfrm>
          <a:custGeom>
            <a:avLst/>
            <a:gdLst>
              <a:gd name="connsiteX0" fmla="*/ 382529 w 765058"/>
              <a:gd name="connsiteY0" fmla="*/ 0 h 763679"/>
              <a:gd name="connsiteX1" fmla="*/ 765058 w 765058"/>
              <a:gd name="connsiteY1" fmla="*/ 381832 h 763679"/>
              <a:gd name="connsiteX2" fmla="*/ 382529 w 765058"/>
              <a:gd name="connsiteY2" fmla="*/ 763680 h 763679"/>
              <a:gd name="connsiteX3" fmla="*/ 0 w 765058"/>
              <a:gd name="connsiteY3" fmla="*/ 381832 h 763679"/>
              <a:gd name="connsiteX4" fmla="*/ 382529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4 w 765058"/>
              <a:gd name="connsiteY10" fmla="*/ 456420 h 763679"/>
              <a:gd name="connsiteX11" fmla="*/ 216036 w 765058"/>
              <a:gd name="connsiteY11" fmla="*/ 446330 h 763679"/>
              <a:gd name="connsiteX12" fmla="*/ 214776 w 765058"/>
              <a:gd name="connsiteY12" fmla="*/ 444133 h 763679"/>
              <a:gd name="connsiteX13" fmla="*/ 214700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7 w 765058"/>
              <a:gd name="connsiteY16" fmla="*/ 444209 h 763679"/>
              <a:gd name="connsiteX17" fmla="*/ 209980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2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7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2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1 w 765058"/>
              <a:gd name="connsiteY42" fmla="*/ 440754 h 763679"/>
              <a:gd name="connsiteX43" fmla="*/ 543406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29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29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59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46" y="474616"/>
                  <a:pt x="515083" y="487192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3" y="477374"/>
                  <a:pt x="228877" y="465238"/>
                  <a:pt x="222624" y="456420"/>
                </a:cubicBezTo>
                <a:cubicBezTo>
                  <a:pt x="219512" y="452042"/>
                  <a:pt x="217326" y="448526"/>
                  <a:pt x="216036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0" y="443981"/>
                </a:lnTo>
                <a:cubicBezTo>
                  <a:pt x="214715" y="444012"/>
                  <a:pt x="214731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7" y="444209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0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0" y="491540"/>
                  <a:pt x="137366" y="491570"/>
                  <a:pt x="137396" y="491616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8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3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7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1" name="Полилиния 120">
            <a:extLst>
              <a:ext uri="{FF2B5EF4-FFF2-40B4-BE49-F238E27FC236}">
                <a16:creationId xmlns:a16="http://schemas.microsoft.com/office/drawing/2014/main" id="{859C29F2-9AAE-E203-B4B0-A9CFD3CDD526}"/>
              </a:ext>
            </a:extLst>
          </p:cNvPr>
          <p:cNvSpPr/>
          <p:nvPr/>
        </p:nvSpPr>
        <p:spPr>
          <a:xfrm rot="5400000">
            <a:off x="4180600" y="189276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2" name="Полилиния 121">
            <a:extLst>
              <a:ext uri="{FF2B5EF4-FFF2-40B4-BE49-F238E27FC236}">
                <a16:creationId xmlns:a16="http://schemas.microsoft.com/office/drawing/2014/main" id="{DDE70CED-6433-402F-7A81-A8F0FF1ED4C7}"/>
              </a:ext>
            </a:extLst>
          </p:cNvPr>
          <p:cNvSpPr/>
          <p:nvPr/>
        </p:nvSpPr>
        <p:spPr>
          <a:xfrm rot="5400000">
            <a:off x="4180600" y="2314280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3" name="Полилиния 122">
            <a:extLst>
              <a:ext uri="{FF2B5EF4-FFF2-40B4-BE49-F238E27FC236}">
                <a16:creationId xmlns:a16="http://schemas.microsoft.com/office/drawing/2014/main" id="{3DB5C07D-C83F-F5D3-2F52-BE47904C3D8A}"/>
              </a:ext>
            </a:extLst>
          </p:cNvPr>
          <p:cNvSpPr/>
          <p:nvPr/>
        </p:nvSpPr>
        <p:spPr>
          <a:xfrm>
            <a:off x="4952423" y="2103536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26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03 w 1484930"/>
              <a:gd name="connsiteY27" fmla="*/ 281640 h 740695"/>
              <a:gd name="connsiteX28" fmla="*/ 469791 w 1484930"/>
              <a:gd name="connsiteY28" fmla="*/ 210779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37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37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37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9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55"/>
                  <a:pt x="1328091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29" y="543341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26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106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37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46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59" y="367636"/>
                  <a:pt x="626190" y="361212"/>
                  <a:pt x="620195" y="353864"/>
                </a:cubicBezTo>
                <a:cubicBezTo>
                  <a:pt x="603999" y="334122"/>
                  <a:pt x="581292" y="307820"/>
                  <a:pt x="555003" y="281640"/>
                </a:cubicBezTo>
                <a:cubicBezTo>
                  <a:pt x="528668" y="255338"/>
                  <a:pt x="499283" y="229718"/>
                  <a:pt x="469791" y="210779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37" y="178614"/>
                </a:moveTo>
                <a:cubicBezTo>
                  <a:pt x="1078844" y="178614"/>
                  <a:pt x="1045208" y="189295"/>
                  <a:pt x="1015398" y="208431"/>
                </a:cubicBezTo>
                <a:cubicBezTo>
                  <a:pt x="985951" y="227324"/>
                  <a:pt x="956642" y="252868"/>
                  <a:pt x="930292" y="279049"/>
                </a:cubicBezTo>
                <a:cubicBezTo>
                  <a:pt x="904079" y="305169"/>
                  <a:pt x="881311" y="331395"/>
                  <a:pt x="865115" y="351212"/>
                </a:cubicBezTo>
                <a:cubicBezTo>
                  <a:pt x="858922" y="358742"/>
                  <a:pt x="853731" y="365288"/>
                  <a:pt x="849648" y="370606"/>
                </a:cubicBezTo>
                <a:cubicBezTo>
                  <a:pt x="864432" y="389620"/>
                  <a:pt x="893924" y="425921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37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4"/>
                  <a:pt x="1106985" y="178614"/>
                </a:cubicBezTo>
                <a:lnTo>
                  <a:pt x="1102037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7" name="Полилиния 136">
            <a:extLst>
              <a:ext uri="{FF2B5EF4-FFF2-40B4-BE49-F238E27FC236}">
                <a16:creationId xmlns:a16="http://schemas.microsoft.com/office/drawing/2014/main" id="{C6A4DCBF-125C-71A1-B58E-45C6E8E3CE5A}"/>
              </a:ext>
            </a:extLst>
          </p:cNvPr>
          <p:cNvSpPr/>
          <p:nvPr/>
        </p:nvSpPr>
        <p:spPr>
          <a:xfrm>
            <a:off x="2844385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44 w 744825"/>
              <a:gd name="connsiteY3" fmla="*/ 760068 h 760067"/>
              <a:gd name="connsiteX4" fmla="*/ 351960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1" y="524920"/>
                  <a:pt x="571305" y="417522"/>
                  <a:pt x="744825" y="417522"/>
                </a:cubicBezTo>
                <a:lnTo>
                  <a:pt x="744825" y="760068"/>
                </a:lnTo>
                <a:lnTo>
                  <a:pt x="351944" y="760068"/>
                </a:lnTo>
                <a:cubicBezTo>
                  <a:pt x="351960" y="760038"/>
                  <a:pt x="351960" y="760007"/>
                  <a:pt x="351960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8" name="Полилиния 137">
            <a:extLst>
              <a:ext uri="{FF2B5EF4-FFF2-40B4-BE49-F238E27FC236}">
                <a16:creationId xmlns:a16="http://schemas.microsoft.com/office/drawing/2014/main" id="{1C0ADF42-8E6D-B07D-F61B-B632B1F4AA8F}"/>
              </a:ext>
            </a:extLst>
          </p:cNvPr>
          <p:cNvSpPr/>
          <p:nvPr/>
        </p:nvSpPr>
        <p:spPr>
          <a:xfrm>
            <a:off x="3847230" y="1142522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9" name="Полилиния 138">
            <a:extLst>
              <a:ext uri="{FF2B5EF4-FFF2-40B4-BE49-F238E27FC236}">
                <a16:creationId xmlns:a16="http://schemas.microsoft.com/office/drawing/2014/main" id="{28779AE2-0DAC-D7B6-4B86-B4A8AC181943}"/>
              </a:ext>
            </a:extLst>
          </p:cNvPr>
          <p:cNvSpPr/>
          <p:nvPr/>
        </p:nvSpPr>
        <p:spPr>
          <a:xfrm>
            <a:off x="4668297" y="1142522"/>
            <a:ext cx="742214" cy="759992"/>
          </a:xfrm>
          <a:custGeom>
            <a:avLst/>
            <a:gdLst>
              <a:gd name="connsiteX0" fmla="*/ 742214 w 742214"/>
              <a:gd name="connsiteY0" fmla="*/ 759992 h 759992"/>
              <a:gd name="connsiteX1" fmla="*/ 0 w 742214"/>
              <a:gd name="connsiteY1" fmla="*/ 759992 h 759992"/>
              <a:gd name="connsiteX2" fmla="*/ 0 w 742214"/>
              <a:gd name="connsiteY2" fmla="*/ 0 h 759992"/>
              <a:gd name="connsiteX3" fmla="*/ 371100 w 742214"/>
              <a:gd name="connsiteY3" fmla="*/ 380014 h 759992"/>
              <a:gd name="connsiteX4" fmla="*/ 742214 w 742214"/>
              <a:gd name="connsiteY4" fmla="*/ 0 h 759992"/>
              <a:gd name="connsiteX5" fmla="*/ 742214 w 742214"/>
              <a:gd name="connsiteY5" fmla="*/ 759992 h 7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14" h="759992">
                <a:moveTo>
                  <a:pt x="742214" y="759992"/>
                </a:moveTo>
                <a:lnTo>
                  <a:pt x="0" y="759992"/>
                </a:lnTo>
                <a:lnTo>
                  <a:pt x="0" y="0"/>
                </a:lnTo>
                <a:lnTo>
                  <a:pt x="371100" y="380014"/>
                </a:lnTo>
                <a:lnTo>
                  <a:pt x="742214" y="0"/>
                </a:lnTo>
                <a:lnTo>
                  <a:pt x="742214" y="75999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0" name="Полилиния 139">
            <a:extLst>
              <a:ext uri="{FF2B5EF4-FFF2-40B4-BE49-F238E27FC236}">
                <a16:creationId xmlns:a16="http://schemas.microsoft.com/office/drawing/2014/main" id="{C9247C81-F7B3-1932-68DC-1BDC16CA2F54}"/>
              </a:ext>
            </a:extLst>
          </p:cNvPr>
          <p:cNvSpPr/>
          <p:nvPr/>
        </p:nvSpPr>
        <p:spPr>
          <a:xfrm>
            <a:off x="5638182" y="1136129"/>
            <a:ext cx="761373" cy="766369"/>
          </a:xfrm>
          <a:custGeom>
            <a:avLst/>
            <a:gdLst>
              <a:gd name="connsiteX0" fmla="*/ 399916 w 761373"/>
              <a:gd name="connsiteY0" fmla="*/ 75100 h 766369"/>
              <a:gd name="connsiteX1" fmla="*/ 700208 w 761373"/>
              <a:gd name="connsiteY1" fmla="*/ 75100 h 766369"/>
              <a:gd name="connsiteX2" fmla="*/ 701422 w 761373"/>
              <a:gd name="connsiteY2" fmla="*/ 436750 h 766369"/>
              <a:gd name="connsiteX3" fmla="*/ 380670 w 761373"/>
              <a:gd name="connsiteY3" fmla="*/ 766369 h 766369"/>
              <a:gd name="connsiteX4" fmla="*/ 59963 w 761373"/>
              <a:gd name="connsiteY4" fmla="*/ 436764 h 766369"/>
              <a:gd name="connsiteX5" fmla="*/ 61177 w 761373"/>
              <a:gd name="connsiteY5" fmla="*/ 75100 h 766369"/>
              <a:gd name="connsiteX6" fmla="*/ 361469 w 761373"/>
              <a:gd name="connsiteY6" fmla="*/ 75100 h 766369"/>
              <a:gd name="connsiteX7" fmla="*/ 380685 w 761373"/>
              <a:gd name="connsiteY7" fmla="*/ 98340 h 766369"/>
              <a:gd name="connsiteX8" fmla="*/ 399916 w 761373"/>
              <a:gd name="connsiteY8" fmla="*/ 75100 h 76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9">
                <a:moveTo>
                  <a:pt x="399916" y="75100"/>
                </a:moveTo>
                <a:cubicBezTo>
                  <a:pt x="482700" y="-25020"/>
                  <a:pt x="617409" y="-25020"/>
                  <a:pt x="700208" y="75100"/>
                </a:cubicBezTo>
                <a:cubicBezTo>
                  <a:pt x="781292" y="173186"/>
                  <a:pt x="781823" y="328662"/>
                  <a:pt x="701422" y="436750"/>
                </a:cubicBezTo>
                <a:cubicBezTo>
                  <a:pt x="621037" y="544838"/>
                  <a:pt x="380670" y="766369"/>
                  <a:pt x="380670" y="766369"/>
                </a:cubicBezTo>
                <a:cubicBezTo>
                  <a:pt x="380670" y="766369"/>
                  <a:pt x="140363" y="544864"/>
                  <a:pt x="59963" y="436764"/>
                </a:cubicBezTo>
                <a:cubicBezTo>
                  <a:pt x="-20453" y="328662"/>
                  <a:pt x="-19922" y="173186"/>
                  <a:pt x="61177" y="75100"/>
                </a:cubicBezTo>
                <a:cubicBezTo>
                  <a:pt x="143961" y="-25033"/>
                  <a:pt x="278685" y="-25033"/>
                  <a:pt x="361469" y="75100"/>
                </a:cubicBezTo>
                <a:lnTo>
                  <a:pt x="380685" y="98340"/>
                </a:lnTo>
                <a:lnTo>
                  <a:pt x="399916" y="751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1" name="Полилиния 140">
            <a:extLst>
              <a:ext uri="{FF2B5EF4-FFF2-40B4-BE49-F238E27FC236}">
                <a16:creationId xmlns:a16="http://schemas.microsoft.com/office/drawing/2014/main" id="{C01F8E90-5A22-F55F-184F-11924E5CE446}"/>
              </a:ext>
            </a:extLst>
          </p:cNvPr>
          <p:cNvSpPr/>
          <p:nvPr/>
        </p:nvSpPr>
        <p:spPr>
          <a:xfrm>
            <a:off x="6612043" y="1148912"/>
            <a:ext cx="717534" cy="740829"/>
          </a:xfrm>
          <a:custGeom>
            <a:avLst/>
            <a:gdLst>
              <a:gd name="connsiteX0" fmla="*/ 717535 w 717534"/>
              <a:gd name="connsiteY0" fmla="*/ 370413 h 740829"/>
              <a:gd name="connsiteX1" fmla="*/ 327887 w 717534"/>
              <a:gd name="connsiteY1" fmla="*/ 740829 h 740829"/>
              <a:gd name="connsiteX2" fmla="*/ 327887 w 717534"/>
              <a:gd name="connsiteY2" fmla="*/ 554307 h 740829"/>
              <a:gd name="connsiteX3" fmla="*/ 0 w 717534"/>
              <a:gd name="connsiteY3" fmla="*/ 554307 h 740829"/>
              <a:gd name="connsiteX4" fmla="*/ 0 w 717534"/>
              <a:gd name="connsiteY4" fmla="*/ 185169 h 740829"/>
              <a:gd name="connsiteX5" fmla="*/ 327887 w 717534"/>
              <a:gd name="connsiteY5" fmla="*/ 185169 h 740829"/>
              <a:gd name="connsiteX6" fmla="*/ 327887 w 717534"/>
              <a:gd name="connsiteY6" fmla="*/ 0 h 740829"/>
              <a:gd name="connsiteX7" fmla="*/ 717535 w 717534"/>
              <a:gd name="connsiteY7" fmla="*/ 370413 h 74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9">
                <a:moveTo>
                  <a:pt x="717535" y="370413"/>
                </a:moveTo>
                <a:lnTo>
                  <a:pt x="327887" y="740829"/>
                </a:lnTo>
                <a:lnTo>
                  <a:pt x="327887" y="554307"/>
                </a:lnTo>
                <a:lnTo>
                  <a:pt x="0" y="554307"/>
                </a:lnTo>
                <a:lnTo>
                  <a:pt x="0" y="185169"/>
                </a:lnTo>
                <a:lnTo>
                  <a:pt x="327887" y="185169"/>
                </a:lnTo>
                <a:lnTo>
                  <a:pt x="327887" y="0"/>
                </a:lnTo>
                <a:lnTo>
                  <a:pt x="717535" y="37041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2" name="Полилиния 141">
            <a:extLst>
              <a:ext uri="{FF2B5EF4-FFF2-40B4-BE49-F238E27FC236}">
                <a16:creationId xmlns:a16="http://schemas.microsoft.com/office/drawing/2014/main" id="{11ED4980-674A-0FFB-C520-7AB57A1424A0}"/>
              </a:ext>
            </a:extLst>
          </p:cNvPr>
          <p:cNvSpPr/>
          <p:nvPr/>
        </p:nvSpPr>
        <p:spPr>
          <a:xfrm>
            <a:off x="7496541" y="1140628"/>
            <a:ext cx="765058" cy="763673"/>
          </a:xfrm>
          <a:custGeom>
            <a:avLst/>
            <a:gdLst>
              <a:gd name="connsiteX0" fmla="*/ 382529 w 765058"/>
              <a:gd name="connsiteY0" fmla="*/ 0 h 763673"/>
              <a:gd name="connsiteX1" fmla="*/ 765059 w 765058"/>
              <a:gd name="connsiteY1" fmla="*/ 381834 h 763673"/>
              <a:gd name="connsiteX2" fmla="*/ 382529 w 765058"/>
              <a:gd name="connsiteY2" fmla="*/ 763674 h 763673"/>
              <a:gd name="connsiteX3" fmla="*/ 0 w 765058"/>
              <a:gd name="connsiteY3" fmla="*/ 381834 h 763673"/>
              <a:gd name="connsiteX4" fmla="*/ 382529 w 765058"/>
              <a:gd name="connsiteY4" fmla="*/ 0 h 763673"/>
              <a:gd name="connsiteX5" fmla="*/ 542662 w 765058"/>
              <a:gd name="connsiteY5" fmla="*/ 442704 h 763673"/>
              <a:gd name="connsiteX6" fmla="*/ 538170 w 765058"/>
              <a:gd name="connsiteY6" fmla="*/ 453017 h 763673"/>
              <a:gd name="connsiteX7" fmla="*/ 515084 w 765058"/>
              <a:gd name="connsiteY7" fmla="*/ 487179 h 763673"/>
              <a:gd name="connsiteX8" fmla="*/ 386339 w 765058"/>
              <a:gd name="connsiteY8" fmla="*/ 538670 h 763673"/>
              <a:gd name="connsiteX9" fmla="*/ 252495 w 765058"/>
              <a:gd name="connsiteY9" fmla="*/ 489578 h 763673"/>
              <a:gd name="connsiteX10" fmla="*/ 222623 w 765058"/>
              <a:gd name="connsiteY10" fmla="*/ 456420 h 763673"/>
              <a:gd name="connsiteX11" fmla="*/ 216036 w 765058"/>
              <a:gd name="connsiteY11" fmla="*/ 446330 h 763673"/>
              <a:gd name="connsiteX12" fmla="*/ 214776 w 765058"/>
              <a:gd name="connsiteY12" fmla="*/ 444125 h 763673"/>
              <a:gd name="connsiteX13" fmla="*/ 214715 w 765058"/>
              <a:gd name="connsiteY13" fmla="*/ 443977 h 763673"/>
              <a:gd name="connsiteX14" fmla="*/ 214761 w 765058"/>
              <a:gd name="connsiteY14" fmla="*/ 444095 h 763673"/>
              <a:gd name="connsiteX15" fmla="*/ 214791 w 765058"/>
              <a:gd name="connsiteY15" fmla="*/ 444169 h 763673"/>
              <a:gd name="connsiteX16" fmla="*/ 214807 w 765058"/>
              <a:gd name="connsiteY16" fmla="*/ 444198 h 763673"/>
              <a:gd name="connsiteX17" fmla="*/ 209979 w 765058"/>
              <a:gd name="connsiteY17" fmla="*/ 447187 h 763673"/>
              <a:gd name="connsiteX18" fmla="*/ 142147 w 765058"/>
              <a:gd name="connsiteY18" fmla="*/ 488467 h 763673"/>
              <a:gd name="connsiteX19" fmla="*/ 137320 w 765058"/>
              <a:gd name="connsiteY19" fmla="*/ 491441 h 763673"/>
              <a:gd name="connsiteX20" fmla="*/ 137335 w 765058"/>
              <a:gd name="connsiteY20" fmla="*/ 491500 h 763673"/>
              <a:gd name="connsiteX21" fmla="*/ 137396 w 765058"/>
              <a:gd name="connsiteY21" fmla="*/ 491603 h 763673"/>
              <a:gd name="connsiteX22" fmla="*/ 137517 w 765058"/>
              <a:gd name="connsiteY22" fmla="*/ 491841 h 763673"/>
              <a:gd name="connsiteX23" fmla="*/ 137836 w 765058"/>
              <a:gd name="connsiteY23" fmla="*/ 492478 h 763673"/>
              <a:gd name="connsiteX24" fmla="*/ 138777 w 765058"/>
              <a:gd name="connsiteY24" fmla="*/ 494223 h 763673"/>
              <a:gd name="connsiteX25" fmla="*/ 141813 w 765058"/>
              <a:gd name="connsiteY25" fmla="*/ 499594 h 763673"/>
              <a:gd name="connsiteX26" fmla="*/ 152893 w 765058"/>
              <a:gd name="connsiteY26" fmla="*/ 516624 h 763673"/>
              <a:gd name="connsiteX27" fmla="*/ 197048 w 765058"/>
              <a:gd name="connsiteY27" fmla="*/ 565758 h 763673"/>
              <a:gd name="connsiteX28" fmla="*/ 386339 w 765058"/>
              <a:gd name="connsiteY28" fmla="*/ 636361 h 763673"/>
              <a:gd name="connsiteX29" fmla="*/ 577983 w 765058"/>
              <a:gd name="connsiteY29" fmla="*/ 555940 h 763673"/>
              <a:gd name="connsiteX30" fmla="*/ 616081 w 765058"/>
              <a:gd name="connsiteY30" fmla="*/ 499430 h 763673"/>
              <a:gd name="connsiteX31" fmla="*/ 624551 w 765058"/>
              <a:gd name="connsiteY31" fmla="*/ 479855 h 763673"/>
              <a:gd name="connsiteX32" fmla="*/ 626721 w 765058"/>
              <a:gd name="connsiteY32" fmla="*/ 473627 h 763673"/>
              <a:gd name="connsiteX33" fmla="*/ 627374 w 765058"/>
              <a:gd name="connsiteY33" fmla="*/ 471571 h 763673"/>
              <a:gd name="connsiteX34" fmla="*/ 627601 w 765058"/>
              <a:gd name="connsiteY34" fmla="*/ 470816 h 763673"/>
              <a:gd name="connsiteX35" fmla="*/ 627692 w 765058"/>
              <a:gd name="connsiteY35" fmla="*/ 470519 h 763673"/>
              <a:gd name="connsiteX36" fmla="*/ 627723 w 765058"/>
              <a:gd name="connsiteY36" fmla="*/ 470386 h 763673"/>
              <a:gd name="connsiteX37" fmla="*/ 627753 w 765058"/>
              <a:gd name="connsiteY37" fmla="*/ 470327 h 763673"/>
              <a:gd name="connsiteX38" fmla="*/ 622471 w 765058"/>
              <a:gd name="connsiteY38" fmla="*/ 468463 h 763673"/>
              <a:gd name="connsiteX39" fmla="*/ 548582 w 765058"/>
              <a:gd name="connsiteY39" fmla="*/ 442763 h 763673"/>
              <a:gd name="connsiteX40" fmla="*/ 543315 w 765058"/>
              <a:gd name="connsiteY40" fmla="*/ 440900 h 763673"/>
              <a:gd name="connsiteX41" fmla="*/ 543330 w 765058"/>
              <a:gd name="connsiteY41" fmla="*/ 440840 h 763673"/>
              <a:gd name="connsiteX42" fmla="*/ 543361 w 765058"/>
              <a:gd name="connsiteY42" fmla="*/ 440751 h 763673"/>
              <a:gd name="connsiteX43" fmla="*/ 543406 w 765058"/>
              <a:gd name="connsiteY43" fmla="*/ 440589 h 763673"/>
              <a:gd name="connsiteX44" fmla="*/ 542662 w 765058"/>
              <a:gd name="connsiteY44" fmla="*/ 442704 h 76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3">
                <a:moveTo>
                  <a:pt x="382529" y="0"/>
                </a:moveTo>
                <a:cubicBezTo>
                  <a:pt x="593799" y="2"/>
                  <a:pt x="765059" y="170956"/>
                  <a:pt x="765059" y="381834"/>
                </a:cubicBezTo>
                <a:cubicBezTo>
                  <a:pt x="765059" y="592711"/>
                  <a:pt x="593799" y="763674"/>
                  <a:pt x="382529" y="763674"/>
                </a:cubicBezTo>
                <a:cubicBezTo>
                  <a:pt x="171274" y="763674"/>
                  <a:pt x="0" y="592711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2" y="442704"/>
                </a:moveTo>
                <a:cubicBezTo>
                  <a:pt x="541842" y="444899"/>
                  <a:pt x="540386" y="448492"/>
                  <a:pt x="538170" y="453017"/>
                </a:cubicBezTo>
                <a:cubicBezTo>
                  <a:pt x="533722" y="462115"/>
                  <a:pt x="526361" y="474616"/>
                  <a:pt x="515084" y="487179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41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61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8"/>
                </a:lnTo>
                <a:cubicBezTo>
                  <a:pt x="214821" y="444210"/>
                  <a:pt x="214761" y="444269"/>
                  <a:pt x="209979" y="447187"/>
                </a:cubicBezTo>
                <a:lnTo>
                  <a:pt x="142147" y="488467"/>
                </a:lnTo>
                <a:cubicBezTo>
                  <a:pt x="137730" y="491162"/>
                  <a:pt x="137351" y="491410"/>
                  <a:pt x="137320" y="491441"/>
                </a:cubicBezTo>
                <a:cubicBezTo>
                  <a:pt x="137320" y="491449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3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19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7"/>
                  <a:pt x="148051" y="509794"/>
                  <a:pt x="152893" y="516624"/>
                </a:cubicBezTo>
                <a:cubicBezTo>
                  <a:pt x="162562" y="530252"/>
                  <a:pt x="177058" y="548051"/>
                  <a:pt x="197048" y="565758"/>
                </a:cubicBezTo>
                <a:cubicBezTo>
                  <a:pt x="237407" y="601544"/>
                  <a:pt x="299518" y="636361"/>
                  <a:pt x="386339" y="636361"/>
                </a:cubicBezTo>
                <a:cubicBezTo>
                  <a:pt x="479475" y="636361"/>
                  <a:pt x="540462" y="597741"/>
                  <a:pt x="577983" y="555940"/>
                </a:cubicBezTo>
                <a:cubicBezTo>
                  <a:pt x="596303" y="535530"/>
                  <a:pt x="608431" y="515061"/>
                  <a:pt x="616081" y="499430"/>
                </a:cubicBezTo>
                <a:cubicBezTo>
                  <a:pt x="619921" y="491590"/>
                  <a:pt x="622668" y="484875"/>
                  <a:pt x="624551" y="479855"/>
                </a:cubicBezTo>
                <a:cubicBezTo>
                  <a:pt x="625476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89"/>
                  <a:pt x="627541" y="471032"/>
                  <a:pt x="627601" y="470816"/>
                </a:cubicBezTo>
                <a:cubicBezTo>
                  <a:pt x="627632" y="470710"/>
                  <a:pt x="627663" y="470609"/>
                  <a:pt x="627692" y="470519"/>
                </a:cubicBezTo>
                <a:cubicBezTo>
                  <a:pt x="627692" y="470476"/>
                  <a:pt x="627708" y="470427"/>
                  <a:pt x="627723" y="470386"/>
                </a:cubicBezTo>
                <a:cubicBezTo>
                  <a:pt x="627723" y="470366"/>
                  <a:pt x="627739" y="470338"/>
                  <a:pt x="627753" y="470327"/>
                </a:cubicBezTo>
                <a:cubicBezTo>
                  <a:pt x="627739" y="470309"/>
                  <a:pt x="627465" y="470209"/>
                  <a:pt x="622471" y="468463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89"/>
                  <a:pt x="543330" y="440856"/>
                  <a:pt x="543330" y="440840"/>
                </a:cubicBezTo>
                <a:cubicBezTo>
                  <a:pt x="543346" y="440809"/>
                  <a:pt x="543346" y="440778"/>
                  <a:pt x="543361" y="440751"/>
                </a:cubicBezTo>
                <a:cubicBezTo>
                  <a:pt x="543376" y="440694"/>
                  <a:pt x="543391" y="440631"/>
                  <a:pt x="543406" y="440589"/>
                </a:cubicBezTo>
                <a:lnTo>
                  <a:pt x="542662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3" name="Полилиния 142">
            <a:extLst>
              <a:ext uri="{FF2B5EF4-FFF2-40B4-BE49-F238E27FC236}">
                <a16:creationId xmlns:a16="http://schemas.microsoft.com/office/drawing/2014/main" id="{730E93A4-BD32-BC8A-EEF2-AC0360DD1706}"/>
              </a:ext>
            </a:extLst>
          </p:cNvPr>
          <p:cNvSpPr/>
          <p:nvPr/>
        </p:nvSpPr>
        <p:spPr>
          <a:xfrm rot="5400000">
            <a:off x="8687225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4" name="Полилиния 143">
            <a:extLst>
              <a:ext uri="{FF2B5EF4-FFF2-40B4-BE49-F238E27FC236}">
                <a16:creationId xmlns:a16="http://schemas.microsoft.com/office/drawing/2014/main" id="{C02FCFBC-4A49-6EC8-1BC4-450EE1EF4B0F}"/>
              </a:ext>
            </a:extLst>
          </p:cNvPr>
          <p:cNvSpPr/>
          <p:nvPr/>
        </p:nvSpPr>
        <p:spPr>
          <a:xfrm rot="5400000">
            <a:off x="8687225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5" name="Полилиния 144">
            <a:extLst>
              <a:ext uri="{FF2B5EF4-FFF2-40B4-BE49-F238E27FC236}">
                <a16:creationId xmlns:a16="http://schemas.microsoft.com/office/drawing/2014/main" id="{A5D2A3E6-D8DF-3CAD-343A-DA2145687FC2}"/>
              </a:ext>
            </a:extLst>
          </p:cNvPr>
          <p:cNvSpPr/>
          <p:nvPr/>
        </p:nvSpPr>
        <p:spPr>
          <a:xfrm>
            <a:off x="9459079" y="1152109"/>
            <a:ext cx="1484944" cy="740692"/>
          </a:xfrm>
          <a:custGeom>
            <a:avLst/>
            <a:gdLst>
              <a:gd name="connsiteX0" fmla="*/ 1114103 w 1484944"/>
              <a:gd name="connsiteY0" fmla="*/ 0 h 740692"/>
              <a:gd name="connsiteX1" fmla="*/ 1484945 w 1484944"/>
              <a:gd name="connsiteY1" fmla="*/ 370415 h 740692"/>
              <a:gd name="connsiteX2" fmla="*/ 1484809 w 1484944"/>
              <a:gd name="connsiteY2" fmla="*/ 379984 h 740692"/>
              <a:gd name="connsiteX3" fmla="*/ 1137296 w 1484944"/>
              <a:gd name="connsiteY3" fmla="*/ 740693 h 740692"/>
              <a:gd name="connsiteX4" fmla="*/ 1114103 w 1484944"/>
              <a:gd name="connsiteY4" fmla="*/ 740693 h 740692"/>
              <a:gd name="connsiteX5" fmla="*/ 899069 w 1484944"/>
              <a:gd name="connsiteY5" fmla="*/ 645561 h 740692"/>
              <a:gd name="connsiteX6" fmla="*/ 742093 w 1484944"/>
              <a:gd name="connsiteY6" fmla="*/ 495179 h 740692"/>
              <a:gd name="connsiteX7" fmla="*/ 585496 w 1484944"/>
              <a:gd name="connsiteY7" fmla="*/ 646606 h 740692"/>
              <a:gd name="connsiteX8" fmla="*/ 377641 w 1484944"/>
              <a:gd name="connsiteY8" fmla="*/ 740511 h 740692"/>
              <a:gd name="connsiteX9" fmla="*/ 370826 w 1484944"/>
              <a:gd name="connsiteY9" fmla="*/ 740632 h 740692"/>
              <a:gd name="connsiteX10" fmla="*/ 121 w 1484944"/>
              <a:gd name="connsiteY10" fmla="*/ 382329 h 740692"/>
              <a:gd name="connsiteX11" fmla="*/ 0 w 1484944"/>
              <a:gd name="connsiteY11" fmla="*/ 372761 h 740692"/>
              <a:gd name="connsiteX12" fmla="*/ 370765 w 1484944"/>
              <a:gd name="connsiteY12" fmla="*/ 380 h 740692"/>
              <a:gd name="connsiteX13" fmla="*/ 377581 w 1484944"/>
              <a:gd name="connsiteY13" fmla="*/ 504 h 740692"/>
              <a:gd name="connsiteX14" fmla="*/ 585876 w 1484944"/>
              <a:gd name="connsiteY14" fmla="*/ 97859 h 740692"/>
              <a:gd name="connsiteX15" fmla="*/ 742836 w 1484944"/>
              <a:gd name="connsiteY15" fmla="*/ 248182 h 740692"/>
              <a:gd name="connsiteX16" fmla="*/ 899494 w 1484944"/>
              <a:gd name="connsiteY16" fmla="*/ 96747 h 740692"/>
              <a:gd name="connsiteX17" fmla="*/ 1114103 w 1484944"/>
              <a:gd name="connsiteY17" fmla="*/ 0 h 740692"/>
              <a:gd name="connsiteX18" fmla="*/ 382893 w 1484944"/>
              <a:gd name="connsiteY18" fmla="*/ 180830 h 740692"/>
              <a:gd name="connsiteX19" fmla="*/ 196729 w 1484944"/>
              <a:gd name="connsiteY19" fmla="*/ 372822 h 740692"/>
              <a:gd name="connsiteX20" fmla="*/ 196729 w 1484944"/>
              <a:gd name="connsiteY20" fmla="*/ 377761 h 740692"/>
              <a:gd name="connsiteX21" fmla="*/ 382893 w 1484944"/>
              <a:gd name="connsiteY21" fmla="*/ 564761 h 740692"/>
              <a:gd name="connsiteX22" fmla="*/ 387279 w 1484944"/>
              <a:gd name="connsiteY22" fmla="*/ 564625 h 740692"/>
              <a:gd name="connsiteX23" fmla="*/ 469472 w 1484944"/>
              <a:gd name="connsiteY23" fmla="*/ 534999 h 740692"/>
              <a:gd name="connsiteX24" fmla="*/ 554516 w 1484944"/>
              <a:gd name="connsiteY24" fmla="*/ 464436 h 740692"/>
              <a:gd name="connsiteX25" fmla="*/ 635281 w 1484944"/>
              <a:gd name="connsiteY25" fmla="*/ 372822 h 740692"/>
              <a:gd name="connsiteX26" fmla="*/ 620194 w 1484944"/>
              <a:gd name="connsiteY26" fmla="*/ 353870 h 740692"/>
              <a:gd name="connsiteX27" fmla="*/ 555018 w 1484944"/>
              <a:gd name="connsiteY27" fmla="*/ 281641 h 740692"/>
              <a:gd name="connsiteX28" fmla="*/ 469790 w 1484944"/>
              <a:gd name="connsiteY28" fmla="*/ 210771 h 740692"/>
              <a:gd name="connsiteX29" fmla="*/ 387340 w 1484944"/>
              <a:gd name="connsiteY29" fmla="*/ 180953 h 740692"/>
              <a:gd name="connsiteX30" fmla="*/ 382893 w 1484944"/>
              <a:gd name="connsiteY30" fmla="*/ 180830 h 740692"/>
              <a:gd name="connsiteX31" fmla="*/ 1102051 w 1484944"/>
              <a:gd name="connsiteY31" fmla="*/ 178608 h 740692"/>
              <a:gd name="connsiteX32" fmla="*/ 1015397 w 1484944"/>
              <a:gd name="connsiteY32" fmla="*/ 208425 h 740692"/>
              <a:gd name="connsiteX33" fmla="*/ 930291 w 1484944"/>
              <a:gd name="connsiteY33" fmla="*/ 279049 h 740692"/>
              <a:gd name="connsiteX34" fmla="*/ 865115 w 1484944"/>
              <a:gd name="connsiteY34" fmla="*/ 351215 h 740692"/>
              <a:gd name="connsiteX35" fmla="*/ 849648 w 1484944"/>
              <a:gd name="connsiteY35" fmla="*/ 370599 h 740692"/>
              <a:gd name="connsiteX36" fmla="*/ 930230 w 1484944"/>
              <a:gd name="connsiteY36" fmla="*/ 462029 h 740692"/>
              <a:gd name="connsiteX37" fmla="*/ 1015336 w 1484944"/>
              <a:gd name="connsiteY37" fmla="*/ 532714 h 740692"/>
              <a:gd name="connsiteX38" fmla="*/ 1102051 w 1484944"/>
              <a:gd name="connsiteY38" fmla="*/ 562534 h 740692"/>
              <a:gd name="connsiteX39" fmla="*/ 1106999 w 1484944"/>
              <a:gd name="connsiteY39" fmla="*/ 562534 h 740692"/>
              <a:gd name="connsiteX40" fmla="*/ 1288140 w 1484944"/>
              <a:gd name="connsiteY40" fmla="*/ 370539 h 740692"/>
              <a:gd name="connsiteX41" fmla="*/ 1106999 w 1484944"/>
              <a:gd name="connsiteY41" fmla="*/ 178608 h 740692"/>
              <a:gd name="connsiteX42" fmla="*/ 1102051 w 1484944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4" h="740692">
                <a:moveTo>
                  <a:pt x="1114103" y="0"/>
                </a:moveTo>
                <a:cubicBezTo>
                  <a:pt x="1318998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0" y="728966"/>
                  <a:pt x="1137296" y="740693"/>
                </a:cubicBezTo>
                <a:lnTo>
                  <a:pt x="1114103" y="740693"/>
                </a:lnTo>
                <a:cubicBezTo>
                  <a:pt x="1041808" y="740693"/>
                  <a:pt x="965672" y="697664"/>
                  <a:pt x="899069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49" y="599881"/>
                  <a:pt x="585496" y="646606"/>
                </a:cubicBezTo>
                <a:cubicBezTo>
                  <a:pt x="521185" y="697604"/>
                  <a:pt x="447888" y="737860"/>
                  <a:pt x="377641" y="740511"/>
                </a:cubicBezTo>
                <a:lnTo>
                  <a:pt x="370826" y="740632"/>
                </a:lnTo>
                <a:cubicBezTo>
                  <a:pt x="169149" y="740632"/>
                  <a:pt x="5191" y="582351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0"/>
                  <a:pt x="370765" y="380"/>
                </a:cubicBezTo>
                <a:lnTo>
                  <a:pt x="377581" y="504"/>
                </a:lnTo>
                <a:cubicBezTo>
                  <a:pt x="447827" y="3097"/>
                  <a:pt x="521306" y="47360"/>
                  <a:pt x="585876" y="97859"/>
                </a:cubicBezTo>
                <a:cubicBezTo>
                  <a:pt x="644996" y="144098"/>
                  <a:pt x="699912" y="200152"/>
                  <a:pt x="742836" y="248182"/>
                </a:cubicBezTo>
                <a:cubicBezTo>
                  <a:pt x="785701" y="200029"/>
                  <a:pt x="840495" y="143480"/>
                  <a:pt x="899494" y="96747"/>
                </a:cubicBezTo>
                <a:cubicBezTo>
                  <a:pt x="965855" y="44027"/>
                  <a:pt x="1041808" y="0"/>
                  <a:pt x="1114103" y="0"/>
                </a:cubicBezTo>
                <a:close/>
                <a:moveTo>
                  <a:pt x="382893" y="180830"/>
                </a:moveTo>
                <a:cubicBezTo>
                  <a:pt x="276704" y="180830"/>
                  <a:pt x="196729" y="266763"/>
                  <a:pt x="196729" y="372822"/>
                </a:cubicBezTo>
                <a:lnTo>
                  <a:pt x="196729" y="377761"/>
                </a:lnTo>
                <a:cubicBezTo>
                  <a:pt x="199461" y="481475"/>
                  <a:pt x="278313" y="564761"/>
                  <a:pt x="382893" y="564761"/>
                </a:cubicBezTo>
                <a:lnTo>
                  <a:pt x="387279" y="564625"/>
                </a:lnTo>
                <a:cubicBezTo>
                  <a:pt x="409486" y="563397"/>
                  <a:pt x="441588" y="552898"/>
                  <a:pt x="469472" y="534999"/>
                </a:cubicBezTo>
                <a:cubicBezTo>
                  <a:pt x="498857" y="516169"/>
                  <a:pt x="528167" y="490611"/>
                  <a:pt x="554516" y="464436"/>
                </a:cubicBezTo>
                <a:cubicBezTo>
                  <a:pt x="590884" y="428259"/>
                  <a:pt x="620452" y="391836"/>
                  <a:pt x="635281" y="372822"/>
                </a:cubicBezTo>
                <a:cubicBezTo>
                  <a:pt x="631274" y="367637"/>
                  <a:pt x="626189" y="361217"/>
                  <a:pt x="620194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7" y="255342"/>
                  <a:pt x="499282" y="229724"/>
                  <a:pt x="469790" y="210771"/>
                </a:cubicBezTo>
                <a:cubicBezTo>
                  <a:pt x="441771" y="192745"/>
                  <a:pt x="409607" y="182188"/>
                  <a:pt x="387340" y="180953"/>
                </a:cubicBezTo>
                <a:lnTo>
                  <a:pt x="382893" y="180830"/>
                </a:lnTo>
                <a:close/>
                <a:moveTo>
                  <a:pt x="1102051" y="178608"/>
                </a:moveTo>
                <a:cubicBezTo>
                  <a:pt x="1078858" y="178608"/>
                  <a:pt x="1045208" y="189287"/>
                  <a:pt x="1015397" y="208425"/>
                </a:cubicBezTo>
                <a:cubicBezTo>
                  <a:pt x="985966" y="227316"/>
                  <a:pt x="956641" y="252873"/>
                  <a:pt x="930291" y="279049"/>
                </a:cubicBezTo>
                <a:cubicBezTo>
                  <a:pt x="904078" y="305161"/>
                  <a:pt x="881310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0" y="462029"/>
                </a:cubicBezTo>
                <a:cubicBezTo>
                  <a:pt x="956581" y="488266"/>
                  <a:pt x="985890" y="513824"/>
                  <a:pt x="1015336" y="532714"/>
                </a:cubicBezTo>
                <a:cubicBezTo>
                  <a:pt x="1045208" y="551852"/>
                  <a:pt x="1078919" y="562534"/>
                  <a:pt x="1102051" y="562534"/>
                </a:cubicBezTo>
                <a:lnTo>
                  <a:pt x="1106999" y="562534"/>
                </a:lnTo>
                <a:cubicBezTo>
                  <a:pt x="1210897" y="559822"/>
                  <a:pt x="1288140" y="474930"/>
                  <a:pt x="1288140" y="370539"/>
                </a:cubicBezTo>
                <a:cubicBezTo>
                  <a:pt x="1288140" y="266146"/>
                  <a:pt x="1210897" y="181200"/>
                  <a:pt x="1106999" y="178608"/>
                </a:cubicBezTo>
                <a:lnTo>
                  <a:pt x="1102051" y="178608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6" name="Полилиния 145">
            <a:extLst>
              <a:ext uri="{FF2B5EF4-FFF2-40B4-BE49-F238E27FC236}">
                <a16:creationId xmlns:a16="http://schemas.microsoft.com/office/drawing/2014/main" id="{649872C1-FC23-926E-9138-5EDA552B3FB5}"/>
              </a:ext>
            </a:extLst>
          </p:cNvPr>
          <p:cNvSpPr/>
          <p:nvPr/>
        </p:nvSpPr>
        <p:spPr>
          <a:xfrm rot="5400000">
            <a:off x="359944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7" name="Полилиния 146">
            <a:extLst>
              <a:ext uri="{FF2B5EF4-FFF2-40B4-BE49-F238E27FC236}">
                <a16:creationId xmlns:a16="http://schemas.microsoft.com/office/drawing/2014/main" id="{06CBA69E-2F75-30AC-5DD2-08DBEE3FEDB5}"/>
              </a:ext>
            </a:extLst>
          </p:cNvPr>
          <p:cNvSpPr/>
          <p:nvPr/>
        </p:nvSpPr>
        <p:spPr>
          <a:xfrm rot="5400000">
            <a:off x="359944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8" name="Полилиния 147">
            <a:extLst>
              <a:ext uri="{FF2B5EF4-FFF2-40B4-BE49-F238E27FC236}">
                <a16:creationId xmlns:a16="http://schemas.microsoft.com/office/drawing/2014/main" id="{D38A29B3-F19F-49C0-3692-B50A2D437A10}"/>
              </a:ext>
            </a:extLst>
          </p:cNvPr>
          <p:cNvSpPr/>
          <p:nvPr/>
        </p:nvSpPr>
        <p:spPr>
          <a:xfrm>
            <a:off x="1131762" y="1152109"/>
            <a:ext cx="1484945" cy="740692"/>
          </a:xfrm>
          <a:custGeom>
            <a:avLst/>
            <a:gdLst>
              <a:gd name="connsiteX0" fmla="*/ 1114104 w 1484945"/>
              <a:gd name="connsiteY0" fmla="*/ 0 h 740692"/>
              <a:gd name="connsiteX1" fmla="*/ 1484945 w 1484945"/>
              <a:gd name="connsiteY1" fmla="*/ 370415 h 740692"/>
              <a:gd name="connsiteX2" fmla="*/ 1484809 w 1484945"/>
              <a:gd name="connsiteY2" fmla="*/ 379984 h 740692"/>
              <a:gd name="connsiteX3" fmla="*/ 1137296 w 1484945"/>
              <a:gd name="connsiteY3" fmla="*/ 740693 h 740692"/>
              <a:gd name="connsiteX4" fmla="*/ 1114104 w 1484945"/>
              <a:gd name="connsiteY4" fmla="*/ 740693 h 740692"/>
              <a:gd name="connsiteX5" fmla="*/ 899070 w 1484945"/>
              <a:gd name="connsiteY5" fmla="*/ 645561 h 740692"/>
              <a:gd name="connsiteX6" fmla="*/ 742093 w 1484945"/>
              <a:gd name="connsiteY6" fmla="*/ 495179 h 740692"/>
              <a:gd name="connsiteX7" fmla="*/ 585496 w 1484945"/>
              <a:gd name="connsiteY7" fmla="*/ 646606 h 740692"/>
              <a:gd name="connsiteX8" fmla="*/ 377636 w 1484945"/>
              <a:gd name="connsiteY8" fmla="*/ 740511 h 740692"/>
              <a:gd name="connsiteX9" fmla="*/ 370833 w 1484945"/>
              <a:gd name="connsiteY9" fmla="*/ 740632 h 740692"/>
              <a:gd name="connsiteX10" fmla="*/ 123 w 1484945"/>
              <a:gd name="connsiteY10" fmla="*/ 382329 h 740692"/>
              <a:gd name="connsiteX11" fmla="*/ 0 w 1484945"/>
              <a:gd name="connsiteY11" fmla="*/ 372761 h 740692"/>
              <a:gd name="connsiteX12" fmla="*/ 370770 w 1484945"/>
              <a:gd name="connsiteY12" fmla="*/ 380 h 740692"/>
              <a:gd name="connsiteX13" fmla="*/ 377573 w 1484945"/>
              <a:gd name="connsiteY13" fmla="*/ 504 h 740692"/>
              <a:gd name="connsiteX14" fmla="*/ 585876 w 1484945"/>
              <a:gd name="connsiteY14" fmla="*/ 97859 h 740692"/>
              <a:gd name="connsiteX15" fmla="*/ 742837 w 1484945"/>
              <a:gd name="connsiteY15" fmla="*/ 248182 h 740692"/>
              <a:gd name="connsiteX16" fmla="*/ 899495 w 1484945"/>
              <a:gd name="connsiteY16" fmla="*/ 96747 h 740692"/>
              <a:gd name="connsiteX17" fmla="*/ 1114104 w 1484945"/>
              <a:gd name="connsiteY17" fmla="*/ 0 h 740692"/>
              <a:gd name="connsiteX18" fmla="*/ 382892 w 1484945"/>
              <a:gd name="connsiteY18" fmla="*/ 180830 h 740692"/>
              <a:gd name="connsiteX19" fmla="*/ 196733 w 1484945"/>
              <a:gd name="connsiteY19" fmla="*/ 372822 h 740692"/>
              <a:gd name="connsiteX20" fmla="*/ 196733 w 1484945"/>
              <a:gd name="connsiteY20" fmla="*/ 377761 h 740692"/>
              <a:gd name="connsiteX21" fmla="*/ 382892 w 1484945"/>
              <a:gd name="connsiteY21" fmla="*/ 564761 h 740692"/>
              <a:gd name="connsiteX22" fmla="*/ 387283 w 1484945"/>
              <a:gd name="connsiteY22" fmla="*/ 564625 h 740692"/>
              <a:gd name="connsiteX23" fmla="*/ 469478 w 1484945"/>
              <a:gd name="connsiteY23" fmla="*/ 534999 h 740692"/>
              <a:gd name="connsiteX24" fmla="*/ 554517 w 1484945"/>
              <a:gd name="connsiteY24" fmla="*/ 464436 h 740692"/>
              <a:gd name="connsiteX25" fmla="*/ 635282 w 1484945"/>
              <a:gd name="connsiteY25" fmla="*/ 372822 h 740692"/>
              <a:gd name="connsiteX26" fmla="*/ 620195 w 1484945"/>
              <a:gd name="connsiteY26" fmla="*/ 353870 h 740692"/>
              <a:gd name="connsiteX27" fmla="*/ 555018 w 1484945"/>
              <a:gd name="connsiteY27" fmla="*/ 281641 h 740692"/>
              <a:gd name="connsiteX28" fmla="*/ 469787 w 1484945"/>
              <a:gd name="connsiteY28" fmla="*/ 210771 h 740692"/>
              <a:gd name="connsiteX29" fmla="*/ 387345 w 1484945"/>
              <a:gd name="connsiteY29" fmla="*/ 180953 h 740692"/>
              <a:gd name="connsiteX30" fmla="*/ 382892 w 1484945"/>
              <a:gd name="connsiteY30" fmla="*/ 180830 h 740692"/>
              <a:gd name="connsiteX31" fmla="*/ 1102052 w 1484945"/>
              <a:gd name="connsiteY31" fmla="*/ 178608 h 740692"/>
              <a:gd name="connsiteX32" fmla="*/ 1015398 w 1484945"/>
              <a:gd name="connsiteY32" fmla="*/ 208425 h 740692"/>
              <a:gd name="connsiteX33" fmla="*/ 930292 w 1484945"/>
              <a:gd name="connsiteY33" fmla="*/ 279049 h 740692"/>
              <a:gd name="connsiteX34" fmla="*/ 865115 w 1484945"/>
              <a:gd name="connsiteY34" fmla="*/ 351215 h 740692"/>
              <a:gd name="connsiteX35" fmla="*/ 849648 w 1484945"/>
              <a:gd name="connsiteY35" fmla="*/ 370599 h 740692"/>
              <a:gd name="connsiteX36" fmla="*/ 930231 w 1484945"/>
              <a:gd name="connsiteY36" fmla="*/ 462029 h 740692"/>
              <a:gd name="connsiteX37" fmla="*/ 1015337 w 1484945"/>
              <a:gd name="connsiteY37" fmla="*/ 532714 h 740692"/>
              <a:gd name="connsiteX38" fmla="*/ 1102052 w 1484945"/>
              <a:gd name="connsiteY38" fmla="*/ 562534 h 740692"/>
              <a:gd name="connsiteX39" fmla="*/ 1107000 w 1484945"/>
              <a:gd name="connsiteY39" fmla="*/ 562534 h 740692"/>
              <a:gd name="connsiteX40" fmla="*/ 1288141 w 1484945"/>
              <a:gd name="connsiteY40" fmla="*/ 370539 h 740692"/>
              <a:gd name="connsiteX41" fmla="*/ 1107000 w 1484945"/>
              <a:gd name="connsiteY41" fmla="*/ 178608 h 740692"/>
              <a:gd name="connsiteX42" fmla="*/ 1102052 w 1484945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5" h="740692">
                <a:moveTo>
                  <a:pt x="1114104" y="0"/>
                </a:moveTo>
                <a:cubicBezTo>
                  <a:pt x="1318999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1" y="728966"/>
                  <a:pt x="1137296" y="740693"/>
                </a:cubicBezTo>
                <a:lnTo>
                  <a:pt x="1114104" y="740693"/>
                </a:lnTo>
                <a:cubicBezTo>
                  <a:pt x="1041808" y="740693"/>
                  <a:pt x="965673" y="697664"/>
                  <a:pt x="899070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50" y="599881"/>
                  <a:pt x="585496" y="646606"/>
                </a:cubicBezTo>
                <a:cubicBezTo>
                  <a:pt x="521182" y="697604"/>
                  <a:pt x="447894" y="737860"/>
                  <a:pt x="377636" y="740511"/>
                </a:cubicBezTo>
                <a:lnTo>
                  <a:pt x="370833" y="740632"/>
                </a:lnTo>
                <a:cubicBezTo>
                  <a:pt x="169151" y="740632"/>
                  <a:pt x="5194" y="582351"/>
                  <a:pt x="123" y="382329"/>
                </a:cubicBezTo>
                <a:lnTo>
                  <a:pt x="0" y="372761"/>
                </a:lnTo>
                <a:cubicBezTo>
                  <a:pt x="0" y="168422"/>
                  <a:pt x="165872" y="380"/>
                  <a:pt x="370770" y="380"/>
                </a:cubicBezTo>
                <a:lnTo>
                  <a:pt x="377573" y="504"/>
                </a:lnTo>
                <a:cubicBezTo>
                  <a:pt x="447832" y="3097"/>
                  <a:pt x="521305" y="47360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6" y="143480"/>
                  <a:pt x="899495" y="96747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2" y="180830"/>
                </a:moveTo>
                <a:cubicBezTo>
                  <a:pt x="276701" y="180830"/>
                  <a:pt x="196733" y="266763"/>
                  <a:pt x="196733" y="372822"/>
                </a:cubicBezTo>
                <a:lnTo>
                  <a:pt x="196733" y="377761"/>
                </a:lnTo>
                <a:cubicBezTo>
                  <a:pt x="199455" y="481475"/>
                  <a:pt x="278310" y="564761"/>
                  <a:pt x="382892" y="564761"/>
                </a:cubicBezTo>
                <a:lnTo>
                  <a:pt x="387283" y="564625"/>
                </a:lnTo>
                <a:cubicBezTo>
                  <a:pt x="409486" y="563397"/>
                  <a:pt x="441586" y="552898"/>
                  <a:pt x="469478" y="534999"/>
                </a:cubicBezTo>
                <a:cubicBezTo>
                  <a:pt x="498856" y="516169"/>
                  <a:pt x="528170" y="490611"/>
                  <a:pt x="554517" y="464436"/>
                </a:cubicBezTo>
                <a:cubicBezTo>
                  <a:pt x="590885" y="428259"/>
                  <a:pt x="620453" y="391836"/>
                  <a:pt x="635282" y="372822"/>
                </a:cubicBezTo>
                <a:cubicBezTo>
                  <a:pt x="631275" y="367637"/>
                  <a:pt x="626190" y="361217"/>
                  <a:pt x="620195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5" y="255342"/>
                  <a:pt x="499288" y="229724"/>
                  <a:pt x="469787" y="210771"/>
                </a:cubicBezTo>
                <a:cubicBezTo>
                  <a:pt x="441771" y="192745"/>
                  <a:pt x="409611" y="182188"/>
                  <a:pt x="387345" y="180953"/>
                </a:cubicBezTo>
                <a:lnTo>
                  <a:pt x="382892" y="180830"/>
                </a:lnTo>
                <a:close/>
                <a:moveTo>
                  <a:pt x="1102052" y="178608"/>
                </a:moveTo>
                <a:cubicBezTo>
                  <a:pt x="1078859" y="178608"/>
                  <a:pt x="1045208" y="189287"/>
                  <a:pt x="1015398" y="208425"/>
                </a:cubicBezTo>
                <a:cubicBezTo>
                  <a:pt x="985967" y="227316"/>
                  <a:pt x="956642" y="252873"/>
                  <a:pt x="930292" y="279049"/>
                </a:cubicBezTo>
                <a:cubicBezTo>
                  <a:pt x="904078" y="305161"/>
                  <a:pt x="881311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4"/>
                  <a:pt x="1102052" y="562534"/>
                </a:cubicBezTo>
                <a:lnTo>
                  <a:pt x="1107000" y="562534"/>
                </a:lnTo>
                <a:cubicBezTo>
                  <a:pt x="1210897" y="559822"/>
                  <a:pt x="1288141" y="474930"/>
                  <a:pt x="1288141" y="370539"/>
                </a:cubicBezTo>
                <a:cubicBezTo>
                  <a:pt x="1288141" y="266146"/>
                  <a:pt x="1210897" y="181200"/>
                  <a:pt x="1107000" y="178608"/>
                </a:cubicBezTo>
                <a:lnTo>
                  <a:pt x="1102052" y="17860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9" name="Полилиния 148">
            <a:extLst>
              <a:ext uri="{FF2B5EF4-FFF2-40B4-BE49-F238E27FC236}">
                <a16:creationId xmlns:a16="http://schemas.microsoft.com/office/drawing/2014/main" id="{6B59B8ED-6EF3-C1E0-4DCD-C87362D9BFDC}"/>
              </a:ext>
            </a:extLst>
          </p:cNvPr>
          <p:cNvSpPr/>
          <p:nvPr/>
        </p:nvSpPr>
        <p:spPr>
          <a:xfrm>
            <a:off x="11171702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59 w 744825"/>
              <a:gd name="connsiteY3" fmla="*/ 760068 h 760067"/>
              <a:gd name="connsiteX4" fmla="*/ 351959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2" y="524920"/>
                  <a:pt x="571304" y="417522"/>
                  <a:pt x="744825" y="417522"/>
                </a:cubicBezTo>
                <a:lnTo>
                  <a:pt x="744825" y="760068"/>
                </a:lnTo>
                <a:lnTo>
                  <a:pt x="351959" y="760068"/>
                </a:lnTo>
                <a:cubicBezTo>
                  <a:pt x="351959" y="760038"/>
                  <a:pt x="351959" y="760007"/>
                  <a:pt x="351959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0" name="Полилиния 149">
            <a:extLst>
              <a:ext uri="{FF2B5EF4-FFF2-40B4-BE49-F238E27FC236}">
                <a16:creationId xmlns:a16="http://schemas.microsoft.com/office/drawing/2014/main" id="{4B72F3CB-289C-9C51-192B-3DA3D01F22AB}"/>
              </a:ext>
            </a:extLst>
          </p:cNvPr>
          <p:cNvSpPr/>
          <p:nvPr/>
        </p:nvSpPr>
        <p:spPr>
          <a:xfrm>
            <a:off x="2844445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5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1" name="Полилиния 150">
            <a:extLst>
              <a:ext uri="{FF2B5EF4-FFF2-40B4-BE49-F238E27FC236}">
                <a16:creationId xmlns:a16="http://schemas.microsoft.com/office/drawing/2014/main" id="{BA2EACB6-67C8-698B-0FC2-15B0031F21CA}"/>
              </a:ext>
            </a:extLst>
          </p:cNvPr>
          <p:cNvSpPr/>
          <p:nvPr/>
        </p:nvSpPr>
        <p:spPr>
          <a:xfrm>
            <a:off x="3847290" y="399680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2" name="Полилиния 151">
            <a:extLst>
              <a:ext uri="{FF2B5EF4-FFF2-40B4-BE49-F238E27FC236}">
                <a16:creationId xmlns:a16="http://schemas.microsoft.com/office/drawing/2014/main" id="{231FF33C-956D-D7BE-EEA3-72B5EFAE8F91}"/>
              </a:ext>
            </a:extLst>
          </p:cNvPr>
          <p:cNvSpPr/>
          <p:nvPr/>
        </p:nvSpPr>
        <p:spPr>
          <a:xfrm>
            <a:off x="4668357" y="3996804"/>
            <a:ext cx="742199" cy="759997"/>
          </a:xfrm>
          <a:custGeom>
            <a:avLst/>
            <a:gdLst>
              <a:gd name="connsiteX0" fmla="*/ 742200 w 742199"/>
              <a:gd name="connsiteY0" fmla="*/ 759998 h 759997"/>
              <a:gd name="connsiteX1" fmla="*/ 0 w 742199"/>
              <a:gd name="connsiteY1" fmla="*/ 759998 h 759997"/>
              <a:gd name="connsiteX2" fmla="*/ 0 w 742199"/>
              <a:gd name="connsiteY2" fmla="*/ 0 h 759997"/>
              <a:gd name="connsiteX3" fmla="*/ 371100 w 742199"/>
              <a:gd name="connsiteY3" fmla="*/ 380014 h 759997"/>
              <a:gd name="connsiteX4" fmla="*/ 742200 w 742199"/>
              <a:gd name="connsiteY4" fmla="*/ 0 h 759997"/>
              <a:gd name="connsiteX5" fmla="*/ 742200 w 742199"/>
              <a:gd name="connsiteY5" fmla="*/ 759998 h 7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7">
                <a:moveTo>
                  <a:pt x="742200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200" y="0"/>
                </a:lnTo>
                <a:lnTo>
                  <a:pt x="742200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3" name="Полилиния 152">
            <a:extLst>
              <a:ext uri="{FF2B5EF4-FFF2-40B4-BE49-F238E27FC236}">
                <a16:creationId xmlns:a16="http://schemas.microsoft.com/office/drawing/2014/main" id="{DFCE9A7D-CCF0-F485-B42B-1E4D1119B1D9}"/>
              </a:ext>
            </a:extLst>
          </p:cNvPr>
          <p:cNvSpPr/>
          <p:nvPr/>
        </p:nvSpPr>
        <p:spPr>
          <a:xfrm>
            <a:off x="5638242" y="3990414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3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3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4" name="Полилиния 153">
            <a:extLst>
              <a:ext uri="{FF2B5EF4-FFF2-40B4-BE49-F238E27FC236}">
                <a16:creationId xmlns:a16="http://schemas.microsoft.com/office/drawing/2014/main" id="{69311EA4-7389-4FEF-8D61-E9BE39A75FCB}"/>
              </a:ext>
            </a:extLst>
          </p:cNvPr>
          <p:cNvSpPr/>
          <p:nvPr/>
        </p:nvSpPr>
        <p:spPr>
          <a:xfrm>
            <a:off x="6612104" y="4003198"/>
            <a:ext cx="717534" cy="740817"/>
          </a:xfrm>
          <a:custGeom>
            <a:avLst/>
            <a:gdLst>
              <a:gd name="connsiteX0" fmla="*/ 717535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310 h 740817"/>
              <a:gd name="connsiteX3" fmla="*/ 0 w 717534"/>
              <a:gd name="connsiteY3" fmla="*/ 554310 h 740817"/>
              <a:gd name="connsiteX4" fmla="*/ 0 w 717534"/>
              <a:gd name="connsiteY4" fmla="*/ 185174 h 740817"/>
              <a:gd name="connsiteX5" fmla="*/ 327887 w 717534"/>
              <a:gd name="connsiteY5" fmla="*/ 185174 h 740817"/>
              <a:gd name="connsiteX6" fmla="*/ 327887 w 717534"/>
              <a:gd name="connsiteY6" fmla="*/ 0 h 740817"/>
              <a:gd name="connsiteX7" fmla="*/ 717535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5" y="370409"/>
                </a:moveTo>
                <a:lnTo>
                  <a:pt x="327887" y="740817"/>
                </a:lnTo>
                <a:lnTo>
                  <a:pt x="327887" y="554310"/>
                </a:lnTo>
                <a:lnTo>
                  <a:pt x="0" y="554310"/>
                </a:lnTo>
                <a:lnTo>
                  <a:pt x="0" y="185174"/>
                </a:lnTo>
                <a:lnTo>
                  <a:pt x="327887" y="185174"/>
                </a:lnTo>
                <a:lnTo>
                  <a:pt x="327887" y="0"/>
                </a:lnTo>
                <a:lnTo>
                  <a:pt x="717535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5" name="Полилиния 154">
            <a:extLst>
              <a:ext uri="{FF2B5EF4-FFF2-40B4-BE49-F238E27FC236}">
                <a16:creationId xmlns:a16="http://schemas.microsoft.com/office/drawing/2014/main" id="{EC5408CE-33BD-0177-9D64-34568E22828E}"/>
              </a:ext>
            </a:extLst>
          </p:cNvPr>
          <p:cNvSpPr/>
          <p:nvPr/>
        </p:nvSpPr>
        <p:spPr>
          <a:xfrm>
            <a:off x="7496602" y="3994910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11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70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17 h 763664"/>
              <a:gd name="connsiteX13" fmla="*/ 214715 w 765058"/>
              <a:gd name="connsiteY13" fmla="*/ 443981 h 763664"/>
              <a:gd name="connsiteX14" fmla="*/ 214746 w 765058"/>
              <a:gd name="connsiteY14" fmla="*/ 444103 h 763664"/>
              <a:gd name="connsiteX15" fmla="*/ 214791 w 765058"/>
              <a:gd name="connsiteY15" fmla="*/ 444163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494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3 h 763664"/>
              <a:gd name="connsiteX31" fmla="*/ 624535 w 765058"/>
              <a:gd name="connsiteY31" fmla="*/ 479858 h 763664"/>
              <a:gd name="connsiteX32" fmla="*/ 626721 w 765058"/>
              <a:gd name="connsiteY32" fmla="*/ 473631 h 763664"/>
              <a:gd name="connsiteX33" fmla="*/ 627374 w 765058"/>
              <a:gd name="connsiteY33" fmla="*/ 471571 h 763664"/>
              <a:gd name="connsiteX34" fmla="*/ 627602 w 765058"/>
              <a:gd name="connsiteY34" fmla="*/ 470814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3 w 765058"/>
              <a:gd name="connsiteY39" fmla="*/ 442769 h 763664"/>
              <a:gd name="connsiteX40" fmla="*/ 543315 w 765058"/>
              <a:gd name="connsiteY40" fmla="*/ 440906 h 763664"/>
              <a:gd name="connsiteX41" fmla="*/ 543331 w 765058"/>
              <a:gd name="connsiteY41" fmla="*/ 440845 h 763664"/>
              <a:gd name="connsiteX42" fmla="*/ 543360 w 765058"/>
              <a:gd name="connsiteY42" fmla="*/ 440754 h 763664"/>
              <a:gd name="connsiteX43" fmla="*/ 543407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11"/>
                </a:cubicBezTo>
                <a:cubicBezTo>
                  <a:pt x="533723" y="462117"/>
                  <a:pt x="526361" y="474616"/>
                  <a:pt x="515083" y="487176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70"/>
                </a:cubicBezTo>
                <a:cubicBezTo>
                  <a:pt x="238712" y="477358"/>
                  <a:pt x="228877" y="465238"/>
                  <a:pt x="222623" y="456420"/>
                </a:cubicBezTo>
                <a:cubicBezTo>
                  <a:pt x="219512" y="452026"/>
                  <a:pt x="217326" y="448527"/>
                  <a:pt x="216036" y="446330"/>
                </a:cubicBezTo>
                <a:cubicBezTo>
                  <a:pt x="215399" y="445239"/>
                  <a:pt x="214989" y="444497"/>
                  <a:pt x="214776" y="444117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3"/>
                </a:cubicBezTo>
                <a:cubicBezTo>
                  <a:pt x="214761" y="444117"/>
                  <a:pt x="214791" y="444148"/>
                  <a:pt x="214791" y="444163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03"/>
                  <a:pt x="137320" y="491449"/>
                </a:cubicBezTo>
                <a:cubicBezTo>
                  <a:pt x="137320" y="491449"/>
                  <a:pt x="137320" y="491479"/>
                  <a:pt x="137335" y="491494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00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586"/>
                  <a:pt x="622669" y="484873"/>
                  <a:pt x="624535" y="479858"/>
                </a:cubicBezTo>
                <a:cubicBezTo>
                  <a:pt x="625477" y="477344"/>
                  <a:pt x="626190" y="475238"/>
                  <a:pt x="626721" y="473631"/>
                </a:cubicBezTo>
                <a:cubicBezTo>
                  <a:pt x="626979" y="472813"/>
                  <a:pt x="627207" y="472131"/>
                  <a:pt x="627374" y="471571"/>
                </a:cubicBezTo>
                <a:cubicBezTo>
                  <a:pt x="627465" y="471283"/>
                  <a:pt x="627526" y="471025"/>
                  <a:pt x="627602" y="470814"/>
                </a:cubicBezTo>
                <a:cubicBezTo>
                  <a:pt x="627632" y="470707"/>
                  <a:pt x="627662" y="470617"/>
                  <a:pt x="627693" y="470526"/>
                </a:cubicBezTo>
                <a:cubicBezTo>
                  <a:pt x="627693" y="470480"/>
                  <a:pt x="627708" y="470434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1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4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6" name="Полилиния 155">
            <a:extLst>
              <a:ext uri="{FF2B5EF4-FFF2-40B4-BE49-F238E27FC236}">
                <a16:creationId xmlns:a16="http://schemas.microsoft.com/office/drawing/2014/main" id="{990C14BD-7AE6-E3DA-387B-605F508DD334}"/>
              </a:ext>
            </a:extLst>
          </p:cNvPr>
          <p:cNvSpPr/>
          <p:nvPr/>
        </p:nvSpPr>
        <p:spPr>
          <a:xfrm rot="5400000">
            <a:off x="8687316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7" name="Полилиния 156">
            <a:extLst>
              <a:ext uri="{FF2B5EF4-FFF2-40B4-BE49-F238E27FC236}">
                <a16:creationId xmlns:a16="http://schemas.microsoft.com/office/drawing/2014/main" id="{B3CD90C9-EA98-715F-4E8C-5BDF0FA62E86}"/>
              </a:ext>
            </a:extLst>
          </p:cNvPr>
          <p:cNvSpPr/>
          <p:nvPr/>
        </p:nvSpPr>
        <p:spPr>
          <a:xfrm rot="5400000">
            <a:off x="8687316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8" name="Полилиния 157">
            <a:extLst>
              <a:ext uri="{FF2B5EF4-FFF2-40B4-BE49-F238E27FC236}">
                <a16:creationId xmlns:a16="http://schemas.microsoft.com/office/drawing/2014/main" id="{7F077B32-1AD9-3395-DBA4-45DF0BBC73CD}"/>
              </a:ext>
            </a:extLst>
          </p:cNvPr>
          <p:cNvSpPr/>
          <p:nvPr/>
        </p:nvSpPr>
        <p:spPr>
          <a:xfrm>
            <a:off x="9459140" y="4006394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6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3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60 h 740695"/>
              <a:gd name="connsiteX15" fmla="*/ 742837 w 1484930"/>
              <a:gd name="connsiteY15" fmla="*/ 248171 h 740695"/>
              <a:gd name="connsiteX16" fmla="*/ 899494 w 1484930"/>
              <a:gd name="connsiteY16" fmla="*/ 96738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4 w 1484930"/>
              <a:gd name="connsiteY26" fmla="*/ 353864 h 740695"/>
              <a:gd name="connsiteX27" fmla="*/ 555018 w 1484930"/>
              <a:gd name="connsiteY27" fmla="*/ 281639 h 740695"/>
              <a:gd name="connsiteX28" fmla="*/ 469790 w 1484930"/>
              <a:gd name="connsiteY28" fmla="*/ 210764 h 740695"/>
              <a:gd name="connsiteX29" fmla="*/ 387340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598 h 740695"/>
              <a:gd name="connsiteX32" fmla="*/ 1015397 w 1484930"/>
              <a:gd name="connsiteY32" fmla="*/ 208416 h 740695"/>
              <a:gd name="connsiteX33" fmla="*/ 930291 w 1484930"/>
              <a:gd name="connsiteY33" fmla="*/ 279049 h 740695"/>
              <a:gd name="connsiteX34" fmla="*/ 865116 w 1484930"/>
              <a:gd name="connsiteY34" fmla="*/ 351212 h 740695"/>
              <a:gd name="connsiteX35" fmla="*/ 849648 w 1484930"/>
              <a:gd name="connsiteY35" fmla="*/ 370590 h 740695"/>
              <a:gd name="connsiteX36" fmla="*/ 930231 w 1484930"/>
              <a:gd name="connsiteY36" fmla="*/ 462026 h 740695"/>
              <a:gd name="connsiteX37" fmla="*/ 1015337 w 1484930"/>
              <a:gd name="connsiteY37" fmla="*/ 532705 h 740695"/>
              <a:gd name="connsiteX38" fmla="*/ 1102052 w 1484930"/>
              <a:gd name="connsiteY38" fmla="*/ 562522 h 740695"/>
              <a:gd name="connsiteX39" fmla="*/ 1106985 w 1484930"/>
              <a:gd name="connsiteY39" fmla="*/ 562522 h 740695"/>
              <a:gd name="connsiteX40" fmla="*/ 1288141 w 1484930"/>
              <a:gd name="connsiteY40" fmla="*/ 370530 h 740695"/>
              <a:gd name="connsiteX41" fmla="*/ 1106985 w 1484930"/>
              <a:gd name="connsiteY41" fmla="*/ 178598 h 740695"/>
              <a:gd name="connsiteX42" fmla="*/ 1102052 w 1484930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6" y="740696"/>
                </a:cubicBezTo>
                <a:lnTo>
                  <a:pt x="1114104" y="740696"/>
                </a:lnTo>
                <a:cubicBezTo>
                  <a:pt x="1041809" y="740696"/>
                  <a:pt x="965673" y="697668"/>
                  <a:pt x="899070" y="645564"/>
                </a:cubicBezTo>
                <a:cubicBezTo>
                  <a:pt x="839934" y="599323"/>
                  <a:pt x="784958" y="543265"/>
                  <a:pt x="742093" y="495176"/>
                </a:cubicBezTo>
                <a:cubicBezTo>
                  <a:pt x="699244" y="543325"/>
                  <a:pt x="644435" y="599884"/>
                  <a:pt x="585496" y="646609"/>
                </a:cubicBezTo>
                <a:cubicBezTo>
                  <a:pt x="521185" y="697607"/>
                  <a:pt x="447888" y="737848"/>
                  <a:pt x="377642" y="740514"/>
                </a:cubicBezTo>
                <a:lnTo>
                  <a:pt x="370827" y="740635"/>
                </a:lnTo>
                <a:cubicBezTo>
                  <a:pt x="169149" y="740635"/>
                  <a:pt x="5191" y="582339"/>
                  <a:pt x="121" y="382333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8" y="3091"/>
                  <a:pt x="521307" y="47362"/>
                  <a:pt x="585876" y="97860"/>
                </a:cubicBezTo>
                <a:cubicBezTo>
                  <a:pt x="644996" y="144100"/>
                  <a:pt x="699912" y="200143"/>
                  <a:pt x="742837" y="248171"/>
                </a:cubicBezTo>
                <a:cubicBezTo>
                  <a:pt x="785701" y="200022"/>
                  <a:pt x="840496" y="143479"/>
                  <a:pt x="899494" y="96738"/>
                </a:cubicBezTo>
                <a:cubicBezTo>
                  <a:pt x="965855" y="44029"/>
                  <a:pt x="1041809" y="0"/>
                  <a:pt x="1114104" y="0"/>
                </a:cubicBezTo>
                <a:close/>
                <a:moveTo>
                  <a:pt x="382894" y="180826"/>
                </a:moveTo>
                <a:cubicBezTo>
                  <a:pt x="276704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65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7" y="563401"/>
                  <a:pt x="441589" y="552901"/>
                  <a:pt x="469472" y="534993"/>
                </a:cubicBezTo>
                <a:cubicBezTo>
                  <a:pt x="498858" y="516160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4" y="353864"/>
                </a:cubicBezTo>
                <a:cubicBezTo>
                  <a:pt x="603999" y="334107"/>
                  <a:pt x="581292" y="307821"/>
                  <a:pt x="555018" y="281639"/>
                </a:cubicBezTo>
                <a:cubicBezTo>
                  <a:pt x="528668" y="255338"/>
                  <a:pt x="499282" y="229718"/>
                  <a:pt x="469790" y="210764"/>
                </a:cubicBezTo>
                <a:cubicBezTo>
                  <a:pt x="441771" y="192734"/>
                  <a:pt x="409608" y="182189"/>
                  <a:pt x="387340" y="180947"/>
                </a:cubicBezTo>
                <a:lnTo>
                  <a:pt x="382894" y="180826"/>
                </a:lnTo>
                <a:close/>
                <a:moveTo>
                  <a:pt x="1102052" y="178598"/>
                </a:moveTo>
                <a:cubicBezTo>
                  <a:pt x="1078859" y="178598"/>
                  <a:pt x="1045209" y="189280"/>
                  <a:pt x="1015397" y="208416"/>
                </a:cubicBezTo>
                <a:cubicBezTo>
                  <a:pt x="985952" y="227308"/>
                  <a:pt x="956642" y="252868"/>
                  <a:pt x="930291" y="279049"/>
                </a:cubicBezTo>
                <a:cubicBezTo>
                  <a:pt x="904078" y="305154"/>
                  <a:pt x="881310" y="331395"/>
                  <a:pt x="865116" y="351212"/>
                </a:cubicBezTo>
                <a:cubicBezTo>
                  <a:pt x="858922" y="358743"/>
                  <a:pt x="853732" y="365288"/>
                  <a:pt x="849648" y="370590"/>
                </a:cubicBezTo>
                <a:cubicBezTo>
                  <a:pt x="864432" y="389605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05"/>
                </a:cubicBezTo>
                <a:cubicBezTo>
                  <a:pt x="1045209" y="551856"/>
                  <a:pt x="1078920" y="562522"/>
                  <a:pt x="1102052" y="562522"/>
                </a:cubicBezTo>
                <a:lnTo>
                  <a:pt x="1106985" y="562522"/>
                </a:lnTo>
                <a:cubicBezTo>
                  <a:pt x="1210897" y="559810"/>
                  <a:pt x="1288141" y="474935"/>
                  <a:pt x="1288141" y="370530"/>
                </a:cubicBezTo>
                <a:cubicBezTo>
                  <a:pt x="1288141" y="266140"/>
                  <a:pt x="1210897" y="181204"/>
                  <a:pt x="1106985" y="178598"/>
                </a:cubicBezTo>
                <a:lnTo>
                  <a:pt x="1102052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9" name="Полилиния 158">
            <a:extLst>
              <a:ext uri="{FF2B5EF4-FFF2-40B4-BE49-F238E27FC236}">
                <a16:creationId xmlns:a16="http://schemas.microsoft.com/office/drawing/2014/main" id="{D49912DD-B640-08E6-08A2-CC4096284E2F}"/>
              </a:ext>
            </a:extLst>
          </p:cNvPr>
          <p:cNvSpPr/>
          <p:nvPr/>
        </p:nvSpPr>
        <p:spPr>
          <a:xfrm rot="5400000">
            <a:off x="360003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0" name="Полилиния 159">
            <a:extLst>
              <a:ext uri="{FF2B5EF4-FFF2-40B4-BE49-F238E27FC236}">
                <a16:creationId xmlns:a16="http://schemas.microsoft.com/office/drawing/2014/main" id="{4D5C79C0-E6D3-07C9-981C-8D6F8E587BE4}"/>
              </a:ext>
            </a:extLst>
          </p:cNvPr>
          <p:cNvSpPr/>
          <p:nvPr/>
        </p:nvSpPr>
        <p:spPr>
          <a:xfrm rot="5400000">
            <a:off x="360003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1" name="Полилиния 160">
            <a:extLst>
              <a:ext uri="{FF2B5EF4-FFF2-40B4-BE49-F238E27FC236}">
                <a16:creationId xmlns:a16="http://schemas.microsoft.com/office/drawing/2014/main" id="{A4BC2D8A-C227-BDB8-B6EB-8E1720A57072}"/>
              </a:ext>
            </a:extLst>
          </p:cNvPr>
          <p:cNvSpPr/>
          <p:nvPr/>
        </p:nvSpPr>
        <p:spPr>
          <a:xfrm>
            <a:off x="1131821" y="4006394"/>
            <a:ext cx="1484931" cy="740695"/>
          </a:xfrm>
          <a:custGeom>
            <a:avLst/>
            <a:gdLst>
              <a:gd name="connsiteX0" fmla="*/ 1114105 w 1484931"/>
              <a:gd name="connsiteY0" fmla="*/ 0 h 740695"/>
              <a:gd name="connsiteX1" fmla="*/ 1484932 w 1484931"/>
              <a:gd name="connsiteY1" fmla="*/ 370409 h 740695"/>
              <a:gd name="connsiteX2" fmla="*/ 1484810 w 1484931"/>
              <a:gd name="connsiteY2" fmla="*/ 379984 h 740695"/>
              <a:gd name="connsiteX3" fmla="*/ 1137298 w 1484931"/>
              <a:gd name="connsiteY3" fmla="*/ 740696 h 740695"/>
              <a:gd name="connsiteX4" fmla="*/ 1114105 w 1484931"/>
              <a:gd name="connsiteY4" fmla="*/ 740696 h 740695"/>
              <a:gd name="connsiteX5" fmla="*/ 899071 w 1484931"/>
              <a:gd name="connsiteY5" fmla="*/ 645564 h 740695"/>
              <a:gd name="connsiteX6" fmla="*/ 742095 w 1484931"/>
              <a:gd name="connsiteY6" fmla="*/ 495176 h 740695"/>
              <a:gd name="connsiteX7" fmla="*/ 585498 w 1484931"/>
              <a:gd name="connsiteY7" fmla="*/ 646609 h 740695"/>
              <a:gd name="connsiteX8" fmla="*/ 377636 w 1484931"/>
              <a:gd name="connsiteY8" fmla="*/ 740514 h 740695"/>
              <a:gd name="connsiteX9" fmla="*/ 370833 w 1484931"/>
              <a:gd name="connsiteY9" fmla="*/ 740635 h 740695"/>
              <a:gd name="connsiteX10" fmla="*/ 123 w 1484931"/>
              <a:gd name="connsiteY10" fmla="*/ 382333 h 740695"/>
              <a:gd name="connsiteX11" fmla="*/ 0 w 1484931"/>
              <a:gd name="connsiteY11" fmla="*/ 372757 h 740695"/>
              <a:gd name="connsiteX12" fmla="*/ 370770 w 1484931"/>
              <a:gd name="connsiteY12" fmla="*/ 379 h 740695"/>
              <a:gd name="connsiteX13" fmla="*/ 377573 w 1484931"/>
              <a:gd name="connsiteY13" fmla="*/ 500 h 740695"/>
              <a:gd name="connsiteX14" fmla="*/ 585877 w 1484931"/>
              <a:gd name="connsiteY14" fmla="*/ 97860 h 740695"/>
              <a:gd name="connsiteX15" fmla="*/ 742839 w 1484931"/>
              <a:gd name="connsiteY15" fmla="*/ 248171 h 740695"/>
              <a:gd name="connsiteX16" fmla="*/ 899496 w 1484931"/>
              <a:gd name="connsiteY16" fmla="*/ 96738 h 740695"/>
              <a:gd name="connsiteX17" fmla="*/ 1114105 w 1484931"/>
              <a:gd name="connsiteY17" fmla="*/ 0 h 740695"/>
              <a:gd name="connsiteX18" fmla="*/ 382892 w 1484931"/>
              <a:gd name="connsiteY18" fmla="*/ 180826 h 740695"/>
              <a:gd name="connsiteX19" fmla="*/ 196733 w 1484931"/>
              <a:gd name="connsiteY19" fmla="*/ 372817 h 740695"/>
              <a:gd name="connsiteX20" fmla="*/ 196733 w 1484931"/>
              <a:gd name="connsiteY20" fmla="*/ 377757 h 740695"/>
              <a:gd name="connsiteX21" fmla="*/ 382892 w 1484931"/>
              <a:gd name="connsiteY21" fmla="*/ 564749 h 740695"/>
              <a:gd name="connsiteX22" fmla="*/ 387283 w 1484931"/>
              <a:gd name="connsiteY22" fmla="*/ 564628 h 740695"/>
              <a:gd name="connsiteX23" fmla="*/ 469478 w 1484931"/>
              <a:gd name="connsiteY23" fmla="*/ 534993 h 740695"/>
              <a:gd name="connsiteX24" fmla="*/ 554519 w 1484931"/>
              <a:gd name="connsiteY24" fmla="*/ 464435 h 740695"/>
              <a:gd name="connsiteX25" fmla="*/ 635284 w 1484931"/>
              <a:gd name="connsiteY25" fmla="*/ 372817 h 740695"/>
              <a:gd name="connsiteX26" fmla="*/ 620196 w 1484931"/>
              <a:gd name="connsiteY26" fmla="*/ 353864 h 740695"/>
              <a:gd name="connsiteX27" fmla="*/ 555019 w 1484931"/>
              <a:gd name="connsiteY27" fmla="*/ 281639 h 740695"/>
              <a:gd name="connsiteX28" fmla="*/ 469788 w 1484931"/>
              <a:gd name="connsiteY28" fmla="*/ 210764 h 740695"/>
              <a:gd name="connsiteX29" fmla="*/ 387345 w 1484931"/>
              <a:gd name="connsiteY29" fmla="*/ 180947 h 740695"/>
              <a:gd name="connsiteX30" fmla="*/ 382892 w 1484931"/>
              <a:gd name="connsiteY30" fmla="*/ 180826 h 740695"/>
              <a:gd name="connsiteX31" fmla="*/ 1102053 w 1484931"/>
              <a:gd name="connsiteY31" fmla="*/ 178598 h 740695"/>
              <a:gd name="connsiteX32" fmla="*/ 1015399 w 1484931"/>
              <a:gd name="connsiteY32" fmla="*/ 208416 h 740695"/>
              <a:gd name="connsiteX33" fmla="*/ 930293 w 1484931"/>
              <a:gd name="connsiteY33" fmla="*/ 279049 h 740695"/>
              <a:gd name="connsiteX34" fmla="*/ 865117 w 1484931"/>
              <a:gd name="connsiteY34" fmla="*/ 351212 h 740695"/>
              <a:gd name="connsiteX35" fmla="*/ 849650 w 1484931"/>
              <a:gd name="connsiteY35" fmla="*/ 370590 h 740695"/>
              <a:gd name="connsiteX36" fmla="*/ 930233 w 1484931"/>
              <a:gd name="connsiteY36" fmla="*/ 462026 h 740695"/>
              <a:gd name="connsiteX37" fmla="*/ 1015339 w 1484931"/>
              <a:gd name="connsiteY37" fmla="*/ 532705 h 740695"/>
              <a:gd name="connsiteX38" fmla="*/ 1102053 w 1484931"/>
              <a:gd name="connsiteY38" fmla="*/ 562522 h 740695"/>
              <a:gd name="connsiteX39" fmla="*/ 1106986 w 1484931"/>
              <a:gd name="connsiteY39" fmla="*/ 562522 h 740695"/>
              <a:gd name="connsiteX40" fmla="*/ 1288142 w 1484931"/>
              <a:gd name="connsiteY40" fmla="*/ 370530 h 740695"/>
              <a:gd name="connsiteX41" fmla="*/ 1106986 w 1484931"/>
              <a:gd name="connsiteY41" fmla="*/ 178598 h 740695"/>
              <a:gd name="connsiteX42" fmla="*/ 1102053 w 1484931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1" h="740695">
                <a:moveTo>
                  <a:pt x="1114105" y="0"/>
                </a:moveTo>
                <a:cubicBezTo>
                  <a:pt x="1319000" y="0"/>
                  <a:pt x="1484932" y="165887"/>
                  <a:pt x="1484932" y="370409"/>
                </a:cubicBezTo>
                <a:lnTo>
                  <a:pt x="1484810" y="379984"/>
                </a:lnTo>
                <a:cubicBezTo>
                  <a:pt x="1479923" y="572339"/>
                  <a:pt x="1328092" y="728969"/>
                  <a:pt x="1137298" y="740696"/>
                </a:cubicBezTo>
                <a:lnTo>
                  <a:pt x="1114105" y="740696"/>
                </a:lnTo>
                <a:cubicBezTo>
                  <a:pt x="1041810" y="740696"/>
                  <a:pt x="965674" y="697668"/>
                  <a:pt x="899071" y="645564"/>
                </a:cubicBezTo>
                <a:cubicBezTo>
                  <a:pt x="839936" y="599323"/>
                  <a:pt x="784959" y="543265"/>
                  <a:pt x="742095" y="495176"/>
                </a:cubicBezTo>
                <a:cubicBezTo>
                  <a:pt x="699246" y="543325"/>
                  <a:pt x="644436" y="599884"/>
                  <a:pt x="585498" y="646609"/>
                </a:cubicBezTo>
                <a:cubicBezTo>
                  <a:pt x="521182" y="697607"/>
                  <a:pt x="447894" y="737848"/>
                  <a:pt x="377636" y="740514"/>
                </a:cubicBezTo>
                <a:lnTo>
                  <a:pt x="370833" y="740635"/>
                </a:lnTo>
                <a:cubicBezTo>
                  <a:pt x="169151" y="740635"/>
                  <a:pt x="5194" y="582339"/>
                  <a:pt x="123" y="382333"/>
                </a:cubicBezTo>
                <a:lnTo>
                  <a:pt x="0" y="372757"/>
                </a:lnTo>
                <a:cubicBezTo>
                  <a:pt x="0" y="168417"/>
                  <a:pt x="165872" y="379"/>
                  <a:pt x="370770" y="379"/>
                </a:cubicBezTo>
                <a:lnTo>
                  <a:pt x="377573" y="500"/>
                </a:lnTo>
                <a:cubicBezTo>
                  <a:pt x="447832" y="3091"/>
                  <a:pt x="521305" y="47362"/>
                  <a:pt x="585877" y="97860"/>
                </a:cubicBezTo>
                <a:cubicBezTo>
                  <a:pt x="644998" y="144100"/>
                  <a:pt x="699914" y="200143"/>
                  <a:pt x="742839" y="248171"/>
                </a:cubicBezTo>
                <a:cubicBezTo>
                  <a:pt x="785703" y="200022"/>
                  <a:pt x="840497" y="143479"/>
                  <a:pt x="899496" y="96738"/>
                </a:cubicBezTo>
                <a:cubicBezTo>
                  <a:pt x="965856" y="44029"/>
                  <a:pt x="1041810" y="0"/>
                  <a:pt x="1114105" y="0"/>
                </a:cubicBezTo>
                <a:close/>
                <a:moveTo>
                  <a:pt x="382892" y="180826"/>
                </a:moveTo>
                <a:cubicBezTo>
                  <a:pt x="276702" y="180826"/>
                  <a:pt x="196733" y="266761"/>
                  <a:pt x="196733" y="372817"/>
                </a:cubicBezTo>
                <a:lnTo>
                  <a:pt x="196733" y="377757"/>
                </a:lnTo>
                <a:cubicBezTo>
                  <a:pt x="199455" y="481465"/>
                  <a:pt x="278310" y="564749"/>
                  <a:pt x="382892" y="564749"/>
                </a:cubicBezTo>
                <a:lnTo>
                  <a:pt x="387283" y="564628"/>
                </a:lnTo>
                <a:cubicBezTo>
                  <a:pt x="409486" y="563401"/>
                  <a:pt x="441586" y="552901"/>
                  <a:pt x="469478" y="534993"/>
                </a:cubicBezTo>
                <a:cubicBezTo>
                  <a:pt x="498856" y="516160"/>
                  <a:pt x="528170" y="490616"/>
                  <a:pt x="554519" y="464435"/>
                </a:cubicBezTo>
                <a:cubicBezTo>
                  <a:pt x="590886" y="428254"/>
                  <a:pt x="620439" y="391832"/>
                  <a:pt x="635284" y="372817"/>
                </a:cubicBezTo>
                <a:cubicBezTo>
                  <a:pt x="631276" y="367636"/>
                  <a:pt x="626192" y="361212"/>
                  <a:pt x="620196" y="353864"/>
                </a:cubicBezTo>
                <a:cubicBezTo>
                  <a:pt x="604001" y="334107"/>
                  <a:pt x="581294" y="307821"/>
                  <a:pt x="555019" y="281639"/>
                </a:cubicBezTo>
                <a:cubicBezTo>
                  <a:pt x="528665" y="255338"/>
                  <a:pt x="499288" y="229718"/>
                  <a:pt x="469788" y="210764"/>
                </a:cubicBezTo>
                <a:cubicBezTo>
                  <a:pt x="441771" y="192734"/>
                  <a:pt x="409611" y="182189"/>
                  <a:pt x="387345" y="180947"/>
                </a:cubicBezTo>
                <a:lnTo>
                  <a:pt x="382892" y="180826"/>
                </a:lnTo>
                <a:close/>
                <a:moveTo>
                  <a:pt x="1102053" y="178598"/>
                </a:moveTo>
                <a:cubicBezTo>
                  <a:pt x="1078861" y="178598"/>
                  <a:pt x="1045210" y="189280"/>
                  <a:pt x="1015399" y="208416"/>
                </a:cubicBezTo>
                <a:cubicBezTo>
                  <a:pt x="985953" y="227308"/>
                  <a:pt x="956643" y="252868"/>
                  <a:pt x="930293" y="279049"/>
                </a:cubicBezTo>
                <a:cubicBezTo>
                  <a:pt x="904080" y="305154"/>
                  <a:pt x="881312" y="331395"/>
                  <a:pt x="865117" y="351212"/>
                </a:cubicBezTo>
                <a:cubicBezTo>
                  <a:pt x="858924" y="358743"/>
                  <a:pt x="853733" y="365288"/>
                  <a:pt x="849650" y="370590"/>
                </a:cubicBezTo>
                <a:cubicBezTo>
                  <a:pt x="864434" y="389605"/>
                  <a:pt x="893926" y="425906"/>
                  <a:pt x="930233" y="462026"/>
                </a:cubicBezTo>
                <a:cubicBezTo>
                  <a:pt x="956582" y="488267"/>
                  <a:pt x="985892" y="513827"/>
                  <a:pt x="1015339" y="532705"/>
                </a:cubicBezTo>
                <a:cubicBezTo>
                  <a:pt x="1045210" y="551856"/>
                  <a:pt x="1078921" y="562522"/>
                  <a:pt x="1102053" y="562522"/>
                </a:cubicBezTo>
                <a:lnTo>
                  <a:pt x="1106986" y="562522"/>
                </a:lnTo>
                <a:cubicBezTo>
                  <a:pt x="1210899" y="559810"/>
                  <a:pt x="1288142" y="474935"/>
                  <a:pt x="1288142" y="370530"/>
                </a:cubicBezTo>
                <a:cubicBezTo>
                  <a:pt x="1288142" y="266140"/>
                  <a:pt x="1210899" y="181204"/>
                  <a:pt x="1106986" y="178598"/>
                </a:cubicBezTo>
                <a:lnTo>
                  <a:pt x="1102053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2" name="Полилиния 161">
            <a:extLst>
              <a:ext uri="{FF2B5EF4-FFF2-40B4-BE49-F238E27FC236}">
                <a16:creationId xmlns:a16="http://schemas.microsoft.com/office/drawing/2014/main" id="{5DCFC0BA-7D70-9694-36F6-9CC322617C34}"/>
              </a:ext>
            </a:extLst>
          </p:cNvPr>
          <p:cNvSpPr/>
          <p:nvPr/>
        </p:nvSpPr>
        <p:spPr>
          <a:xfrm>
            <a:off x="11171763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76" name="Текст 47">
            <a:extLst>
              <a:ext uri="{FF2B5EF4-FFF2-40B4-BE49-F238E27FC236}">
                <a16:creationId xmlns:a16="http://schemas.microsoft.com/office/drawing/2014/main" id="{3B013FD3-ED72-A092-F8E8-A42C58F677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606" y="5881362"/>
            <a:ext cx="8162873" cy="544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Спасибо!</a:t>
            </a:r>
            <a:endParaRPr lang="ru-RS" dirty="0"/>
          </a:p>
        </p:txBody>
      </p:sp>
      <p:sp>
        <p:nvSpPr>
          <p:cNvPr id="177" name="Текст 49">
            <a:extLst>
              <a:ext uri="{FF2B5EF4-FFF2-40B4-BE49-F238E27FC236}">
                <a16:creationId xmlns:a16="http://schemas.microsoft.com/office/drawing/2014/main" id="{BD863901-053A-A18C-FFC4-5EE65DEEB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023" y="5834833"/>
            <a:ext cx="3351012" cy="63712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43FEED0-C034-A63F-4AC1-C8C0E60FE683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3F082B-9ED3-B270-80B7-9E4884E0F2D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4DE3D8F1-188B-857E-A254-CCDB995BEDE7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5A3E7D4B-250F-EC78-6A69-C2EF3B67A6F6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BD07C48B-704E-524D-2F45-4E1747B782B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64088AB-C823-8C79-7871-391C8DF6CEBF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563A40E2-5C55-9520-6696-F544C81BB6CC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6E61D1D-9199-1888-488E-696DA62BEB6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5728B07-90F3-8BD1-E1A1-F4E904AF1F85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A751CC45-2776-1976-A6F5-4BAA83E4F9E0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112D2401-604F-046C-0F84-5614F5A33EB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6D700CCE-45D5-4DF6-045A-3E97FF57083B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27DFB698-AD39-C7C5-BFDA-2B20AE3D7A89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7D9F229-7E2E-5CD7-70F8-FD37F90459E7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</p:spTree>
    <p:extLst>
      <p:ext uri="{BB962C8B-B14F-4D97-AF65-F5344CB8AC3E}">
        <p14:creationId xmlns:p14="http://schemas.microsoft.com/office/powerpoint/2010/main" val="96106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7550" y="3448718"/>
            <a:ext cx="4361039" cy="2225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lvl="0"/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17" name="Текст 49">
            <a:extLst>
              <a:ext uri="{FF2B5EF4-FFF2-40B4-BE49-F238E27FC236}">
                <a16:creationId xmlns:a16="http://schemas.microsoft.com/office/drawing/2014/main" id="{5571E40E-E04B-FA9F-068F-44BCFEB22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4083" y="3448718"/>
            <a:ext cx="4361039" cy="222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037DA-9FAF-515A-92C7-E19877702939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A05145-B248-C94C-DC68-7B12E4D5D5ED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13118D-C903-A2FB-4AA2-92B99E8034A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26FE57E-5F3A-70FD-024C-5D5363954F8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203755BE-9D0C-5152-C51C-292980F48F8D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02685DE-BDA2-A180-AAC2-6A6336D91829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B440F1A-2B1A-0363-DE61-8411E5061A02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FDE4094F-F928-F071-8EDE-5D61EE96D59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20549A1D-AFEA-BFB4-CBEF-DA44D0E3CF1E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DA97E0D-A6F3-4ED7-6F4A-D4835EC2550A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03F2F32-0455-BFBD-5B52-6B8136951CE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04CF4E74-47F0-5D04-6365-C78E6667D4C0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38266A2-C1C1-F2A0-0C99-88B218EC144E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2F14325-A2F1-946E-4889-E1B6174A17A2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6" name="Текст 47">
            <a:extLst>
              <a:ext uri="{FF2B5EF4-FFF2-40B4-BE49-F238E27FC236}">
                <a16:creationId xmlns:a16="http://schemas.microsoft.com/office/drawing/2014/main" id="{D7B98EE6-1D14-A7E1-223F-07278DB232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18" name="Текст 49">
            <a:extLst>
              <a:ext uri="{FF2B5EF4-FFF2-40B4-BE49-F238E27FC236}">
                <a16:creationId xmlns:a16="http://schemas.microsoft.com/office/drawing/2014/main" id="{E8E5E985-7059-1829-0725-4DF8618F9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49A614C0-E14F-24D2-0261-44052F7F65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2800444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55B1-7DDA-4F6A-9931-1C317735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374F9-C481-40D7-B46E-0261D873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7CD40-2293-45C2-A0E3-DEC52D4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E42F0-CA8D-4356-949A-9F4399A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D2A51-CBD2-4962-9181-2D0AD9B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30D-BA90-48B2-B440-BC81221B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EB078-BCED-4686-BDAD-C5AA0FB3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4915-D978-404F-A248-63CCE5C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CD8A-DE91-47BA-8964-CB4EC87D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D9E78-05AD-4ADE-B436-3DFE750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78775-9249-4F14-BA57-AEF203F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B8EF-3E1F-4740-9D3B-06A26F09F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60022-10A0-459E-AB5C-5DB3D83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8F033-3CA0-43D9-AB3D-E83EF957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03CE7-0797-4A79-A1CA-4736D73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C25EC0-68F6-437F-B203-D32E1D53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9291-4116-448F-8065-05644319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DFA7B-FE1F-48B3-83BD-15218985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E5118-6FF3-4EA6-BC6A-19472573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A2C2F7-E8B9-4E44-BFC8-F64063A0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29E984-D6EB-48E8-BA31-BE966905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48E210-E622-48D1-9EF1-AFD2677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150A65-93E0-4480-9DA2-F5F60E26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8701C-BA3A-42DD-AE5B-278B55A8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34A5D-C1C2-428D-B7C7-E0ED557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0CF78C-5E8C-4A80-8896-8892690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64503-1361-4876-8279-9097B5A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48345F-638C-4D70-8637-E8D1D52B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A3B6EB-BA9F-4AD9-8933-91B89A3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1644AD-D895-4852-B45D-D1A34807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6B988E-9790-4555-9967-0402DE0D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E663E-3301-47FF-A8F3-490B8C0A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2C35-4D2A-49B8-8316-39082C9D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08B285-2D92-4AF5-84BE-520ABFB7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B6D66-8077-4474-9457-4D7462A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8A0DC-BB2B-4A81-8614-64A4A04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865B8-075E-41BB-96F2-45AC3F2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9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CE28-839E-4FB7-8103-15A9DE5B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F89EC-5BE5-47E9-8641-5E2F0FF37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8CF5A-8E29-4411-8CE1-F4A614FF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028B4-EA56-4F8F-ACE5-2FB5F4D9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50120-01C8-4038-960B-27B41136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7ECAD6-BE94-4290-AE75-4EE49D4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9611-F748-4E42-B5FC-BA87779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2260C-1BD9-4038-B737-D075A359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18BA1-2BE5-4BD9-9133-F9DAAC91B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7653-23D7-424E-8995-1BED3BBAC358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CC59E-9D9F-4261-B535-7E3EB26CF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CBDE-8C16-4D49-BC79-F394892D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">
            <a:extLst>
              <a:ext uri="{FF2B5EF4-FFF2-40B4-BE49-F238E27FC236}">
                <a16:creationId xmlns:a16="http://schemas.microsoft.com/office/drawing/2014/main" id="{11C89B85-982E-1DD8-D09F-8598AF9D62A7}"/>
              </a:ext>
            </a:extLst>
          </p:cNvPr>
          <p:cNvSpPr txBox="1">
            <a:spLocks/>
          </p:cNvSpPr>
          <p:nvPr/>
        </p:nvSpPr>
        <p:spPr>
          <a:xfrm>
            <a:off x="259466" y="1452638"/>
            <a:ext cx="11561058" cy="6017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kern="1200" spc="-15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Программирование на </a:t>
            </a:r>
            <a:r>
              <a:rPr lang="ru-RU" dirty="0"/>
              <a:t>языке </a:t>
            </a:r>
            <a:r>
              <a:rPr lang="en-US" dirty="0"/>
              <a:t>SQL</a:t>
            </a:r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D514768-A8B8-1046-DDE3-CA38BE23B922}"/>
              </a:ext>
            </a:extLst>
          </p:cNvPr>
          <p:cNvSpPr txBox="1">
            <a:spLocks/>
          </p:cNvSpPr>
          <p:nvPr/>
        </p:nvSpPr>
        <p:spPr>
          <a:xfrm>
            <a:off x="259086" y="2054431"/>
            <a:ext cx="8054404" cy="8158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dirty="0"/>
              <a:t>Оконные</a:t>
            </a:r>
            <a:r>
              <a:rPr lang="en-US" dirty="0"/>
              <a:t> (</a:t>
            </a:r>
            <a:r>
              <a:rPr lang="ru-RU" dirty="0"/>
              <a:t>аналитические) функции</a:t>
            </a:r>
            <a:endParaRPr lang="ru-RS" dirty="0"/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26084C87-6441-49C2-9768-69B924992F0E}"/>
              </a:ext>
            </a:extLst>
          </p:cNvPr>
          <p:cNvSpPr txBox="1">
            <a:spLocks/>
          </p:cNvSpPr>
          <p:nvPr/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14</a:t>
            </a:r>
            <a:r>
              <a:rPr lang="ru-RS" dirty="0"/>
              <a:t>/</a:t>
            </a:r>
            <a:r>
              <a:rPr lang="ru-RU" dirty="0"/>
              <a:t>10</a:t>
            </a:r>
            <a:r>
              <a:rPr lang="ru-RS" dirty="0"/>
              <a:t>/2025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F98EF6-F80E-1849-60AC-792EDE5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</a:t>
            </a:fld>
            <a:endParaRPr lang="ru-RS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864B200-3DCF-4E97-8B3A-5EECA0A2BF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483" y="5483591"/>
            <a:ext cx="961449" cy="878825"/>
          </a:xfrm>
          <a:ln>
            <a:solidFill>
              <a:srgbClr val="EE0F01"/>
            </a:solidFill>
          </a:ln>
        </p:spPr>
      </p:pic>
      <p:sp>
        <p:nvSpPr>
          <p:cNvPr id="16" name="Текст 4">
            <a:extLst>
              <a:ext uri="{FF2B5EF4-FFF2-40B4-BE49-F238E27FC236}">
                <a16:creationId xmlns:a16="http://schemas.microsoft.com/office/drawing/2014/main" id="{29815F24-AEFC-4449-AF50-11AC889C30D1}"/>
              </a:ext>
            </a:extLst>
          </p:cNvPr>
          <p:cNvSpPr txBox="1">
            <a:spLocks/>
          </p:cNvSpPr>
          <p:nvPr/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Владимир Кирсанов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F3C7BBA2-079D-49B6-9A7C-F48FB6455927}"/>
              </a:ext>
            </a:extLst>
          </p:cNvPr>
          <p:cNvSpPr txBox="1">
            <a:spLocks/>
          </p:cNvSpPr>
          <p:nvPr/>
        </p:nvSpPr>
        <p:spPr>
          <a:xfrm>
            <a:off x="1542163" y="5923004"/>
            <a:ext cx="4402828" cy="313798"/>
          </a:xfrm>
          <a:prstGeom prst="rect">
            <a:avLst/>
          </a:prstGeom>
        </p:spPr>
        <p:txBody>
          <a:bodyPr/>
          <a:lstStyle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Руководитель направления разработки инструментов</a:t>
            </a:r>
          </a:p>
          <a:p>
            <a:r>
              <a:rPr lang="ru-RU" dirty="0"/>
              <a:t>для цифровых каналов коммуникации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34768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10</a:t>
            </a:fld>
            <a:endParaRPr lang="ru-RS"/>
          </a:p>
        </p:txBody>
      </p:sp>
      <p:pic>
        <p:nvPicPr>
          <p:cNvPr id="6" name="img696418">
            <a:extLst>
              <a:ext uri="{FF2B5EF4-FFF2-40B4-BE49-F238E27FC236}">
                <a16:creationId xmlns:a16="http://schemas.microsoft.com/office/drawing/2014/main" id="{32E214F2-0CE2-4FB7-AE64-4E83F370FC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9" y="974054"/>
            <a:ext cx="5229476" cy="4263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g571997">
            <a:extLst>
              <a:ext uri="{FF2B5EF4-FFF2-40B4-BE49-F238E27FC236}">
                <a16:creationId xmlns:a16="http://schemas.microsoft.com/office/drawing/2014/main" id="{3EAB4330-9A80-411A-B490-217C9998FA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668651"/>
            <a:ext cx="4412582" cy="5948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1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11</a:t>
            </a:fld>
            <a:endParaRPr lang="ru-R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3E088B-730C-49AE-9024-8C82B3CB9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5" y="1024473"/>
            <a:ext cx="5345957" cy="501390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E23A63-326F-43C6-9827-7B3C77010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26" y="1024472"/>
            <a:ext cx="5754881" cy="50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2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A783FD0-BBE8-4875-9626-875053FAC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606" y="4976038"/>
            <a:ext cx="8162873" cy="1449396"/>
          </a:xfrm>
        </p:spPr>
        <p:txBody>
          <a:bodyPr>
            <a:normAutofit/>
          </a:bodyPr>
          <a:lstStyle/>
          <a:p>
            <a:r>
              <a:rPr lang="ru-RU" dirty="0"/>
              <a:t>Время делать </a:t>
            </a:r>
          </a:p>
          <a:p>
            <a:r>
              <a:rPr lang="ru-RU" dirty="0">
                <a:solidFill>
                  <a:schemeClr val="bg1"/>
                </a:solidFill>
              </a:rPr>
              <a:t>без предела</a:t>
            </a:r>
          </a:p>
        </p:txBody>
      </p:sp>
    </p:spTree>
    <p:extLst>
      <p:ext uri="{BB962C8B-B14F-4D97-AF65-F5344CB8AC3E}">
        <p14:creationId xmlns:p14="http://schemas.microsoft.com/office/powerpoint/2010/main" val="28031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556771" y="3774963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ru-RU" dirty="0"/>
          </a:p>
          <a:p>
            <a:r>
              <a:rPr lang="ru-RU" dirty="0"/>
              <a:t>✅ Агрегация в рамках «окна» без группировки</a:t>
            </a:r>
          </a:p>
          <a:p>
            <a:r>
              <a:rPr lang="ru-RU" dirty="0"/>
              <a:t>✅ Ранжирование данных</a:t>
            </a:r>
          </a:p>
          <a:p>
            <a:r>
              <a:rPr lang="ru-RU" dirty="0"/>
              <a:t>✅ Получение данных с помощью смещения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556771" y="350709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Зачем нужны оконные функции?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42551" y="3965492"/>
            <a:ext cx="4940814" cy="1900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Сохранение детализации/разреза данных</a:t>
            </a:r>
          </a:p>
          <a:p>
            <a:r>
              <a:rPr lang="ru-RU" dirty="0"/>
              <a:t>- Ресурсоемкие</a:t>
            </a:r>
          </a:p>
          <a:p>
            <a:r>
              <a:rPr lang="ru-RU" dirty="0"/>
              <a:t>- Выполняются в последнюю очередь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особенности имеют?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2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ru-RU" dirty="0">
                <a:solidFill>
                  <a:srgbClr val="FF0000"/>
                </a:solidFill>
              </a:rPr>
              <a:t>оконные функции?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Оконные функции – </a:t>
            </a:r>
            <a:r>
              <a:rPr lang="ru-RU" dirty="0"/>
              <a:t>функции, которые выполняют вычисления над набором строк, связанных с текущей строкой, без объединения этих строк в одну выходную строку. Они широко используются для аналитических запросов.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80757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3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Синтаксис </a:t>
            </a:r>
            <a:r>
              <a:rPr lang="ru-RU" dirty="0">
                <a:solidFill>
                  <a:srgbClr val="FF0000"/>
                </a:solidFill>
              </a:rPr>
              <a:t>оконной функции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034344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1. Сама функция (</a:t>
            </a:r>
            <a:r>
              <a:rPr lang="en-US" dirty="0"/>
              <a:t>ROW_NUMBER, RANK </a:t>
            </a:r>
            <a:r>
              <a:rPr lang="ru-RU" dirty="0"/>
              <a:t>и т.д.)</a:t>
            </a:r>
          </a:p>
          <a:p>
            <a:r>
              <a:rPr lang="ru-RU" dirty="0"/>
              <a:t>2. Оконная рамка (</a:t>
            </a:r>
            <a:r>
              <a:rPr lang="en-US" dirty="0"/>
              <a:t>PARTITION BY)</a:t>
            </a:r>
          </a:p>
          <a:p>
            <a:r>
              <a:rPr lang="en-US" dirty="0"/>
              <a:t>3. </a:t>
            </a:r>
            <a:r>
              <a:rPr lang="ru-RU" dirty="0"/>
              <a:t>Сортировка (</a:t>
            </a:r>
            <a:r>
              <a:rPr lang="en-US" dirty="0"/>
              <a:t>ORDER BY)</a:t>
            </a:r>
          </a:p>
          <a:p>
            <a:r>
              <a:rPr lang="en-US" dirty="0"/>
              <a:t>4. </a:t>
            </a:r>
            <a:r>
              <a:rPr lang="ru-RU" dirty="0"/>
              <a:t>Границы окна (</a:t>
            </a:r>
            <a:r>
              <a:rPr lang="en-US" dirty="0"/>
              <a:t>BETWEEN...AND)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function_name</a:t>
            </a:r>
            <a:r>
              <a:rPr lang="en-US" dirty="0"/>
              <a:t>() OVER (</a:t>
            </a:r>
          </a:p>
          <a:p>
            <a:r>
              <a:rPr lang="en-US" dirty="0"/>
              <a:t>    [PARTITION BY </a:t>
            </a:r>
            <a:r>
              <a:rPr lang="en-US" dirty="0" err="1"/>
              <a:t>partition_expression</a:t>
            </a:r>
            <a:r>
              <a:rPr lang="en-US" dirty="0"/>
              <a:t>]</a:t>
            </a:r>
          </a:p>
          <a:p>
            <a:r>
              <a:rPr lang="en-US" dirty="0"/>
              <a:t>    [ORDER BY </a:t>
            </a:r>
            <a:r>
              <a:rPr lang="en-US" dirty="0" err="1"/>
              <a:t>sort_expression</a:t>
            </a:r>
            <a:r>
              <a:rPr lang="en-US" dirty="0"/>
              <a:t> [ASC | DESC]]</a:t>
            </a:r>
          </a:p>
          <a:p>
            <a:r>
              <a:rPr lang="en-US" dirty="0"/>
              <a:t>    [</a:t>
            </a:r>
            <a:r>
              <a:rPr lang="en-US" dirty="0" err="1"/>
              <a:t>frame_clause</a:t>
            </a:r>
            <a:r>
              <a:rPr lang="en-US" dirty="0"/>
              <a:t>]</a:t>
            </a:r>
          </a:p>
          <a:p>
            <a:r>
              <a:rPr lang="en-US" dirty="0"/>
              <a:t>)</a:t>
            </a:r>
            <a:endParaRPr lang="ru-RU" dirty="0"/>
          </a:p>
          <a:p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100495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4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оконных функций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034344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Ранжирующие функции</a:t>
            </a:r>
          </a:p>
          <a:p>
            <a:r>
              <a:rPr lang="ru-RU" dirty="0"/>
              <a:t>Эти функции присваивают порядковые номера или ранги строкам в рамках оконной секции.</a:t>
            </a:r>
          </a:p>
          <a:p>
            <a:endParaRPr lang="ru-RU" dirty="0"/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ROW_NUMBER()</a:t>
            </a:r>
            <a:r>
              <a:rPr lang="ru-RU" dirty="0"/>
              <a:t> - присваивает уникальный последовательный номер каждой строке в рамках окна, начиная с 1. Даже при одинаковых значениях возвращает разные номера.</a:t>
            </a:r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RANK()</a:t>
            </a:r>
            <a:r>
              <a:rPr lang="ru-RU" dirty="0"/>
              <a:t> - присваивает ранг с пропусками. Строки с одинаковыми значениями получают одинаковый ранг, следующий ранг увеличивается на количество пропущенных позиций.</a:t>
            </a:r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DENSE_RANK()</a:t>
            </a:r>
            <a:r>
              <a:rPr lang="ru-RU" dirty="0"/>
              <a:t> - присваивает ранг без пропусков. Строки с одинаковыми значениями получают одинаковый ранг, следующий ранг увеличивается на 1.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58072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5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оконных функций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034344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Функции смещения</a:t>
            </a:r>
          </a:p>
          <a:p>
            <a:r>
              <a:rPr lang="ru-RU" dirty="0"/>
              <a:t>Позволяют обращаться к данным из других строк относительно текущей.</a:t>
            </a:r>
          </a:p>
          <a:p>
            <a:endParaRPr lang="ru-RU" dirty="0"/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LAG</a:t>
            </a:r>
            <a:r>
              <a:rPr lang="ru-RU" dirty="0"/>
              <a:t>(</a:t>
            </a:r>
            <a:r>
              <a:rPr lang="ru-RU" dirty="0" err="1"/>
              <a:t>expr</a:t>
            </a:r>
            <a:r>
              <a:rPr lang="ru-RU" dirty="0"/>
              <a:t>[, </a:t>
            </a:r>
            <a:r>
              <a:rPr lang="ru-RU" dirty="0" err="1"/>
              <a:t>offset</a:t>
            </a:r>
            <a:r>
              <a:rPr lang="ru-RU" dirty="0"/>
              <a:t>[, </a:t>
            </a:r>
            <a:r>
              <a:rPr lang="ru-RU" dirty="0" err="1"/>
              <a:t>default</a:t>
            </a:r>
            <a:r>
              <a:rPr lang="ru-RU" dirty="0"/>
              <a:t>]]) - возвращает значение выражения из строки, отстоящей на </a:t>
            </a:r>
            <a:r>
              <a:rPr lang="ru-RU" dirty="0" err="1"/>
              <a:t>offset</a:t>
            </a:r>
            <a:r>
              <a:rPr lang="ru-RU" dirty="0"/>
              <a:t> строк назад (по умолчанию 1). Если такой строки нет, возвращает </a:t>
            </a:r>
            <a:r>
              <a:rPr lang="ru-RU" dirty="0" err="1"/>
              <a:t>default</a:t>
            </a:r>
            <a:r>
              <a:rPr lang="ru-RU" dirty="0"/>
              <a:t> (или NULL).</a:t>
            </a:r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LEAD</a:t>
            </a:r>
            <a:r>
              <a:rPr lang="ru-RU" dirty="0"/>
              <a:t>(</a:t>
            </a:r>
            <a:r>
              <a:rPr lang="ru-RU" dirty="0" err="1"/>
              <a:t>expr</a:t>
            </a:r>
            <a:r>
              <a:rPr lang="ru-RU" dirty="0"/>
              <a:t>[, </a:t>
            </a:r>
            <a:r>
              <a:rPr lang="ru-RU" dirty="0" err="1"/>
              <a:t>offset</a:t>
            </a:r>
            <a:r>
              <a:rPr lang="ru-RU" dirty="0"/>
              <a:t>[, </a:t>
            </a:r>
            <a:r>
              <a:rPr lang="ru-RU" dirty="0" err="1"/>
              <a:t>default</a:t>
            </a:r>
            <a:r>
              <a:rPr lang="ru-RU" dirty="0"/>
              <a:t>]]) - возвращает значение выражения из строки, отстоящей на </a:t>
            </a:r>
            <a:r>
              <a:rPr lang="ru-RU" dirty="0" err="1"/>
              <a:t>offset</a:t>
            </a:r>
            <a:r>
              <a:rPr lang="ru-RU" dirty="0"/>
              <a:t> строк вперед.</a:t>
            </a:r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FIRST_VALUE</a:t>
            </a:r>
            <a:r>
              <a:rPr lang="ru-RU" dirty="0"/>
              <a:t>(</a:t>
            </a:r>
            <a:r>
              <a:rPr lang="ru-RU" dirty="0" err="1"/>
              <a:t>expr</a:t>
            </a:r>
            <a:r>
              <a:rPr lang="ru-RU" dirty="0"/>
              <a:t>) - возвращает значение выражения из первой строки оконной секции.</a:t>
            </a:r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LAST_VALUE</a:t>
            </a:r>
            <a:r>
              <a:rPr lang="ru-RU" dirty="0"/>
              <a:t>(</a:t>
            </a:r>
            <a:r>
              <a:rPr lang="ru-RU" dirty="0" err="1"/>
              <a:t>expr</a:t>
            </a:r>
            <a:r>
              <a:rPr lang="ru-RU" dirty="0"/>
              <a:t>) - возвращает значение выражения из последней строки оконной секции.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2660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6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оконных функций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034344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Агрегирующие функции в оконном контексте</a:t>
            </a:r>
          </a:p>
          <a:p>
            <a:r>
              <a:rPr lang="ru-RU" dirty="0"/>
              <a:t>Стандартные агрегатные функции, которые могут использоваться как оконные.</a:t>
            </a:r>
          </a:p>
          <a:p>
            <a:endParaRPr lang="ru-RU" dirty="0"/>
          </a:p>
          <a:p>
            <a:r>
              <a:rPr lang="ru-RU" dirty="0"/>
              <a:t>- </a:t>
            </a:r>
            <a:r>
              <a:rPr lang="en-US" dirty="0">
                <a:solidFill>
                  <a:srgbClr val="FFFF00"/>
                </a:solidFill>
              </a:rPr>
              <a:t>SUM</a:t>
            </a:r>
            <a:r>
              <a:rPr lang="en-US" dirty="0"/>
              <a:t>(expr)</a:t>
            </a:r>
            <a:r>
              <a:rPr lang="ru-RU" dirty="0"/>
              <a:t> - сумма в рамках оконной секции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AVG</a:t>
            </a:r>
            <a:r>
              <a:rPr lang="en-US" dirty="0"/>
              <a:t>(expr)</a:t>
            </a:r>
            <a:r>
              <a:rPr lang="ru-RU" dirty="0"/>
              <a:t> - среднее в рамках оконной секции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COUNT</a:t>
            </a:r>
            <a:r>
              <a:rPr lang="en-US" dirty="0"/>
              <a:t>(expr)</a:t>
            </a:r>
            <a:r>
              <a:rPr lang="ru-RU" dirty="0"/>
              <a:t> - количество в рамках оконной секции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MIN</a:t>
            </a:r>
            <a:r>
              <a:rPr lang="en-US" dirty="0"/>
              <a:t>(expr)</a:t>
            </a:r>
            <a:r>
              <a:rPr lang="ru-RU" dirty="0"/>
              <a:t> - минимальное значение в рамках оконной секции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MAX</a:t>
            </a:r>
            <a:r>
              <a:rPr lang="en-US" dirty="0"/>
              <a:t>(expr)</a:t>
            </a:r>
            <a:r>
              <a:rPr lang="ru-RU" dirty="0"/>
              <a:t> - максимальное значение в рамках оконной секции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STDDEV</a:t>
            </a:r>
            <a:r>
              <a:rPr lang="en-US" dirty="0"/>
              <a:t>(expr), </a:t>
            </a:r>
            <a:r>
              <a:rPr lang="en-US" dirty="0">
                <a:solidFill>
                  <a:srgbClr val="FFFF00"/>
                </a:solidFill>
              </a:rPr>
              <a:t>VARIANCE</a:t>
            </a:r>
            <a:r>
              <a:rPr lang="en-US" dirty="0"/>
              <a:t>(expr) - </a:t>
            </a:r>
            <a:r>
              <a:rPr lang="ru-RU" dirty="0"/>
              <a:t>статистические функции (среднее квадратичное отклонение и дисперсия)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27044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7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Как вызвать </a:t>
            </a:r>
            <a:r>
              <a:rPr lang="ru-RU" dirty="0">
                <a:solidFill>
                  <a:srgbClr val="FF0000"/>
                </a:solidFill>
              </a:rPr>
              <a:t>оконную функцию?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520905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SELECT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column1,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ROW_NUMBER() OVER(PARTITION BY col1 ORDER BY col2) as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rn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FROM table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SELECT </a:t>
            </a:r>
          </a:p>
          <a:p>
            <a:r>
              <a:rPr lang="en-US" dirty="0"/>
              <a:t>    column1,</a:t>
            </a:r>
          </a:p>
          <a:p>
            <a:r>
              <a:rPr lang="en-US" dirty="0"/>
              <a:t>    ROW_NUMBER() OVER </a:t>
            </a:r>
            <a:r>
              <a:rPr lang="en-US" dirty="0" err="1"/>
              <a:t>win_def</a:t>
            </a:r>
            <a:r>
              <a:rPr lang="en-US" dirty="0"/>
              <a:t> as </a:t>
            </a:r>
            <a:r>
              <a:rPr lang="en-US" dirty="0" err="1"/>
              <a:t>rn</a:t>
            </a:r>
            <a:endParaRPr lang="en-US" dirty="0"/>
          </a:p>
          <a:p>
            <a:r>
              <a:rPr lang="en-US" dirty="0"/>
              <a:t>FROM table</a:t>
            </a:r>
          </a:p>
          <a:p>
            <a:r>
              <a:rPr lang="en-US" dirty="0"/>
              <a:t>WINDOW </a:t>
            </a:r>
            <a:r>
              <a:rPr lang="en-US" dirty="0" err="1"/>
              <a:t>win_def</a:t>
            </a:r>
            <a:r>
              <a:rPr lang="en-US" dirty="0"/>
              <a:t> AS (PARTITION BY col1 ORDER BY col2)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92778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8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Управление смещением </a:t>
            </a:r>
            <a:r>
              <a:rPr lang="ru-RU" dirty="0">
                <a:solidFill>
                  <a:srgbClr val="FF0000"/>
                </a:solidFill>
              </a:rPr>
              <a:t>окна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520905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  <a:effectLst/>
              </a:rPr>
              <a:t>Текущая строка и 2 предыдущие: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SELECT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date,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sales,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AVG(sales) OVER(ORDER BY date ROWS BETWEEN 2 PRECEDING AND CURRENT ROW) as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moving_avg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FROM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daily_sales</a:t>
            </a:r>
            <a:r>
              <a:rPr lang="en-US" sz="2000" dirty="0">
                <a:solidFill>
                  <a:schemeClr val="bg1"/>
                </a:solidFill>
                <a:effectLst/>
              </a:rPr>
              <a:t>;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предыдущие строки до текущей:</a:t>
            </a:r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/>
              <a:t>    month,</a:t>
            </a:r>
          </a:p>
          <a:p>
            <a:r>
              <a:rPr lang="en-US" dirty="0"/>
              <a:t>    revenue,</a:t>
            </a:r>
          </a:p>
          <a:p>
            <a:r>
              <a:rPr lang="en-US" dirty="0"/>
              <a:t>    SUM(revenue) OVER(ORDER BY month ROWS BETWEEN UNBOUNDED PRECEDING AND CURRENT ROW) as </a:t>
            </a:r>
            <a:r>
              <a:rPr lang="en-US" dirty="0" err="1"/>
              <a:t>cumulative_revenue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monthly_sales</a:t>
            </a:r>
            <a:r>
              <a:rPr lang="en-US" dirty="0"/>
              <a:t>;</a:t>
            </a:r>
            <a:endParaRPr lang="ru-R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BE5E2B-0C9A-431E-A5E9-9E75C3CABED3}"/>
              </a:ext>
            </a:extLst>
          </p:cNvPr>
          <p:cNvSpPr txBox="1">
            <a:spLocks/>
          </p:cNvSpPr>
          <p:nvPr/>
        </p:nvSpPr>
        <p:spPr>
          <a:xfrm>
            <a:off x="371474" y="1830094"/>
            <a:ext cx="11230500" cy="506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  <a:effectLst/>
              </a:rPr>
              <a:t>BETWEEN CURRENT ROW AND PRECEDING/FOLLOWING ROWS - позволяет определить границы окна относительно текущей строки. Полезно для скользящих средних, накопленных сумм и других скользящих агрегатов.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101153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9</a:t>
            </a:fld>
            <a:endParaRPr lang="ru-R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20CC3B-B60A-43C4-B608-51BAEFBC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926" y="974055"/>
            <a:ext cx="5615448" cy="4456198"/>
          </a:xfrm>
          <a:prstGeom prst="rect">
            <a:avLst/>
          </a:prstGeom>
        </p:spPr>
      </p:pic>
      <p:pic>
        <p:nvPicPr>
          <p:cNvPr id="5" name="img999035">
            <a:extLst>
              <a:ext uri="{FF2B5EF4-FFF2-40B4-BE49-F238E27FC236}">
                <a16:creationId xmlns:a16="http://schemas.microsoft.com/office/drawing/2014/main" id="{0BE3C2B1-5EA2-4E4A-A507-602DE69FF1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36" y="974055"/>
            <a:ext cx="5214938" cy="4456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3205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659</Words>
  <Application>Microsoft Office PowerPoint</Application>
  <PresentationFormat>Широкоэкранный</PresentationFormat>
  <Paragraphs>94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Гальбинский Владимир Александрович</dc:creator>
  <cp:lastModifiedBy>DefKorn</cp:lastModifiedBy>
  <cp:revision>77</cp:revision>
  <dcterms:created xsi:type="dcterms:W3CDTF">2025-08-19T06:56:36Z</dcterms:created>
  <dcterms:modified xsi:type="dcterms:W3CDTF">2025-10-15T09:38:38Z</dcterms:modified>
</cp:coreProperties>
</file>