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8" r:id="rId3"/>
    <p:sldId id="369" r:id="rId4"/>
    <p:sldId id="423" r:id="rId5"/>
    <p:sldId id="434" r:id="rId6"/>
    <p:sldId id="442" r:id="rId7"/>
    <p:sldId id="443" r:id="rId8"/>
    <p:sldId id="438" r:id="rId9"/>
    <p:sldId id="444" r:id="rId10"/>
    <p:sldId id="445" r:id="rId11"/>
    <p:sldId id="447" r:id="rId12"/>
    <p:sldId id="446" r:id="rId13"/>
    <p:sldId id="435" r:id="rId14"/>
    <p:sldId id="448" r:id="rId15"/>
    <p:sldId id="449" r:id="rId16"/>
    <p:sldId id="270" r:id="rId17"/>
    <p:sldId id="276" r:id="rId18"/>
    <p:sldId id="277" r:id="rId19"/>
    <p:sldId id="272" r:id="rId20"/>
    <p:sldId id="279" r:id="rId21"/>
    <p:sldId id="280" r:id="rId22"/>
    <p:sldId id="281" r:id="rId23"/>
    <p:sldId id="273" r:id="rId24"/>
    <p:sldId id="271" r:id="rId25"/>
    <p:sldId id="278" r:id="rId26"/>
    <p:sldId id="436" r:id="rId27"/>
    <p:sldId id="455" r:id="rId28"/>
    <p:sldId id="456" r:id="rId29"/>
    <p:sldId id="457" r:id="rId30"/>
    <p:sldId id="458" r:id="rId31"/>
    <p:sldId id="439" r:id="rId32"/>
    <p:sldId id="440" r:id="rId33"/>
    <p:sldId id="441" r:id="rId34"/>
    <p:sldId id="437" r:id="rId35"/>
    <p:sldId id="454" r:id="rId36"/>
    <p:sldId id="452" r:id="rId37"/>
    <p:sldId id="422" r:id="rId38"/>
    <p:sldId id="424" r:id="rId39"/>
    <p:sldId id="451" r:id="rId40"/>
    <p:sldId id="404" r:id="rId41"/>
    <p:sldId id="257" r:id="rId42"/>
    <p:sldId id="258" r:id="rId43"/>
    <p:sldId id="259" r:id="rId44"/>
    <p:sldId id="260" r:id="rId45"/>
    <p:sldId id="261" r:id="rId46"/>
    <p:sldId id="262" r:id="rId47"/>
    <p:sldId id="263" r:id="rId48"/>
    <p:sldId id="265" r:id="rId49"/>
    <p:sldId id="266" r:id="rId50"/>
    <p:sldId id="453" r:id="rId51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6427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E5A60-FF5E-4F3D-926E-738BA2EFD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1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www.sqlatspeed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4" Type="http://schemas.openxmlformats.org/officeDocument/2006/relationships/hyperlink" Target="https://microsoft.github.io/sqlworkshop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group.applytojob.com/apply/aVTRMu2J0a/Cloud-Data-Administrator-Remote-Posi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hyperlink" Target="https://overgroup.applytojob.com/apply/qeYQbu1Vsv/Cloud-Administrator-Remote-Posit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Jacksonville%20%22I%20Broke%20It%22%20Feedback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8.jpeg"/><Relationship Id="rId4" Type="http://schemas.openxmlformats.org/officeDocument/2006/relationships/hyperlink" Target="https://github.com/sqlatspeed/2022_presentation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Crushing a Cloud Migration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/>
          <a:lstStyle/>
          <a:p>
            <a:r>
              <a:rPr lang="en-IN" dirty="0"/>
              <a:t>Moving Mountains While Migrating Data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Director of Cloud Administration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Rev.io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0208B4-FF3F-1847-A2AA-C6E1773EB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6531" y="2749199"/>
            <a:ext cx="2608105" cy="135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5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51873453-204A-108A-20DA-07247A49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68" y="2229685"/>
            <a:ext cx="3903206" cy="9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3970B-3120-B0DA-6B45-65766AF339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50229" y="3605931"/>
            <a:ext cx="1742108" cy="2496787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B4575DF7-A488-BE3C-0EE6-45AD6E74A5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499" y="3605931"/>
            <a:ext cx="3280475" cy="245540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648E49F-9538-678E-8227-6C4E7C30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9923" y="3605931"/>
            <a:ext cx="1730144" cy="24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6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Using DMS (Data Migration Service) is a popular lift &amp; shift path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Bulk load to Managed Instance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sz="2961" dirty="0"/>
              <a:t>20+ years of SQL Server experience</a:t>
            </a:r>
          </a:p>
          <a:p>
            <a:pPr marL="604418" indent="-604418"/>
            <a:r>
              <a:rPr lang="en-US" sz="2961" dirty="0"/>
              <a:t>Microsoft Data Platform MVP</a:t>
            </a:r>
          </a:p>
          <a:p>
            <a:pPr marL="604418" indent="-604418"/>
            <a:r>
              <a:rPr lang="en-US" sz="2961" dirty="0"/>
              <a:t>Friend of Redgate</a:t>
            </a:r>
          </a:p>
          <a:p>
            <a:pPr marL="604418" indent="-604418"/>
            <a:r>
              <a:rPr lang="en-US" sz="2961" dirty="0"/>
              <a:t>Managed 24x7 datacenters</a:t>
            </a:r>
          </a:p>
          <a:p>
            <a:pPr marL="604418" indent="-604418"/>
            <a:r>
              <a:rPr lang="en-US" sz="2961" dirty="0"/>
              <a:t>Worked on development teams</a:t>
            </a:r>
          </a:p>
          <a:p>
            <a:pPr marL="604418" indent="-604418"/>
            <a:r>
              <a:rPr lang="en-US" sz="2961" dirty="0"/>
              <a:t>Domestic and international data community speaker</a:t>
            </a:r>
          </a:p>
          <a:p>
            <a:pPr marL="604418" indent="-604418"/>
            <a:r>
              <a:rPr lang="en-US" sz="2961" dirty="0"/>
              <a:t>Leader of Lexington, KY Data Technology Group</a:t>
            </a:r>
          </a:p>
          <a:p>
            <a:pPr marL="604418" indent="-604418"/>
            <a:endParaRPr lang="en-US" sz="296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82F72-F194-5247-B450-CCCC4568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99" y="1997058"/>
            <a:ext cx="1595510" cy="252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684A8-FDE2-5AC6-F23F-B01D753E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86349" y="1997058"/>
            <a:ext cx="1893001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real financial incentive to choose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7" y="687586"/>
            <a:ext cx="4208132" cy="1151215"/>
          </a:xfrm>
        </p:spPr>
        <p:txBody>
          <a:bodyPr>
            <a:normAutofit/>
          </a:bodyPr>
          <a:lstStyle/>
          <a:p>
            <a:r>
              <a:rPr lang="en-US" sz="3797" dirty="0"/>
              <a:t>The Shill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10" y="2767949"/>
            <a:ext cx="2583333" cy="6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051DE-44A5-1C4C-83C9-60EAEB985950}"/>
              </a:ext>
            </a:extLst>
          </p:cNvPr>
          <p:cNvSpPr txBox="1"/>
          <p:nvPr/>
        </p:nvSpPr>
        <p:spPr>
          <a:xfrm>
            <a:off x="3024657" y="214745"/>
            <a:ext cx="6595766" cy="83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7" dirty="0">
                <a:latin typeface="+mj-lt"/>
              </a:rPr>
              <a:t>QR CODES FOR JOB LINKS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DE485-613D-D631-EC40-51F5F514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4" y="2046142"/>
            <a:ext cx="2765716" cy="2765716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CC3DD2E7-14B7-5995-016E-11DDA6BAD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83" y="2046142"/>
            <a:ext cx="2765716" cy="2765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CE2C4A-5A9B-599E-AC37-9EE1FD4B669C}"/>
              </a:ext>
            </a:extLst>
          </p:cNvPr>
          <p:cNvSpPr txBox="1"/>
          <p:nvPr/>
        </p:nvSpPr>
        <p:spPr>
          <a:xfrm>
            <a:off x="1030376" y="4928210"/>
            <a:ext cx="257299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Cloud Infra Administrator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9D3-735C-FFA9-6144-D3FFD7DA64AB}"/>
              </a:ext>
            </a:extLst>
          </p:cNvPr>
          <p:cNvSpPr txBox="1"/>
          <p:nvPr/>
        </p:nvSpPr>
        <p:spPr>
          <a:xfrm>
            <a:off x="8383144" y="4928210"/>
            <a:ext cx="2669356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dirty="0"/>
              <a:t>Cloud Data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623673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790-457D-F744-A616-D734E05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A NEW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EA5E-4694-4741-97B7-4FF80870F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603995" indent="-603995"/>
            <a:r>
              <a:rPr lang="en-US" sz="2958" dirty="0">
                <a:hlinkClick r:id="rId3"/>
              </a:rPr>
              <a:t>CLOUD DATA ADMINISTRATOR</a:t>
            </a:r>
            <a:endParaRPr lang="en-US" sz="2958" dirty="0"/>
          </a:p>
          <a:p>
            <a:pPr marL="603995" indent="-603995"/>
            <a:endParaRPr lang="en-US" sz="2958" dirty="0"/>
          </a:p>
          <a:p>
            <a:pPr marL="603995" indent="-603995"/>
            <a:r>
              <a:rPr lang="en-US" sz="2958" dirty="0">
                <a:hlinkClick r:id="rId4"/>
              </a:rPr>
              <a:t>CLOUD INFRA ADMINISTRATOR</a:t>
            </a:r>
            <a:endParaRPr lang="en-US" sz="2958" dirty="0"/>
          </a:p>
        </p:txBody>
      </p:sp>
      <p:pic>
        <p:nvPicPr>
          <p:cNvPr id="6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60FDC90F-40DB-6353-D72B-33ED287D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044" y="2720657"/>
            <a:ext cx="3900665" cy="9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15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6234" y="1844824"/>
            <a:ext cx="6988791" cy="341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Director of Data &amp; Infrastructure</a:t>
            </a:r>
          </a:p>
          <a:p>
            <a:r>
              <a:rPr lang="en-US" sz="2398" dirty="0">
                <a:hlinkClick r:id="rId2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3"/>
              </a:rPr>
              <a:t>www.sqlatspeed.com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4"/>
              </a:rPr>
              <a:t>https://</a:t>
            </a:r>
            <a:r>
              <a:rPr lang="en-US" sz="2398" dirty="0" err="1">
                <a:hlinkClick r:id="rId4"/>
              </a:rPr>
              <a:t>github.com</a:t>
            </a:r>
            <a:r>
              <a:rPr lang="en-US" sz="2398" dirty="0">
                <a:hlinkClick r:id="rId4"/>
              </a:rPr>
              <a:t>/</a:t>
            </a:r>
            <a:r>
              <a:rPr lang="en-US" sz="2398" dirty="0" err="1">
                <a:hlinkClick r:id="rId4"/>
              </a:rPr>
              <a:t>sqlatspeed</a:t>
            </a:r>
            <a:r>
              <a:rPr lang="en-US" sz="2398" dirty="0">
                <a:hlinkClick r:id="rId4"/>
              </a:rPr>
              <a:t>/2022_presentations</a:t>
            </a:r>
            <a:endParaRPr lang="en-US" sz="2398" dirty="0"/>
          </a:p>
        </p:txBody>
      </p:sp>
      <p:pic>
        <p:nvPicPr>
          <p:cNvPr id="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BBB3F85B-7E09-3B48-AFDD-98DDB8A5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07" y="2553727"/>
            <a:ext cx="3900665" cy="9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34" y="3364841"/>
            <a:ext cx="374061" cy="374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051DE-44A5-1C4C-83C9-60EAEB985950}"/>
              </a:ext>
            </a:extLst>
          </p:cNvPr>
          <p:cNvSpPr txBox="1"/>
          <p:nvPr/>
        </p:nvSpPr>
        <p:spPr>
          <a:xfrm>
            <a:off x="3024657" y="214745"/>
            <a:ext cx="6134749" cy="83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7" dirty="0">
                <a:latin typeface="+mj-lt"/>
              </a:rPr>
              <a:t>Thanks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179289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</TotalTime>
  <Words>1558</Words>
  <Application>Microsoft Macintosh PowerPoint</Application>
  <PresentationFormat>Custom</PresentationFormat>
  <Paragraphs>344</Paragraphs>
  <Slides>50</Slides>
  <Notes>26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Office Theme</vt:lpstr>
      <vt:lpstr>Crushing a Cloud Migration</vt:lpstr>
      <vt:lpstr>Speaker Info</vt:lpstr>
      <vt:lpstr>About Me</vt:lpstr>
      <vt:lpstr>LOOKING FOR A NEW JOB?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The Shill Slide</vt:lpstr>
      <vt:lpstr>PowerPoint Presentation</vt:lpstr>
      <vt:lpstr>Resources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217</cp:revision>
  <dcterms:created xsi:type="dcterms:W3CDTF">2015-07-09T13:59:10Z</dcterms:created>
  <dcterms:modified xsi:type="dcterms:W3CDTF">2022-09-12T21:25:52Z</dcterms:modified>
</cp:coreProperties>
</file>