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3" r:id="rId7"/>
    <p:sldId id="284" r:id="rId8"/>
    <p:sldId id="282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</p14:sldIdLst>
        </p14:section>
        <p14:section name="Learn More" id="{2CC34DB2-6590-42C0-AD4B-A04C6060184E}">
          <p14:sldIdLst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power-bi/guidance/star-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power-bi/guidance/import-modeling-data-re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facebook.com/groups/powerbi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aka.ms/pbiguidedlearning" TargetMode="External"/><Relationship Id="rId4" Type="http://schemas.openxmlformats.org/officeDocument/2006/relationships/hyperlink" Target="https://docs.microsoft.com/en-us/power-bi/guidanc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Dimensional Alchemy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8821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latin typeface="+mj-lt"/>
              </a:rPr>
              <a:t>Turning Data Model Lead to Gold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Jorge Segarra | Microsoft | @sqlchicken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346B377-B33F-421D-9893-879A3625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23" y="1415291"/>
            <a:ext cx="4244713" cy="42783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Dimensional Modeling?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Star schemas optimal for reporting queries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Tabular model optimized for star schemas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“Well-designed model is one that provides tables for filtering and grouping, and tables for summarizing” (source)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Reduced complexity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Better scale and performance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Star Schema Guidance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llustration of a star schema">
            <a:extLst>
              <a:ext uri="{FF2B5EF4-FFF2-40B4-BE49-F238E27FC236}">
                <a16:creationId xmlns:a16="http://schemas.microsoft.com/office/drawing/2014/main" id="{94841BF6-892C-42E0-B4E1-D28F9F06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44" y="1652631"/>
            <a:ext cx="5670203" cy="38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Typical Data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One flat table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Pro: Simple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Con: Increased data redundancy/inconsistency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Con: Scales poorly</a:t>
            </a:r>
          </a:p>
          <a:p>
            <a:pPr>
              <a:spcAft>
                <a:spcPts val="600"/>
              </a:spcAft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497C451-C951-4CAF-8846-A5E1F196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50" y="1692572"/>
            <a:ext cx="4975327" cy="37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Tabular Model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Tabular is columnar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Less cardinality = better compression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Tabular compression ~ 1/10 or better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Data reduction techniques guidance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566D6D5-2859-44FE-973A-08EABAAB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61" y="2355567"/>
            <a:ext cx="61626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803633"/>
            <a:ext cx="9442648" cy="4789069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Global Power BI User Group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Go to Power BI Guidance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Go to free Guided Learning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53" y="2828573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53" y="3514485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53" y="4205914"/>
            <a:ext cx="661940" cy="661940"/>
          </a:xfrm>
          <a:prstGeom prst="rect">
            <a:avLst/>
          </a:prstGeom>
        </p:spPr>
      </p:pic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AA9C4226-25DA-40A6-B7D5-D89A2A24A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1214" y="2828573"/>
            <a:ext cx="2850859" cy="2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DA25-619E-42D0-9FA1-5CC2CE75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3EB2-ED06-43BE-BD53-7ED10506FE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99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{DF3086E8-B124-48D9-A1B0-BE1D10EDA88E}tf10001108</Template>
  <TotalTime>0</TotalTime>
  <Words>137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Dimensional Alchemy</vt:lpstr>
      <vt:lpstr>Why Dimensional Modeling?</vt:lpstr>
      <vt:lpstr>Typical Data</vt:lpstr>
      <vt:lpstr>Tabular Model</vt:lpstr>
      <vt:lpstr>More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2020-05-22T15:10:48Z</dcterms:created>
  <dcterms:modified xsi:type="dcterms:W3CDTF">2020-05-22T17:28:57Z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2020-05-22T17:28:37Z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e18b8148-fd53-4b80-89df-19e94fc4e2b7</vt:lpwstr>
  </property>
  <property fmtid="{D5CDD505-2E9C-101B-9397-08002B2CF9AE}" pid="9" name="MSIP_Label_f42aa342-8706-4288-bd11-ebb85995028c_ContentBits">
    <vt:lpwstr>0</vt:lpwstr>
  </property>
</Properties>
</file>