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72714" autoAdjust="0"/>
  </p:normalViewPr>
  <p:slideViewPr>
    <p:cSldViewPr snapToGrid="0">
      <p:cViewPr varScale="1">
        <p:scale>
          <a:sx n="67" d="100"/>
          <a:sy n="67" d="100"/>
        </p:scale>
        <p:origin x="20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84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989FF-ED14-471F-B2B8-92DB15CE5432}" type="datetimeFigureOut">
              <a:rPr lang="en-US" smtClean="0"/>
              <a:t>06/18/2020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AA48E-4ABE-456B-9C35-B1F7E80B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_photoman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/s/photos/unlocked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should be considered as part of the design/development</a:t>
            </a:r>
            <a:r>
              <a:rPr lang="en-US" baseline="0" dirty="0" smtClean="0"/>
              <a:t> process: what will the application or user need access to accomplish their work? How can these permissions be bundled/defined?</a:t>
            </a:r>
          </a:p>
          <a:p>
            <a:endParaRPr lang="en-US" dirty="0" smtClean="0"/>
          </a:p>
          <a:p>
            <a:r>
              <a:rPr lang="en-US" dirty="0" smtClean="0"/>
              <a:t>Principle</a:t>
            </a:r>
            <a:r>
              <a:rPr lang="en-US" baseline="0" dirty="0" smtClean="0"/>
              <a:t> of least privilege: users should have enough permissions to do what they need and no more: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the database they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the table they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the permission they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Security often appears to have been an afterthought because many applications seem to “require” sys admin. One vendor even needed to be windows administrator on the box running SQL Server!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by </a:t>
            </a:r>
            <a:r>
              <a:rPr lang="en-US" dirty="0" smtClean="0">
                <a:hlinkClick r:id="rId3"/>
              </a:rPr>
              <a:t>Basil James</a:t>
            </a:r>
            <a:r>
              <a:rPr lang="en-US" dirty="0" smtClean="0"/>
              <a:t> on </a:t>
            </a:r>
            <a:r>
              <a:rPr lang="en-US" dirty="0" err="1" smtClean="0"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AA48E-4ABE-456B-9C35-B1F7E80B8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provides very granular permission</a:t>
            </a:r>
            <a:r>
              <a:rPr lang="en-US" baseline="0" dirty="0" smtClean="0"/>
              <a:t> controls including some built in permission groups (roles) at both the instance and database level.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“logins” vs. “users”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AA48E-4ABE-456B-9C35-B1F7E80B85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Shouldn’t be needed for your</a:t>
            </a:r>
            <a:r>
              <a:rPr lang="en-US" baseline="0" dirty="0" smtClean="0"/>
              <a:t> application!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public: allow connection to 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sysadmin: just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serveradmin</a:t>
            </a:r>
            <a:r>
              <a:rPr lang="en-US" dirty="0" smtClean="0"/>
              <a:t>: instance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securityadmin</a:t>
            </a:r>
            <a:r>
              <a:rPr lang="en-US" baseline="0" dirty="0" smtClean="0"/>
              <a:t>: essentially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(can add/change users)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processadmin</a:t>
            </a:r>
            <a:r>
              <a:rPr lang="en-US" baseline="0" dirty="0" smtClean="0"/>
              <a:t>: kill </a:t>
            </a:r>
            <a:r>
              <a:rPr lang="en-US" baseline="0" dirty="0" err="1" smtClean="0"/>
              <a:t>spids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setupadmin</a:t>
            </a:r>
            <a:r>
              <a:rPr lang="en-US" baseline="0" dirty="0" smtClean="0"/>
              <a:t>: add removed linked servers (direct SQL only, SA needed for SSMS)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bulkadmin</a:t>
            </a:r>
            <a:r>
              <a:rPr lang="en-US" dirty="0" smtClean="0"/>
              <a:t>: needed</a:t>
            </a:r>
            <a:r>
              <a:rPr lang="en-US" baseline="0" dirty="0" smtClean="0"/>
              <a:t> to run bulk insert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diskadmin</a:t>
            </a:r>
            <a:r>
              <a:rPr lang="en-US" dirty="0" smtClean="0"/>
              <a:t>: manage disk files (?)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dbcreator</a:t>
            </a:r>
            <a:r>
              <a:rPr lang="en-US" baseline="0" dirty="0" smtClean="0"/>
              <a:t>: </a:t>
            </a:r>
            <a:r>
              <a:rPr lang="en-US" dirty="0" smtClean="0"/>
              <a:t>create new databases: create, alter, drop, restore </a:t>
            </a:r>
            <a:r>
              <a:rPr lang="en-US" dirty="0" err="1" smtClean="0"/>
              <a:t>dbs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AA48E-4ABE-456B-9C35-B1F7E80B85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Database Level--part of database objects: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db_owner</a:t>
            </a:r>
            <a:r>
              <a:rPr lang="en-US" baseline="0" dirty="0" smtClean="0"/>
              <a:t>: maybe an application has this but really shouldn’t – application updates should have a app admin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db_securityadmin</a:t>
            </a:r>
            <a:r>
              <a:rPr lang="en-US" baseline="0" dirty="0" smtClean="0"/>
              <a:t>: server admin but for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(essentially </a:t>
            </a:r>
            <a:r>
              <a:rPr lang="en-US" baseline="0" dirty="0" err="1" smtClean="0"/>
              <a:t>dbo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db_accessadmin</a:t>
            </a:r>
            <a:r>
              <a:rPr lang="en-US" baseline="0" dirty="0" smtClean="0"/>
              <a:t>: add/remove access to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for logins/groups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db_backupoperator</a:t>
            </a:r>
            <a:r>
              <a:rPr lang="en-US" baseline="0" dirty="0" smtClean="0"/>
              <a:t>: can back up *that*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db_ddladmin</a:t>
            </a:r>
            <a:r>
              <a:rPr lang="en-US" baseline="0" dirty="0" smtClean="0"/>
              <a:t>: can run any DDL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db_datawriter</a:t>
            </a:r>
            <a:r>
              <a:rPr lang="en-US" baseline="0" dirty="0" smtClean="0"/>
              <a:t>: select, insert, update, delete on all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db_datareader</a:t>
            </a:r>
            <a:r>
              <a:rPr lang="en-US" baseline="0" dirty="0" smtClean="0"/>
              <a:t>: select on all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db_denydatawriter</a:t>
            </a:r>
            <a:r>
              <a:rPr lang="en-US" baseline="0" dirty="0" smtClean="0"/>
              <a:t>: prevent any data modification in </a:t>
            </a:r>
            <a:r>
              <a:rPr lang="en-US" baseline="0" dirty="0" err="1" smtClean="0"/>
              <a:t>db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db_denydatareader</a:t>
            </a:r>
            <a:r>
              <a:rPr lang="en-US" baseline="0" dirty="0" smtClean="0"/>
              <a:t>: prevent any read of data in </a:t>
            </a:r>
            <a:r>
              <a:rPr lang="en-US" baseline="0" dirty="0" err="1" smtClean="0"/>
              <a:t>db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AA48E-4ABE-456B-9C35-B1F7E80B85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Roles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AA48E-4ABE-456B-9C35-B1F7E80B85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z2hto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l6m3q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Security for Everybody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Logins, 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open padlock with the key in it." title="Unlocked Padlock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82"/>
          <a:stretch/>
        </p:blipFill>
        <p:spPr>
          <a:xfrm>
            <a:off x="5900738" y="3200400"/>
            <a:ext cx="6291262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Just Grant SA!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1287" cy="4351338"/>
          </a:xfrm>
        </p:spPr>
        <p:txBody>
          <a:bodyPr/>
          <a:lstStyle/>
          <a:p>
            <a:r>
              <a:rPr lang="en-US" dirty="0"/>
              <a:t>Security considerations should be considered at design/development time.</a:t>
            </a:r>
          </a:p>
          <a:p>
            <a:endParaRPr lang="en-US" dirty="0" smtClean="0"/>
          </a:p>
          <a:p>
            <a:r>
              <a:rPr lang="en-US" dirty="0" smtClean="0"/>
              <a:t>Users should have enough permissions to accomplish their purpose and no more.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3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Permissions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Principals (AKA “logins”)</a:t>
            </a:r>
          </a:p>
          <a:p>
            <a:r>
              <a:rPr lang="en-US" dirty="0" smtClean="0"/>
              <a:t>Database Principals (AKA “user”)</a:t>
            </a:r>
          </a:p>
          <a:p>
            <a:r>
              <a:rPr lang="en-US" dirty="0" smtClean="0"/>
              <a:t>Roles (Server &amp; Database)</a:t>
            </a:r>
          </a:p>
          <a:p>
            <a:r>
              <a:rPr lang="en-US" dirty="0" smtClean="0"/>
              <a:t>Object Level Permissions (Server &amp;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5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418013"/>
          </a:xfrm>
        </p:spPr>
        <p:txBody>
          <a:bodyPr>
            <a:normAutofit lnSpcReduction="10000"/>
          </a:bodyPr>
          <a:lstStyle/>
          <a:p>
            <a:pPr marL="171450" indent="-171450"/>
            <a:r>
              <a:rPr lang="en-US" dirty="0"/>
              <a:t>public </a:t>
            </a:r>
            <a:endParaRPr lang="en-US" dirty="0" smtClean="0"/>
          </a:p>
          <a:p>
            <a:pPr marL="171450" indent="-171450"/>
            <a:r>
              <a:rPr lang="en-US" dirty="0" smtClean="0"/>
              <a:t>sysadmin</a:t>
            </a:r>
          </a:p>
          <a:p>
            <a:pPr marL="171450" indent="-171450"/>
            <a:r>
              <a:rPr lang="en-US" dirty="0" err="1" smtClean="0"/>
              <a:t>serveradmin</a:t>
            </a:r>
            <a:endParaRPr lang="en-US" dirty="0" smtClean="0"/>
          </a:p>
          <a:p>
            <a:pPr marL="171450" indent="-171450"/>
            <a:r>
              <a:rPr lang="en-US" dirty="0" err="1" smtClean="0"/>
              <a:t>securityadmin</a:t>
            </a:r>
            <a:endParaRPr lang="en-US" dirty="0"/>
          </a:p>
          <a:p>
            <a:pPr marL="171450" indent="-171450"/>
            <a:r>
              <a:rPr lang="en-US" dirty="0" err="1" smtClean="0"/>
              <a:t>processadmin</a:t>
            </a:r>
            <a:endParaRPr lang="en-US" dirty="0" smtClean="0"/>
          </a:p>
          <a:p>
            <a:pPr marL="171450" indent="-171450"/>
            <a:r>
              <a:rPr lang="en-US" dirty="0" err="1"/>
              <a:t>s</a:t>
            </a:r>
            <a:r>
              <a:rPr lang="en-US" dirty="0" err="1" smtClean="0"/>
              <a:t>etupadmin</a:t>
            </a:r>
            <a:endParaRPr lang="en-US" dirty="0" smtClean="0"/>
          </a:p>
          <a:p>
            <a:pPr marL="171450" indent="-171450"/>
            <a:r>
              <a:rPr lang="en-US" dirty="0" err="1" smtClean="0"/>
              <a:t>bulkadmin</a:t>
            </a:r>
            <a:endParaRPr lang="en-US" dirty="0" smtClean="0"/>
          </a:p>
          <a:p>
            <a:pPr marL="171450" indent="-171450"/>
            <a:r>
              <a:rPr lang="en-US" dirty="0" err="1"/>
              <a:t>d</a:t>
            </a:r>
            <a:r>
              <a:rPr lang="en-US" dirty="0" err="1" smtClean="0"/>
              <a:t>iskadmin</a:t>
            </a:r>
            <a:endParaRPr lang="en-US" dirty="0" smtClean="0"/>
          </a:p>
          <a:p>
            <a:pPr marL="171450" indent="-171450"/>
            <a:r>
              <a:rPr lang="en-US" dirty="0" err="1" smtClean="0"/>
              <a:t>dbcreator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29725" y="6243638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https://tinyurl.com/sz2hto8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Database Permissions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indent="-171450"/>
            <a:r>
              <a:rPr lang="en-US" dirty="0" err="1" smtClean="0"/>
              <a:t>db_owner</a:t>
            </a:r>
            <a:endParaRPr lang="en-US" dirty="0"/>
          </a:p>
          <a:p>
            <a:pPr marL="171450" indent="-171450"/>
            <a:r>
              <a:rPr lang="en-US" dirty="0" err="1" smtClean="0"/>
              <a:t>db_securityadmin</a:t>
            </a:r>
            <a:endParaRPr lang="en-US" dirty="0"/>
          </a:p>
          <a:p>
            <a:pPr marL="171450" indent="-171450"/>
            <a:r>
              <a:rPr lang="en-US" dirty="0" err="1" smtClean="0"/>
              <a:t>db_accessadmin</a:t>
            </a:r>
            <a:endParaRPr lang="en-US" dirty="0" smtClean="0"/>
          </a:p>
          <a:p>
            <a:pPr marL="171450" indent="-171450"/>
            <a:r>
              <a:rPr lang="en-US" dirty="0" err="1" smtClean="0"/>
              <a:t>db_backupoperator</a:t>
            </a:r>
            <a:endParaRPr lang="en-US" dirty="0"/>
          </a:p>
          <a:p>
            <a:pPr marL="171450" indent="-171450"/>
            <a:r>
              <a:rPr lang="en-US" dirty="0" err="1" smtClean="0"/>
              <a:t>db_ddladmin</a:t>
            </a:r>
            <a:endParaRPr lang="en-US" dirty="0"/>
          </a:p>
          <a:p>
            <a:pPr marL="171450" indent="-171450"/>
            <a:r>
              <a:rPr lang="en-US" dirty="0" err="1" smtClean="0"/>
              <a:t>db_datawriter</a:t>
            </a:r>
            <a:endParaRPr lang="en-US" dirty="0"/>
          </a:p>
          <a:p>
            <a:pPr marL="171450" indent="-171450"/>
            <a:r>
              <a:rPr lang="en-US" dirty="0" err="1" smtClean="0"/>
              <a:t>db_datareader</a:t>
            </a:r>
            <a:endParaRPr lang="en-US" dirty="0"/>
          </a:p>
          <a:p>
            <a:pPr marL="171450" indent="-171450"/>
            <a:r>
              <a:rPr lang="en-US" dirty="0" err="1" smtClean="0"/>
              <a:t>db_denydatawriter</a:t>
            </a:r>
            <a:endParaRPr lang="en-US" dirty="0"/>
          </a:p>
          <a:p>
            <a:pPr marL="171450" indent="-171450"/>
            <a:r>
              <a:rPr lang="en-US" dirty="0" err="1" smtClean="0"/>
              <a:t>db_denydatareader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0999" y="6311900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https://tinyurl.com/ycl6m3q6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what your app needs is a custom combination of permissions not contained in a fixed role.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433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 Security for Everybody</vt:lpstr>
      <vt:lpstr>Just Grant SA!</vt:lpstr>
      <vt:lpstr>So Many Permissions Choices</vt:lpstr>
      <vt:lpstr>Server Roles</vt:lpstr>
      <vt:lpstr>Database Permissions</vt:lpstr>
      <vt:lpstr>Custom Roles</vt:lpstr>
    </vt:vector>
  </TitlesOfParts>
  <Company>STCU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Security for Everybody</dc:title>
  <dc:creator>Josh Smith</dc:creator>
  <cp:lastModifiedBy>Josh Smith</cp:lastModifiedBy>
  <cp:revision>11</cp:revision>
  <dcterms:created xsi:type="dcterms:W3CDTF">2020-06-18T16:22:31Z</dcterms:created>
  <dcterms:modified xsi:type="dcterms:W3CDTF">2020-06-18T18:12:13Z</dcterms:modified>
</cp:coreProperties>
</file>