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1828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4" algn="l" defTabSz="914286" rtl="0" eaLnBrk="1" latinLnBrk="0" hangingPunct="1">
      <a:defRPr sz="1800" kern="1200">
        <a:solidFill>
          <a:schemeClr val="tx1"/>
        </a:solidFill>
        <a:latin typeface="+mn-lt"/>
        <a:ea typeface="+mn-ea"/>
        <a:cs typeface="+mn-cs"/>
      </a:defRPr>
    </a:lvl5pPr>
    <a:lvl6pPr marL="2285717" algn="l" defTabSz="914286" rtl="0" eaLnBrk="1" latinLnBrk="0" hangingPunct="1">
      <a:defRPr sz="1800" kern="1200">
        <a:solidFill>
          <a:schemeClr val="tx1"/>
        </a:solidFill>
        <a:latin typeface="+mn-lt"/>
        <a:ea typeface="+mn-ea"/>
        <a:cs typeface="+mn-cs"/>
      </a:defRPr>
    </a:lvl6pPr>
    <a:lvl7pPr marL="2742860" algn="l" defTabSz="914286" rtl="0" eaLnBrk="1" latinLnBrk="0" hangingPunct="1">
      <a:defRPr sz="1800" kern="1200">
        <a:solidFill>
          <a:schemeClr val="tx1"/>
        </a:solidFill>
        <a:latin typeface="+mn-lt"/>
        <a:ea typeface="+mn-ea"/>
        <a:cs typeface="+mn-cs"/>
      </a:defRPr>
    </a:lvl7pPr>
    <a:lvl8pPr marL="3200003" algn="l" defTabSz="914286" rtl="0" eaLnBrk="1" latinLnBrk="0" hangingPunct="1">
      <a:defRPr sz="1800" kern="1200">
        <a:solidFill>
          <a:schemeClr val="tx1"/>
        </a:solidFill>
        <a:latin typeface="+mn-lt"/>
        <a:ea typeface="+mn-ea"/>
        <a:cs typeface="+mn-cs"/>
      </a:defRPr>
    </a:lvl8pPr>
    <a:lvl9pPr marL="3657147" algn="l" defTabSz="91428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2538" y="-72"/>
      </p:cViewPr>
      <p:guideLst>
        <p:guide orient="horz" pos="576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5681140"/>
            <a:ext cx="5829300" cy="3920066"/>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10363200"/>
            <a:ext cx="4800600" cy="4673600"/>
          </a:xfrm>
        </p:spPr>
        <p:txBody>
          <a:bodyPr/>
          <a:lstStyle>
            <a:lvl1pPr marL="0" indent="0" algn="ctr">
              <a:buNone/>
              <a:defRPr>
                <a:solidFill>
                  <a:schemeClr val="tx1">
                    <a:tint val="75000"/>
                  </a:schemeClr>
                </a:solidFill>
              </a:defRPr>
            </a:lvl1pPr>
            <a:lvl2pPr marL="457143" indent="0" algn="ctr">
              <a:buNone/>
              <a:defRPr>
                <a:solidFill>
                  <a:schemeClr val="tx1">
                    <a:tint val="75000"/>
                  </a:schemeClr>
                </a:solidFill>
              </a:defRPr>
            </a:lvl2pPr>
            <a:lvl3pPr marL="914286"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7" indent="0" algn="ctr">
              <a:buNone/>
              <a:defRPr>
                <a:solidFill>
                  <a:schemeClr val="tx1">
                    <a:tint val="75000"/>
                  </a:schemeClr>
                </a:solidFill>
              </a:defRPr>
            </a:lvl6pPr>
            <a:lvl7pPr marL="2742860" indent="0" algn="ctr">
              <a:buNone/>
              <a:defRPr>
                <a:solidFill>
                  <a:schemeClr val="tx1">
                    <a:tint val="75000"/>
                  </a:schemeClr>
                </a:solidFill>
              </a:defRPr>
            </a:lvl7pPr>
            <a:lvl8pPr marL="3200003" indent="0" algn="ctr">
              <a:buNone/>
              <a:defRPr>
                <a:solidFill>
                  <a:schemeClr val="tx1">
                    <a:tint val="75000"/>
                  </a:schemeClr>
                </a:solidFill>
              </a:defRPr>
            </a:lvl8pPr>
            <a:lvl9pPr marL="36571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740F81-E30F-4A13-85B1-A0E7BBFD1B34}"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253542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40F81-E30F-4A13-85B1-A0E7BBFD1B34}"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85423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732373"/>
            <a:ext cx="1543050" cy="156040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732373"/>
            <a:ext cx="4514850" cy="156040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40F81-E30F-4A13-85B1-A0E7BBFD1B34}"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270550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40F81-E30F-4A13-85B1-A0E7BBFD1B34}"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63422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11751734"/>
            <a:ext cx="5829300" cy="36322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7751237"/>
            <a:ext cx="5829300" cy="4000499"/>
          </a:xfrm>
        </p:spPr>
        <p:txBody>
          <a:bodyPr anchor="b"/>
          <a:lstStyle>
            <a:lvl1pPr marL="0" indent="0">
              <a:buNone/>
              <a:defRPr sz="2000">
                <a:solidFill>
                  <a:schemeClr val="tx1">
                    <a:tint val="75000"/>
                  </a:schemeClr>
                </a:solidFill>
              </a:defRPr>
            </a:lvl1pPr>
            <a:lvl2pPr marL="457143" indent="0">
              <a:buNone/>
              <a:defRPr sz="1800">
                <a:solidFill>
                  <a:schemeClr val="tx1">
                    <a:tint val="75000"/>
                  </a:schemeClr>
                </a:solidFill>
              </a:defRPr>
            </a:lvl2pPr>
            <a:lvl3pPr marL="914286" indent="0">
              <a:buNone/>
              <a:defRPr sz="1600">
                <a:solidFill>
                  <a:schemeClr val="tx1">
                    <a:tint val="75000"/>
                  </a:schemeClr>
                </a:solidFill>
              </a:defRPr>
            </a:lvl3pPr>
            <a:lvl4pPr marL="1371430" indent="0">
              <a:buNone/>
              <a:defRPr sz="1400">
                <a:solidFill>
                  <a:schemeClr val="tx1">
                    <a:tint val="75000"/>
                  </a:schemeClr>
                </a:solidFill>
              </a:defRPr>
            </a:lvl4pPr>
            <a:lvl5pPr marL="1828574" indent="0">
              <a:buNone/>
              <a:defRPr sz="1400">
                <a:solidFill>
                  <a:schemeClr val="tx1">
                    <a:tint val="75000"/>
                  </a:schemeClr>
                </a:solidFill>
              </a:defRPr>
            </a:lvl5pPr>
            <a:lvl6pPr marL="2285717" indent="0">
              <a:buNone/>
              <a:defRPr sz="1400">
                <a:solidFill>
                  <a:schemeClr val="tx1">
                    <a:tint val="75000"/>
                  </a:schemeClr>
                </a:solidFill>
              </a:defRPr>
            </a:lvl6pPr>
            <a:lvl7pPr marL="2742860" indent="0">
              <a:buNone/>
              <a:defRPr sz="1400">
                <a:solidFill>
                  <a:schemeClr val="tx1">
                    <a:tint val="75000"/>
                  </a:schemeClr>
                </a:solidFill>
              </a:defRPr>
            </a:lvl7pPr>
            <a:lvl8pPr marL="3200003" indent="0">
              <a:buNone/>
              <a:defRPr sz="1400">
                <a:solidFill>
                  <a:schemeClr val="tx1">
                    <a:tint val="75000"/>
                  </a:schemeClr>
                </a:solidFill>
              </a:defRPr>
            </a:lvl8pPr>
            <a:lvl9pPr marL="365714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40F81-E30F-4A13-85B1-A0E7BBFD1B34}"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283516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4267206"/>
            <a:ext cx="3028950" cy="120692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4267206"/>
            <a:ext cx="3028950" cy="120692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740F81-E30F-4A13-85B1-A0E7BBFD1B34}"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332584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4" y="4093635"/>
            <a:ext cx="3030141" cy="1706033"/>
          </a:xfrm>
        </p:spPr>
        <p:txBody>
          <a:bodyPr anchor="b"/>
          <a:lstStyle>
            <a:lvl1pPr marL="0" indent="0">
              <a:buNone/>
              <a:defRPr sz="2400" b="1"/>
            </a:lvl1pPr>
            <a:lvl2pPr marL="457143" indent="0">
              <a:buNone/>
              <a:defRPr sz="2000" b="1"/>
            </a:lvl2pPr>
            <a:lvl3pPr marL="914286" indent="0">
              <a:buNone/>
              <a:defRPr sz="1800" b="1"/>
            </a:lvl3pPr>
            <a:lvl4pPr marL="1371430" indent="0">
              <a:buNone/>
              <a:defRPr sz="1600" b="1"/>
            </a:lvl4pPr>
            <a:lvl5pPr marL="1828574" indent="0">
              <a:buNone/>
              <a:defRPr sz="1600" b="1"/>
            </a:lvl5pPr>
            <a:lvl6pPr marL="2285717" indent="0">
              <a:buNone/>
              <a:defRPr sz="1600" b="1"/>
            </a:lvl6pPr>
            <a:lvl7pPr marL="2742860" indent="0">
              <a:buNone/>
              <a:defRPr sz="1600" b="1"/>
            </a:lvl7pPr>
            <a:lvl8pPr marL="3200003" indent="0">
              <a:buNone/>
              <a:defRPr sz="1600" b="1"/>
            </a:lvl8pPr>
            <a:lvl9pPr marL="365714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4" y="5799667"/>
            <a:ext cx="3030141" cy="105367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3" y="4093635"/>
            <a:ext cx="3031331" cy="1706033"/>
          </a:xfrm>
        </p:spPr>
        <p:txBody>
          <a:bodyPr anchor="b"/>
          <a:lstStyle>
            <a:lvl1pPr marL="0" indent="0">
              <a:buNone/>
              <a:defRPr sz="2400" b="1"/>
            </a:lvl1pPr>
            <a:lvl2pPr marL="457143" indent="0">
              <a:buNone/>
              <a:defRPr sz="2000" b="1"/>
            </a:lvl2pPr>
            <a:lvl3pPr marL="914286" indent="0">
              <a:buNone/>
              <a:defRPr sz="1800" b="1"/>
            </a:lvl3pPr>
            <a:lvl4pPr marL="1371430" indent="0">
              <a:buNone/>
              <a:defRPr sz="1600" b="1"/>
            </a:lvl4pPr>
            <a:lvl5pPr marL="1828574" indent="0">
              <a:buNone/>
              <a:defRPr sz="1600" b="1"/>
            </a:lvl5pPr>
            <a:lvl6pPr marL="2285717" indent="0">
              <a:buNone/>
              <a:defRPr sz="1600" b="1"/>
            </a:lvl6pPr>
            <a:lvl7pPr marL="2742860" indent="0">
              <a:buNone/>
              <a:defRPr sz="1600" b="1"/>
            </a:lvl7pPr>
            <a:lvl8pPr marL="3200003" indent="0">
              <a:buNone/>
              <a:defRPr sz="1600" b="1"/>
            </a:lvl8pPr>
            <a:lvl9pPr marL="365714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3" y="5799667"/>
            <a:ext cx="3031331" cy="105367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740F81-E30F-4A13-85B1-A0E7BBFD1B34}"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48858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40F81-E30F-4A13-85B1-A0E7BBFD1B34}"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171877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40F81-E30F-4A13-85B1-A0E7BBFD1B34}"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202677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4" y="728134"/>
            <a:ext cx="2256235" cy="3098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91" y="728136"/>
            <a:ext cx="3833813" cy="15608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4" y="3826936"/>
            <a:ext cx="2256235" cy="12509501"/>
          </a:xfrm>
        </p:spPr>
        <p:txBody>
          <a:bodyPr/>
          <a:lstStyle>
            <a:lvl1pPr marL="0" indent="0">
              <a:buNone/>
              <a:defRPr sz="1400"/>
            </a:lvl1pPr>
            <a:lvl2pPr marL="457143" indent="0">
              <a:buNone/>
              <a:defRPr sz="1200"/>
            </a:lvl2pPr>
            <a:lvl3pPr marL="914286" indent="0">
              <a:buNone/>
              <a:defRPr sz="1000"/>
            </a:lvl3pPr>
            <a:lvl4pPr marL="1371430" indent="0">
              <a:buNone/>
              <a:defRPr sz="900"/>
            </a:lvl4pPr>
            <a:lvl5pPr marL="1828574" indent="0">
              <a:buNone/>
              <a:defRPr sz="900"/>
            </a:lvl5pPr>
            <a:lvl6pPr marL="2285717" indent="0">
              <a:buNone/>
              <a:defRPr sz="900"/>
            </a:lvl6pPr>
            <a:lvl7pPr marL="2742860" indent="0">
              <a:buNone/>
              <a:defRPr sz="900"/>
            </a:lvl7pPr>
            <a:lvl8pPr marL="3200003" indent="0">
              <a:buNone/>
              <a:defRPr sz="900"/>
            </a:lvl8pPr>
            <a:lvl9pPr marL="36571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40F81-E30F-4A13-85B1-A0E7BBFD1B34}"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241411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12801605"/>
            <a:ext cx="4114800" cy="151130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1634066"/>
            <a:ext cx="4114800" cy="10972800"/>
          </a:xfrm>
        </p:spPr>
        <p:txBody>
          <a:bodyPr/>
          <a:lstStyle>
            <a:lvl1pPr marL="0" indent="0">
              <a:buNone/>
              <a:defRPr sz="3200"/>
            </a:lvl1pPr>
            <a:lvl2pPr marL="457143" indent="0">
              <a:buNone/>
              <a:defRPr sz="2800"/>
            </a:lvl2pPr>
            <a:lvl3pPr marL="914286" indent="0">
              <a:buNone/>
              <a:defRPr sz="2400"/>
            </a:lvl3pPr>
            <a:lvl4pPr marL="1371430" indent="0">
              <a:buNone/>
              <a:defRPr sz="2000"/>
            </a:lvl4pPr>
            <a:lvl5pPr marL="1828574" indent="0">
              <a:buNone/>
              <a:defRPr sz="2000"/>
            </a:lvl5pPr>
            <a:lvl6pPr marL="2285717" indent="0">
              <a:buNone/>
              <a:defRPr sz="2000"/>
            </a:lvl6pPr>
            <a:lvl7pPr marL="2742860" indent="0">
              <a:buNone/>
              <a:defRPr sz="2000"/>
            </a:lvl7pPr>
            <a:lvl8pPr marL="3200003" indent="0">
              <a:buNone/>
              <a:defRPr sz="2000"/>
            </a:lvl8pPr>
            <a:lvl9pPr marL="3657147" indent="0">
              <a:buNone/>
              <a:defRPr sz="2000"/>
            </a:lvl9pPr>
          </a:lstStyle>
          <a:p>
            <a:endParaRPr lang="en-US"/>
          </a:p>
        </p:txBody>
      </p:sp>
      <p:sp>
        <p:nvSpPr>
          <p:cNvPr id="4" name="Text Placeholder 3"/>
          <p:cNvSpPr>
            <a:spLocks noGrp="1"/>
          </p:cNvSpPr>
          <p:nvPr>
            <p:ph type="body" sz="half" idx="2"/>
          </p:nvPr>
        </p:nvSpPr>
        <p:spPr>
          <a:xfrm>
            <a:off x="1344216" y="14312906"/>
            <a:ext cx="4114800" cy="2146299"/>
          </a:xfrm>
        </p:spPr>
        <p:txBody>
          <a:bodyPr/>
          <a:lstStyle>
            <a:lvl1pPr marL="0" indent="0">
              <a:buNone/>
              <a:defRPr sz="1400"/>
            </a:lvl1pPr>
            <a:lvl2pPr marL="457143" indent="0">
              <a:buNone/>
              <a:defRPr sz="1200"/>
            </a:lvl2pPr>
            <a:lvl3pPr marL="914286" indent="0">
              <a:buNone/>
              <a:defRPr sz="1000"/>
            </a:lvl3pPr>
            <a:lvl4pPr marL="1371430" indent="0">
              <a:buNone/>
              <a:defRPr sz="900"/>
            </a:lvl4pPr>
            <a:lvl5pPr marL="1828574" indent="0">
              <a:buNone/>
              <a:defRPr sz="900"/>
            </a:lvl5pPr>
            <a:lvl6pPr marL="2285717" indent="0">
              <a:buNone/>
              <a:defRPr sz="900"/>
            </a:lvl6pPr>
            <a:lvl7pPr marL="2742860" indent="0">
              <a:buNone/>
              <a:defRPr sz="900"/>
            </a:lvl7pPr>
            <a:lvl8pPr marL="3200003" indent="0">
              <a:buNone/>
              <a:defRPr sz="900"/>
            </a:lvl8pPr>
            <a:lvl9pPr marL="36571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40F81-E30F-4A13-85B1-A0E7BBFD1B34}"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30640-278E-4185-B67D-CDB514DD1C5F}" type="slidenum">
              <a:rPr lang="en-US" smtClean="0"/>
              <a:t>‹#›</a:t>
            </a:fld>
            <a:endParaRPr lang="en-US"/>
          </a:p>
        </p:txBody>
      </p:sp>
    </p:spTree>
    <p:extLst>
      <p:ext uri="{BB962C8B-B14F-4D97-AF65-F5344CB8AC3E}">
        <p14:creationId xmlns:p14="http://schemas.microsoft.com/office/powerpoint/2010/main" val="87982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732368"/>
            <a:ext cx="6172200" cy="3048000"/>
          </a:xfrm>
          <a:prstGeom prst="rect">
            <a:avLst/>
          </a:prstGeom>
        </p:spPr>
        <p:txBody>
          <a:bodyPr vert="horz" lIns="91429" tIns="45714" rIns="91429" bIns="457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4267206"/>
            <a:ext cx="6172200" cy="12069234"/>
          </a:xfrm>
          <a:prstGeom prst="rect">
            <a:avLst/>
          </a:prstGeom>
        </p:spPr>
        <p:txBody>
          <a:bodyPr vert="horz" lIns="91429" tIns="45714" rIns="91429"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16950272"/>
            <a:ext cx="1600200" cy="973666"/>
          </a:xfrm>
          <a:prstGeom prst="rect">
            <a:avLst/>
          </a:prstGeom>
        </p:spPr>
        <p:txBody>
          <a:bodyPr vert="horz" lIns="91429" tIns="45714" rIns="91429" bIns="45714" rtlCol="0" anchor="ctr"/>
          <a:lstStyle>
            <a:lvl1pPr algn="l">
              <a:defRPr sz="1200">
                <a:solidFill>
                  <a:schemeClr val="tx1">
                    <a:tint val="75000"/>
                  </a:schemeClr>
                </a:solidFill>
              </a:defRPr>
            </a:lvl1pPr>
          </a:lstStyle>
          <a:p>
            <a:fld id="{14740F81-E30F-4A13-85B1-A0E7BBFD1B34}" type="datetimeFigureOut">
              <a:rPr lang="en-US" smtClean="0"/>
              <a:t>11/27/2017</a:t>
            </a:fld>
            <a:endParaRPr lang="en-US"/>
          </a:p>
        </p:txBody>
      </p:sp>
      <p:sp>
        <p:nvSpPr>
          <p:cNvPr id="5" name="Footer Placeholder 4"/>
          <p:cNvSpPr>
            <a:spLocks noGrp="1"/>
          </p:cNvSpPr>
          <p:nvPr>
            <p:ph type="ftr" sz="quarter" idx="3"/>
          </p:nvPr>
        </p:nvSpPr>
        <p:spPr>
          <a:xfrm>
            <a:off x="2343150" y="16950272"/>
            <a:ext cx="2171700" cy="973666"/>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16950272"/>
            <a:ext cx="1600200" cy="973666"/>
          </a:xfrm>
          <a:prstGeom prst="rect">
            <a:avLst/>
          </a:prstGeom>
        </p:spPr>
        <p:txBody>
          <a:bodyPr vert="horz" lIns="91429" tIns="45714" rIns="91429" bIns="45714" rtlCol="0" anchor="ctr"/>
          <a:lstStyle>
            <a:lvl1pPr algn="r">
              <a:defRPr sz="1200">
                <a:solidFill>
                  <a:schemeClr val="tx1">
                    <a:tint val="75000"/>
                  </a:schemeClr>
                </a:solidFill>
              </a:defRPr>
            </a:lvl1pPr>
          </a:lstStyle>
          <a:p>
            <a:fld id="{21030640-278E-4185-B67D-CDB514DD1C5F}" type="slidenum">
              <a:rPr lang="en-US" smtClean="0"/>
              <a:t>‹#›</a:t>
            </a:fld>
            <a:endParaRPr lang="en-US"/>
          </a:p>
        </p:txBody>
      </p:sp>
    </p:spTree>
    <p:extLst>
      <p:ext uri="{BB962C8B-B14F-4D97-AF65-F5344CB8AC3E}">
        <p14:creationId xmlns:p14="http://schemas.microsoft.com/office/powerpoint/2010/main" val="378881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86" rtl="0" eaLnBrk="1" latinLnBrk="0" hangingPunct="1">
        <a:spcBef>
          <a:spcPct val="0"/>
        </a:spcBef>
        <a:buNone/>
        <a:defRPr sz="4400" kern="1200">
          <a:solidFill>
            <a:schemeClr val="tx1"/>
          </a:solidFill>
          <a:latin typeface="+mj-lt"/>
          <a:ea typeface="+mj-ea"/>
          <a:cs typeface="+mj-cs"/>
        </a:defRPr>
      </a:lvl1pPr>
    </p:titleStyle>
    <p:bodyStyle>
      <a:lvl1pPr marL="342858" indent="-342858" algn="l" defTabSz="91428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58" indent="-285715" algn="l" defTabSz="91428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59" indent="-228572" algn="l" defTabSz="91428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02"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45"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88"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2"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6"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9" indent="-228572"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4" algn="l" defTabSz="914286" rtl="0" eaLnBrk="1" latinLnBrk="0" hangingPunct="1">
        <a:defRPr sz="1800" kern="1200">
          <a:solidFill>
            <a:schemeClr val="tx1"/>
          </a:solidFill>
          <a:latin typeface="+mn-lt"/>
          <a:ea typeface="+mn-ea"/>
          <a:cs typeface="+mn-cs"/>
        </a:defRPr>
      </a:lvl5pPr>
      <a:lvl6pPr marL="2285717" algn="l" defTabSz="914286" rtl="0" eaLnBrk="1" latinLnBrk="0" hangingPunct="1">
        <a:defRPr sz="1800" kern="1200">
          <a:solidFill>
            <a:schemeClr val="tx1"/>
          </a:solidFill>
          <a:latin typeface="+mn-lt"/>
          <a:ea typeface="+mn-ea"/>
          <a:cs typeface="+mn-cs"/>
        </a:defRPr>
      </a:lvl6pPr>
      <a:lvl7pPr marL="2742860" algn="l" defTabSz="914286" rtl="0" eaLnBrk="1" latinLnBrk="0" hangingPunct="1">
        <a:defRPr sz="1800" kern="1200">
          <a:solidFill>
            <a:schemeClr val="tx1"/>
          </a:solidFill>
          <a:latin typeface="+mn-lt"/>
          <a:ea typeface="+mn-ea"/>
          <a:cs typeface="+mn-cs"/>
        </a:defRPr>
      </a:lvl7pPr>
      <a:lvl8pPr marL="3200003" algn="l" defTabSz="914286" rtl="0" eaLnBrk="1" latinLnBrk="0" hangingPunct="1">
        <a:defRPr sz="1800" kern="1200">
          <a:solidFill>
            <a:schemeClr val="tx1"/>
          </a:solidFill>
          <a:latin typeface="+mn-lt"/>
          <a:ea typeface="+mn-ea"/>
          <a:cs typeface="+mn-cs"/>
        </a:defRPr>
      </a:lvl8pPr>
      <a:lvl9pPr marL="3657147" algn="l" defTabSz="91428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02920" y="14020800"/>
            <a:ext cx="5669280" cy="1295400"/>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 y="13182600"/>
            <a:ext cx="5669280" cy="381000"/>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 y="15849600"/>
            <a:ext cx="5669280" cy="1524000"/>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2920" y="1333501"/>
            <a:ext cx="5791200" cy="16358312"/>
          </a:xfrm>
          <a:prstGeom prst="rect">
            <a:avLst/>
          </a:prstGeom>
          <a:noFill/>
        </p:spPr>
        <p:txBody>
          <a:bodyPr wrap="square" lIns="91429" tIns="45714" rIns="91429" bIns="45714" rtlCol="0">
            <a:spAutoFit/>
          </a:bodyPr>
          <a:lstStyle/>
          <a:p>
            <a:r>
              <a:rPr lang="en-US" sz="2000" b="1" u="sng" dirty="0" smtClean="0">
                <a:solidFill>
                  <a:schemeClr val="tx2"/>
                </a:solidFill>
              </a:rPr>
              <a:t>Competitor Information</a:t>
            </a:r>
            <a:r>
              <a:rPr lang="en-US" sz="2000" u="sng" dirty="0" smtClean="0">
                <a:solidFill>
                  <a:schemeClr val="tx2"/>
                </a:solidFill>
              </a:rPr>
              <a:t>:</a:t>
            </a:r>
          </a:p>
          <a:p>
            <a:r>
              <a:rPr lang="en-US" dirty="0" smtClean="0"/>
              <a:t>*</a:t>
            </a:r>
            <a:r>
              <a:rPr lang="en-US" b="1" dirty="0" smtClean="0"/>
              <a:t>First Name</a:t>
            </a:r>
            <a:r>
              <a:rPr lang="en-US" dirty="0" smtClean="0"/>
              <a:t>		_________________________</a:t>
            </a:r>
          </a:p>
          <a:p>
            <a:r>
              <a:rPr lang="en-US" dirty="0" smtClean="0"/>
              <a:t>*</a:t>
            </a:r>
            <a:r>
              <a:rPr lang="en-US" b="1" dirty="0" smtClean="0"/>
              <a:t>Last Name</a:t>
            </a:r>
            <a:r>
              <a:rPr lang="en-US" dirty="0" smtClean="0"/>
              <a:t>		_________________________</a:t>
            </a:r>
          </a:p>
          <a:p>
            <a:r>
              <a:rPr lang="en-US" dirty="0" smtClean="0"/>
              <a:t>*</a:t>
            </a:r>
            <a:r>
              <a:rPr lang="en-US" b="1" dirty="0" err="1" smtClean="0"/>
              <a:t>eMail</a:t>
            </a:r>
            <a:r>
              <a:rPr lang="en-US" b="1" dirty="0" smtClean="0"/>
              <a:t> Address</a:t>
            </a:r>
            <a:r>
              <a:rPr lang="en-US" dirty="0" smtClean="0"/>
              <a:t>		_________________________</a:t>
            </a:r>
          </a:p>
          <a:p>
            <a:r>
              <a:rPr lang="en-US" dirty="0" smtClean="0"/>
              <a:t>*</a:t>
            </a:r>
            <a:r>
              <a:rPr lang="en-US" b="1" dirty="0" smtClean="0"/>
              <a:t>Confirm </a:t>
            </a:r>
            <a:r>
              <a:rPr lang="en-US" b="1" dirty="0" err="1" smtClean="0"/>
              <a:t>eMail</a:t>
            </a:r>
            <a:r>
              <a:rPr lang="en-US" b="1" dirty="0" smtClean="0"/>
              <a:t> Address</a:t>
            </a:r>
            <a:r>
              <a:rPr lang="en-US" dirty="0" smtClean="0"/>
              <a:t>	_________________________</a:t>
            </a:r>
          </a:p>
          <a:p>
            <a:r>
              <a:rPr lang="en-US" dirty="0" smtClean="0"/>
              <a:t>*</a:t>
            </a:r>
            <a:r>
              <a:rPr lang="en-US" b="1" dirty="0" smtClean="0"/>
              <a:t>Gender</a:t>
            </a:r>
            <a:r>
              <a:rPr lang="en-US" dirty="0" smtClean="0"/>
              <a:t>			        </a:t>
            </a:r>
            <a:r>
              <a:rPr lang="en-US" sz="1200" dirty="0" smtClean="0">
                <a:solidFill>
                  <a:schemeClr val="accent1"/>
                </a:solidFill>
              </a:rPr>
              <a:t>(This is a list box; Male or Female)</a:t>
            </a:r>
          </a:p>
          <a:p>
            <a:r>
              <a:rPr lang="en-US" dirty="0" smtClean="0"/>
              <a:t>*</a:t>
            </a:r>
            <a:r>
              <a:rPr lang="en-US" b="1" dirty="0" smtClean="0"/>
              <a:t>Date of Birth</a:t>
            </a:r>
            <a:r>
              <a:rPr lang="en-US" dirty="0"/>
              <a:t>	</a:t>
            </a:r>
            <a:r>
              <a:rPr lang="en-US" dirty="0" smtClean="0"/>
              <a:t>	 Month __  </a:t>
            </a:r>
            <a:r>
              <a:rPr lang="en-US" sz="1200" dirty="0" smtClean="0">
                <a:solidFill>
                  <a:schemeClr val="accent1"/>
                </a:solidFill>
              </a:rPr>
              <a:t>(2 digit)  </a:t>
            </a:r>
            <a:r>
              <a:rPr lang="en-US" dirty="0" smtClean="0"/>
              <a:t>Year __ </a:t>
            </a:r>
            <a:r>
              <a:rPr lang="en-US" sz="1200" dirty="0" smtClean="0">
                <a:solidFill>
                  <a:schemeClr val="accent1"/>
                </a:solidFill>
              </a:rPr>
              <a:t>(4 digit)</a:t>
            </a:r>
          </a:p>
          <a:p>
            <a:r>
              <a:rPr lang="en-US" dirty="0" smtClean="0"/>
              <a:t>*</a:t>
            </a:r>
            <a:r>
              <a:rPr lang="en-US" b="1" dirty="0" smtClean="0"/>
              <a:t>Street Address</a:t>
            </a:r>
            <a:r>
              <a:rPr lang="en-US" dirty="0" smtClean="0"/>
              <a:t>		_________________________</a:t>
            </a:r>
          </a:p>
          <a:p>
            <a:r>
              <a:rPr lang="en-US" dirty="0" smtClean="0"/>
              <a:t>*</a:t>
            </a:r>
            <a:r>
              <a:rPr lang="en-US" b="1" dirty="0" smtClean="0"/>
              <a:t>City </a:t>
            </a:r>
            <a:r>
              <a:rPr lang="en-US" dirty="0" smtClean="0"/>
              <a:t>			_________________________</a:t>
            </a:r>
          </a:p>
          <a:p>
            <a:r>
              <a:rPr lang="en-US" dirty="0" smtClean="0"/>
              <a:t>*</a:t>
            </a:r>
            <a:r>
              <a:rPr lang="en-US" b="1" dirty="0" smtClean="0"/>
              <a:t>State </a:t>
            </a:r>
            <a:r>
              <a:rPr lang="en-US" b="1" dirty="0" smtClean="0"/>
              <a:t>/ Providence </a:t>
            </a:r>
            <a:r>
              <a:rPr lang="en-US" dirty="0" smtClean="0"/>
              <a:t>	_________________________</a:t>
            </a:r>
          </a:p>
          <a:p>
            <a:r>
              <a:rPr lang="en-US" dirty="0" smtClean="0"/>
              <a:t>*</a:t>
            </a:r>
            <a:r>
              <a:rPr lang="en-US" b="1" dirty="0" smtClean="0"/>
              <a:t>Country	</a:t>
            </a:r>
            <a:r>
              <a:rPr lang="en-US" dirty="0" smtClean="0"/>
              <a:t>		  </a:t>
            </a:r>
            <a:r>
              <a:rPr lang="en-US" sz="1200" dirty="0" smtClean="0">
                <a:solidFill>
                  <a:schemeClr val="accent1"/>
                </a:solidFill>
              </a:rPr>
              <a:t>(This is a list box; USA, Canada or Israel)</a:t>
            </a:r>
          </a:p>
          <a:p>
            <a:r>
              <a:rPr lang="en-US" dirty="0" smtClean="0"/>
              <a:t>*</a:t>
            </a:r>
            <a:r>
              <a:rPr lang="en-US" b="1" dirty="0" smtClean="0"/>
              <a:t>Weight</a:t>
            </a:r>
            <a:r>
              <a:rPr lang="en-US" dirty="0" smtClean="0"/>
              <a:t>			            ______pounds</a:t>
            </a:r>
          </a:p>
          <a:p>
            <a:pPr algn="ctr"/>
            <a:r>
              <a:rPr lang="en-US" sz="1400" dirty="0" smtClean="0"/>
              <a:t>Weight must be as accurate as possible </a:t>
            </a:r>
          </a:p>
          <a:p>
            <a:pPr algn="ctr"/>
            <a:r>
              <a:rPr lang="en-US" sz="900" dirty="0" smtClean="0">
                <a:solidFill>
                  <a:schemeClr val="bg1">
                    <a:lumMod val="50000"/>
                  </a:schemeClr>
                </a:solidFill>
              </a:rPr>
              <a:t>A competitor with an actual weight on the day of the Championship of an excess of +/- 5 pounds from the weight registered online may be disqualified from the semi Knockdown or Knockdown event(s) without refund</a:t>
            </a:r>
          </a:p>
          <a:p>
            <a:r>
              <a:rPr lang="en-US" dirty="0" smtClean="0"/>
              <a:t>*</a:t>
            </a:r>
            <a:r>
              <a:rPr lang="en-US" b="1" dirty="0" smtClean="0"/>
              <a:t>Height</a:t>
            </a:r>
            <a:r>
              <a:rPr lang="en-US" dirty="0" smtClean="0"/>
              <a:t>			     ____ Feet  ____ Inches</a:t>
            </a:r>
          </a:p>
          <a:p>
            <a:r>
              <a:rPr lang="en-US" dirty="0" smtClean="0"/>
              <a:t>*</a:t>
            </a:r>
            <a:r>
              <a:rPr lang="en-US" b="1" dirty="0" smtClean="0"/>
              <a:t>Rank / </a:t>
            </a:r>
            <a:r>
              <a:rPr lang="en-US" b="1" dirty="0" err="1" smtClean="0"/>
              <a:t>Kyu</a:t>
            </a:r>
            <a:r>
              <a:rPr lang="en-US" dirty="0" smtClean="0"/>
              <a:t>		_________________________</a:t>
            </a:r>
          </a:p>
          <a:p>
            <a:pPr algn="ctr"/>
            <a:r>
              <a:rPr lang="en-US" sz="1200" dirty="0" smtClean="0">
                <a:solidFill>
                  <a:schemeClr val="accent1"/>
                </a:solidFill>
              </a:rPr>
              <a:t>                                                                         (The above is a list box  - See attached for details)</a:t>
            </a:r>
          </a:p>
          <a:p>
            <a:r>
              <a:rPr lang="en-US" dirty="0" smtClean="0"/>
              <a:t>*</a:t>
            </a:r>
            <a:r>
              <a:rPr lang="en-US" b="1" dirty="0" smtClean="0"/>
              <a:t>Participating Events </a:t>
            </a:r>
            <a:r>
              <a:rPr lang="en-US" sz="1200" dirty="0" smtClean="0"/>
              <a:t>(Select all that apply)</a:t>
            </a:r>
          </a:p>
          <a:p>
            <a:pPr algn="ctr"/>
            <a:r>
              <a:rPr lang="en-US" sz="1400" dirty="0" smtClean="0"/>
              <a:t> * $45.00 USD for 1</a:t>
            </a:r>
            <a:r>
              <a:rPr lang="en-US" sz="1400" baseline="30000" dirty="0" smtClean="0"/>
              <a:t>st</a:t>
            </a:r>
            <a:r>
              <a:rPr lang="en-US" sz="1400" dirty="0" smtClean="0"/>
              <a:t> Event * $10.00 USD for each additional Event</a:t>
            </a:r>
          </a:p>
          <a:p>
            <a:r>
              <a:rPr lang="en-US" sz="1400" dirty="0" smtClean="0"/>
              <a:t>	</a:t>
            </a:r>
            <a:r>
              <a:rPr lang="en-US" sz="1400" b="1" dirty="0" smtClean="0"/>
              <a:t>Kata</a:t>
            </a:r>
            <a:r>
              <a:rPr lang="en-US" dirty="0" smtClean="0"/>
              <a:t> </a:t>
            </a:r>
            <a:r>
              <a:rPr lang="en-US" sz="1200" dirty="0" smtClean="0">
                <a:solidFill>
                  <a:schemeClr val="accent1"/>
                </a:solidFill>
              </a:rPr>
              <a:t>(This is a check box)</a:t>
            </a:r>
          </a:p>
          <a:p>
            <a:r>
              <a:rPr lang="en-US" dirty="0" smtClean="0"/>
              <a:t>	</a:t>
            </a:r>
            <a:r>
              <a:rPr lang="en-US" sz="1400" b="1" dirty="0" smtClean="0"/>
              <a:t>Weapons Kata </a:t>
            </a:r>
            <a:r>
              <a:rPr lang="en-US" sz="1200" dirty="0" smtClean="0">
                <a:solidFill>
                  <a:schemeClr val="accent1"/>
                </a:solidFill>
              </a:rPr>
              <a:t>(This is a check box)</a:t>
            </a:r>
          </a:p>
          <a:p>
            <a:r>
              <a:rPr lang="en-US" dirty="0" smtClean="0"/>
              <a:t>	</a:t>
            </a:r>
            <a:r>
              <a:rPr lang="en-US" sz="1400" b="1" dirty="0" smtClean="0"/>
              <a:t>Semi Knockdown </a:t>
            </a:r>
            <a:r>
              <a:rPr lang="en-US" sz="1200" dirty="0" smtClean="0"/>
              <a:t>(with protection gear) </a:t>
            </a:r>
            <a:r>
              <a:rPr lang="en-US" sz="1200" dirty="0" smtClean="0">
                <a:solidFill>
                  <a:schemeClr val="accent1"/>
                </a:solidFill>
              </a:rPr>
              <a:t>(This is a check box)</a:t>
            </a:r>
            <a:r>
              <a:rPr lang="en-US" dirty="0" smtClean="0">
                <a:solidFill>
                  <a:schemeClr val="accent1"/>
                </a:solidFill>
              </a:rPr>
              <a:t>	</a:t>
            </a:r>
            <a:r>
              <a:rPr lang="en-US" dirty="0" smtClean="0"/>
              <a:t>	</a:t>
            </a:r>
            <a:r>
              <a:rPr lang="en-US" sz="1400" b="1" dirty="0" smtClean="0"/>
              <a:t>Knockdown</a:t>
            </a:r>
            <a:r>
              <a:rPr lang="en-US" dirty="0" smtClean="0"/>
              <a:t> </a:t>
            </a:r>
            <a:r>
              <a:rPr lang="en-US" sz="1200" dirty="0" smtClean="0"/>
              <a:t>(without protection gear) </a:t>
            </a:r>
            <a:r>
              <a:rPr lang="en-US" sz="1200" dirty="0" smtClean="0">
                <a:solidFill>
                  <a:schemeClr val="accent1"/>
                </a:solidFill>
              </a:rPr>
              <a:t>(This is a check box)</a:t>
            </a:r>
          </a:p>
          <a:p>
            <a:r>
              <a:rPr lang="en-US" dirty="0" smtClean="0"/>
              <a:t>	</a:t>
            </a:r>
            <a:r>
              <a:rPr lang="en-US" sz="1400" b="1" dirty="0" smtClean="0"/>
              <a:t>Special Considerations </a:t>
            </a:r>
            <a:r>
              <a:rPr lang="en-US" sz="1200" dirty="0" smtClean="0">
                <a:solidFill>
                  <a:schemeClr val="accent1"/>
                </a:solidFill>
              </a:rPr>
              <a:t>(This is a check box)</a:t>
            </a:r>
          </a:p>
          <a:p>
            <a:pPr algn="ctr"/>
            <a:r>
              <a:rPr lang="en-US" sz="1200" dirty="0" smtClean="0">
                <a:solidFill>
                  <a:schemeClr val="accent1"/>
                </a:solidFill>
              </a:rPr>
              <a:t>(If ‘Special Considerations’ box is checked then a comment field is required)</a:t>
            </a:r>
          </a:p>
          <a:p>
            <a:endParaRPr lang="en-US" sz="1200" dirty="0" smtClean="0">
              <a:solidFill>
                <a:schemeClr val="accent1"/>
              </a:solidFill>
            </a:endParaRPr>
          </a:p>
          <a:p>
            <a:endParaRPr lang="en-US" dirty="0" smtClean="0"/>
          </a:p>
          <a:p>
            <a:r>
              <a:rPr lang="en-US" sz="2000" b="1" u="sng" dirty="0" smtClean="0">
                <a:solidFill>
                  <a:schemeClr val="tx2"/>
                </a:solidFill>
              </a:rPr>
              <a:t>Parent/Guardian Information:</a:t>
            </a:r>
          </a:p>
          <a:p>
            <a:pPr algn="ctr"/>
            <a:r>
              <a:rPr lang="en-US" sz="1400" dirty="0" smtClean="0"/>
              <a:t>Required if Competitor is 17 years old or under</a:t>
            </a:r>
          </a:p>
          <a:p>
            <a:r>
              <a:rPr lang="en-US" b="1" dirty="0" smtClean="0"/>
              <a:t>First Name</a:t>
            </a:r>
            <a:r>
              <a:rPr lang="en-US" dirty="0" smtClean="0"/>
              <a:t>		_________________________</a:t>
            </a:r>
          </a:p>
          <a:p>
            <a:r>
              <a:rPr lang="en-US" b="1" dirty="0" smtClean="0"/>
              <a:t>Last Name</a:t>
            </a:r>
            <a:r>
              <a:rPr lang="en-US" dirty="0" smtClean="0"/>
              <a:t>		_________________________</a:t>
            </a:r>
          </a:p>
          <a:p>
            <a:r>
              <a:rPr lang="en-US" b="1" dirty="0" err="1" smtClean="0"/>
              <a:t>eMail</a:t>
            </a:r>
            <a:r>
              <a:rPr lang="en-US" b="1" dirty="0" smtClean="0"/>
              <a:t> Address</a:t>
            </a:r>
            <a:r>
              <a:rPr lang="en-US" dirty="0" smtClean="0"/>
              <a:t>		_________________________</a:t>
            </a:r>
          </a:p>
          <a:p>
            <a:r>
              <a:rPr lang="en-US" b="1" dirty="0" smtClean="0"/>
              <a:t>Confirm </a:t>
            </a:r>
            <a:r>
              <a:rPr lang="en-US" b="1" dirty="0" err="1" smtClean="0"/>
              <a:t>eMail</a:t>
            </a:r>
            <a:r>
              <a:rPr lang="en-US" b="1" dirty="0" smtClean="0"/>
              <a:t> Address</a:t>
            </a:r>
            <a:r>
              <a:rPr lang="en-US" dirty="0" smtClean="0"/>
              <a:t>	_________________________</a:t>
            </a:r>
          </a:p>
          <a:p>
            <a:endParaRPr lang="en-US" dirty="0" smtClean="0"/>
          </a:p>
          <a:p>
            <a:r>
              <a:rPr lang="en-US" sz="2000" b="1" u="sng" dirty="0" smtClean="0">
                <a:solidFill>
                  <a:schemeClr val="tx2"/>
                </a:solidFill>
              </a:rPr>
              <a:t>School Information:</a:t>
            </a:r>
            <a:endParaRPr lang="en-US" sz="2000" b="1" u="sng" dirty="0" smtClean="0">
              <a:solidFill>
                <a:schemeClr val="tx2"/>
              </a:solidFill>
            </a:endParaRPr>
          </a:p>
          <a:p>
            <a:r>
              <a:rPr lang="en-US" b="1" dirty="0" smtClean="0"/>
              <a:t>*Martial Arts School Name</a:t>
            </a:r>
            <a:r>
              <a:rPr lang="en-US" dirty="0" smtClean="0"/>
              <a:t>	_________________________</a:t>
            </a:r>
          </a:p>
          <a:p>
            <a:pPr algn="ctr"/>
            <a:r>
              <a:rPr lang="en-US" sz="1200" dirty="0" smtClean="0">
                <a:solidFill>
                  <a:schemeClr val="accent1"/>
                </a:solidFill>
              </a:rPr>
              <a:t>(The above is a list box – See attached sheet for details)</a:t>
            </a:r>
          </a:p>
          <a:p>
            <a:pPr algn="ctr"/>
            <a:r>
              <a:rPr lang="en-US" sz="1200" dirty="0" smtClean="0">
                <a:solidFill>
                  <a:schemeClr val="accent1"/>
                </a:solidFill>
              </a:rPr>
              <a:t>(If ‘Other’ is selected then a comment field is required)</a:t>
            </a:r>
          </a:p>
          <a:p>
            <a:pPr algn="ctr"/>
            <a:endParaRPr lang="en-US" sz="1200" dirty="0">
              <a:solidFill>
                <a:schemeClr val="accent1"/>
              </a:solidFill>
            </a:endParaRPr>
          </a:p>
          <a:p>
            <a:pPr algn="ctr"/>
            <a:endParaRPr lang="en-US" sz="1200" dirty="0" smtClean="0">
              <a:solidFill>
                <a:schemeClr val="accent1"/>
              </a:solidFill>
            </a:endParaRPr>
          </a:p>
          <a:p>
            <a:r>
              <a:rPr lang="en-US" dirty="0" smtClean="0"/>
              <a:t>*</a:t>
            </a:r>
            <a:r>
              <a:rPr lang="en-US" b="1" dirty="0" smtClean="0"/>
              <a:t>Name of Instructor</a:t>
            </a:r>
            <a:r>
              <a:rPr lang="en-US" dirty="0" smtClean="0"/>
              <a:t>	_________________________</a:t>
            </a:r>
          </a:p>
          <a:p>
            <a:pPr algn="ctr"/>
            <a:r>
              <a:rPr lang="en-US" sz="1200" dirty="0" smtClean="0">
                <a:solidFill>
                  <a:schemeClr val="accent1"/>
                </a:solidFill>
              </a:rPr>
              <a:t>(The above is a list box – See attached sheet for details)</a:t>
            </a:r>
          </a:p>
          <a:p>
            <a:pPr algn="ctr"/>
            <a:r>
              <a:rPr lang="en-US" sz="1200" dirty="0" smtClean="0">
                <a:solidFill>
                  <a:schemeClr val="accent1"/>
                </a:solidFill>
              </a:rPr>
              <a:t>(If ‘Other’ is selected then a comment field is required)</a:t>
            </a:r>
          </a:p>
          <a:p>
            <a:pPr algn="ctr"/>
            <a:endParaRPr lang="en-US" sz="1200" dirty="0">
              <a:solidFill>
                <a:schemeClr val="accent1"/>
              </a:solidFill>
            </a:endParaRPr>
          </a:p>
          <a:p>
            <a:pPr algn="ctr"/>
            <a:endParaRPr lang="en-US" sz="1200" dirty="0" smtClean="0">
              <a:solidFill>
                <a:schemeClr val="accent1"/>
              </a:solidFill>
            </a:endParaRPr>
          </a:p>
          <a:p>
            <a:pPr algn="ctr"/>
            <a:endParaRPr lang="en-US" sz="1200" dirty="0" smtClean="0">
              <a:solidFill>
                <a:schemeClr val="accent1"/>
              </a:solidFill>
            </a:endParaRPr>
          </a:p>
          <a:p>
            <a:r>
              <a:rPr lang="en-US" b="1" u="sng" dirty="0" smtClean="0">
                <a:solidFill>
                  <a:schemeClr val="accent3">
                    <a:lumMod val="75000"/>
                  </a:schemeClr>
                </a:solidFill>
              </a:rPr>
              <a:t>*</a:t>
            </a:r>
            <a:r>
              <a:rPr lang="en-US" b="1" u="sng" dirty="0" smtClean="0">
                <a:solidFill>
                  <a:schemeClr val="accent3">
                    <a:lumMod val="75000"/>
                  </a:schemeClr>
                </a:solidFill>
              </a:rPr>
              <a:t>Registration Accuracy </a:t>
            </a:r>
            <a:r>
              <a:rPr lang="en-US" sz="1200" dirty="0" smtClean="0">
                <a:solidFill>
                  <a:schemeClr val="accent1"/>
                </a:solidFill>
              </a:rPr>
              <a:t>(This is a check box)</a:t>
            </a:r>
            <a:r>
              <a:rPr lang="en-US" sz="1200" dirty="0" smtClean="0"/>
              <a:t> </a:t>
            </a:r>
          </a:p>
          <a:p>
            <a:endParaRPr lang="en-US" sz="900" b="1" u="sng" dirty="0" smtClean="0">
              <a:solidFill>
                <a:schemeClr val="tx2"/>
              </a:solidFill>
            </a:endParaRPr>
          </a:p>
          <a:p>
            <a:r>
              <a:rPr lang="en-US" sz="900" dirty="0" smtClean="0"/>
              <a:t>I hereby certify that the above statements are true and correct to the best of my knowledge. I understand that a false statement may disqualify competitor from one or all events with no refund. </a:t>
            </a:r>
          </a:p>
          <a:p>
            <a:endParaRPr lang="en-US" sz="900" dirty="0" smtClean="0"/>
          </a:p>
          <a:p>
            <a:r>
              <a:rPr lang="en-US" b="1" u="sng" dirty="0" smtClean="0">
                <a:solidFill>
                  <a:schemeClr val="accent3">
                    <a:lumMod val="75000"/>
                  </a:schemeClr>
                </a:solidFill>
              </a:rPr>
              <a:t>*Release of Liability </a:t>
            </a:r>
            <a:r>
              <a:rPr lang="en-US" sz="1200" dirty="0" smtClean="0">
                <a:solidFill>
                  <a:schemeClr val="accent1"/>
                </a:solidFill>
              </a:rPr>
              <a:t>(This is a check box)</a:t>
            </a:r>
          </a:p>
          <a:p>
            <a:endParaRPr lang="en-US" sz="1200" dirty="0">
              <a:solidFill>
                <a:schemeClr val="accent1"/>
              </a:solidFill>
            </a:endParaRPr>
          </a:p>
          <a:p>
            <a:r>
              <a:rPr lang="en-US" sz="900" dirty="0" smtClean="0"/>
              <a:t>I hereby willingly submit my application to participate as a competitor (or my child as a competitor) in the Kanreikai Open Championship karate tournament (as indicated in the present registration form) and I hereby commit myself  (or my child) to abide by the rules in force during this event. I also take full responsibility for any damage, injury, or other offences that I (or my child) may sustain or inflict during the Kanreikai Open Championship. Finally I renounce to intent any legal action or claim against the organizers, Instructors, promoters or staff of either the World Kanreikai Karate Organization or Danbury Kanreikai Karate LLC.</a:t>
            </a:r>
          </a:p>
          <a:p>
            <a:r>
              <a:rPr lang="en-US" sz="900" dirty="0" smtClean="0"/>
              <a:t>I accept that any photo or video taken of myself (or my child) in the context of the Kanreikai Open Championship could be used for publicity or promotion by the organizers and, if the occasion should arise, I waive any claim of a monetary compensation. </a:t>
            </a:r>
          </a:p>
          <a:p>
            <a:endParaRPr lang="en-US" sz="900" dirty="0" smtClean="0"/>
          </a:p>
          <a:p>
            <a:r>
              <a:rPr lang="en-US" b="1" u="sng" dirty="0" smtClean="0">
                <a:solidFill>
                  <a:schemeClr val="accent3">
                    <a:lumMod val="75000"/>
                  </a:schemeClr>
                </a:solidFill>
              </a:rPr>
              <a:t>*Event Refund/Cancellation Policy </a:t>
            </a:r>
            <a:r>
              <a:rPr lang="en-US" sz="1200" dirty="0" smtClean="0">
                <a:solidFill>
                  <a:schemeClr val="tx2"/>
                </a:solidFill>
              </a:rPr>
              <a:t>(This is a check box)</a:t>
            </a:r>
          </a:p>
          <a:p>
            <a:endParaRPr lang="en-US" sz="900" dirty="0" smtClean="0">
              <a:solidFill>
                <a:schemeClr val="tx2"/>
              </a:solidFill>
            </a:endParaRPr>
          </a:p>
          <a:p>
            <a:r>
              <a:rPr lang="en-US" sz="1100" i="1" u="sng" dirty="0" smtClean="0"/>
              <a:t>Event Cancellation by Sponsor</a:t>
            </a:r>
          </a:p>
          <a:p>
            <a:r>
              <a:rPr lang="en-US" sz="900" dirty="0" smtClean="0"/>
              <a:t>Danbury Kanreikai Karate LLC reserves the right to cancel an event due to low enrollment or other circumstances which would make the event non-viable.</a:t>
            </a:r>
          </a:p>
          <a:p>
            <a:r>
              <a:rPr lang="en-US" sz="900" dirty="0" smtClean="0"/>
              <a:t>If DKK cancels an event, registrants will be offered a full refund.</a:t>
            </a:r>
          </a:p>
          <a:p>
            <a:r>
              <a:rPr lang="en-US" sz="900" dirty="0" smtClean="0"/>
              <a:t>Should circumstances arise that result in the postponement of an event, DKK has the right to transfer registration to the same event at the new, future date.</a:t>
            </a:r>
          </a:p>
          <a:p>
            <a:r>
              <a:rPr lang="en-US" sz="1100" i="1" u="sng" dirty="0" smtClean="0"/>
              <a:t>Registration Cancellation by Participant</a:t>
            </a:r>
          </a:p>
          <a:p>
            <a:r>
              <a:rPr lang="en-US" sz="900" dirty="0" smtClean="0"/>
              <a:t>All event registration sales are final. </a:t>
            </a:r>
          </a:p>
          <a:p>
            <a:r>
              <a:rPr lang="en-US" sz="900" dirty="0" smtClean="0"/>
              <a:t>Registration  fees are non-refundable except in the case of cancellation of the event.</a:t>
            </a:r>
          </a:p>
          <a:p>
            <a:r>
              <a:rPr lang="en-US" sz="900" dirty="0" smtClean="0"/>
              <a:t>Sale or transfer of a competitor registration or credits is not permitted. </a:t>
            </a:r>
          </a:p>
          <a:p>
            <a:endParaRPr lang="en-US" sz="1200" dirty="0"/>
          </a:p>
        </p:txBody>
      </p:sp>
      <p:sp>
        <p:nvSpPr>
          <p:cNvPr id="10" name="Rectangle 9"/>
          <p:cNvSpPr/>
          <p:nvPr/>
        </p:nvSpPr>
        <p:spPr>
          <a:xfrm>
            <a:off x="1524000" y="11278716"/>
            <a:ext cx="4648200" cy="305916"/>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 y="126984"/>
            <a:ext cx="6553200" cy="523208"/>
          </a:xfrm>
          <a:prstGeom prst="rect">
            <a:avLst/>
          </a:prstGeom>
          <a:noFill/>
        </p:spPr>
        <p:txBody>
          <a:bodyPr wrap="square" lIns="91429" tIns="45714" rIns="91429" bIns="45714" rtlCol="0">
            <a:spAutoFit/>
          </a:bodyPr>
          <a:lstStyle/>
          <a:p>
            <a:pPr algn="ctr"/>
            <a:r>
              <a:rPr lang="en-US" sz="2800" dirty="0">
                <a:latin typeface="Gang of Three" panose="02000000000000000000" pitchFamily="2" charset="0"/>
              </a:rPr>
              <a:t>World Kanreikai Open Championship</a:t>
            </a:r>
          </a:p>
        </p:txBody>
      </p:sp>
      <p:sp>
        <p:nvSpPr>
          <p:cNvPr id="6" name="TextBox 5"/>
          <p:cNvSpPr txBox="1"/>
          <p:nvPr/>
        </p:nvSpPr>
        <p:spPr>
          <a:xfrm>
            <a:off x="1314450" y="712245"/>
            <a:ext cx="4229100" cy="369320"/>
          </a:xfrm>
          <a:prstGeom prst="rect">
            <a:avLst/>
          </a:prstGeom>
          <a:noFill/>
        </p:spPr>
        <p:txBody>
          <a:bodyPr wrap="square" lIns="91429" tIns="45714" rIns="91429" bIns="45714" rtlCol="0">
            <a:spAutoFit/>
          </a:bodyPr>
          <a:lstStyle/>
          <a:p>
            <a:pPr algn="ctr"/>
            <a:r>
              <a:rPr lang="en-US" u="sng" dirty="0" smtClean="0">
                <a:latin typeface="Arial" panose="020B0604020202020204" pitchFamily="34" charset="0"/>
                <a:cs typeface="Arial" panose="020B0604020202020204" pitchFamily="34" charset="0"/>
              </a:rPr>
              <a:t>Competitor Registration</a:t>
            </a:r>
            <a:endParaRPr lang="en-US" u="sng" dirty="0">
              <a:latin typeface="Arial" panose="020B0604020202020204" pitchFamily="34" charset="0"/>
              <a:cs typeface="Arial" panose="020B0604020202020204" pitchFamily="34" charset="0"/>
            </a:endParaRPr>
          </a:p>
        </p:txBody>
      </p:sp>
      <p:sp>
        <p:nvSpPr>
          <p:cNvPr id="11" name="Rectangle 10"/>
          <p:cNvSpPr/>
          <p:nvPr/>
        </p:nvSpPr>
        <p:spPr>
          <a:xfrm>
            <a:off x="1524000" y="8010525"/>
            <a:ext cx="4648200" cy="297507"/>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00200" y="8077200"/>
            <a:ext cx="4419600" cy="230832"/>
          </a:xfrm>
          <a:prstGeom prst="rect">
            <a:avLst/>
          </a:prstGeom>
          <a:noFill/>
        </p:spPr>
        <p:txBody>
          <a:bodyPr wrap="square" rtlCol="0">
            <a:spAutoFit/>
          </a:bodyPr>
          <a:lstStyle/>
          <a:p>
            <a:r>
              <a:rPr lang="en-US" sz="900" dirty="0" smtClean="0"/>
              <a:t>Please describe the need for special consideration for this  competitor.</a:t>
            </a:r>
            <a:endParaRPr lang="en-US" sz="900" dirty="0"/>
          </a:p>
        </p:txBody>
      </p:sp>
      <p:sp>
        <p:nvSpPr>
          <p:cNvPr id="13" name="TextBox 12"/>
          <p:cNvSpPr txBox="1"/>
          <p:nvPr/>
        </p:nvSpPr>
        <p:spPr>
          <a:xfrm>
            <a:off x="1600200" y="11353800"/>
            <a:ext cx="4419600" cy="230832"/>
          </a:xfrm>
          <a:prstGeom prst="rect">
            <a:avLst/>
          </a:prstGeom>
          <a:noFill/>
        </p:spPr>
        <p:txBody>
          <a:bodyPr wrap="square" rtlCol="0">
            <a:spAutoFit/>
          </a:bodyPr>
          <a:lstStyle/>
          <a:p>
            <a:r>
              <a:rPr lang="en-US" sz="900" dirty="0" smtClean="0"/>
              <a:t>Please enter your Martial Arts School Name</a:t>
            </a:r>
            <a:endParaRPr lang="en-US" sz="900" dirty="0"/>
          </a:p>
        </p:txBody>
      </p:sp>
      <p:sp>
        <p:nvSpPr>
          <p:cNvPr id="14" name="Rectangle 13"/>
          <p:cNvSpPr/>
          <p:nvPr/>
        </p:nvSpPr>
        <p:spPr>
          <a:xfrm>
            <a:off x="1524000" y="12268200"/>
            <a:ext cx="4648200" cy="305916"/>
          </a:xfrm>
          <a:prstGeom prst="rect">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90675" y="12362892"/>
            <a:ext cx="4419600" cy="230832"/>
          </a:xfrm>
          <a:prstGeom prst="rect">
            <a:avLst/>
          </a:prstGeom>
          <a:noFill/>
        </p:spPr>
        <p:txBody>
          <a:bodyPr wrap="square" rtlCol="0">
            <a:spAutoFit/>
          </a:bodyPr>
          <a:lstStyle/>
          <a:p>
            <a:r>
              <a:rPr lang="en-US" sz="900" dirty="0" smtClean="0"/>
              <a:t>Please enter your Martial Arts School  Owner or Chief Instructor’s Name</a:t>
            </a:r>
            <a:endParaRPr lang="en-US" sz="900" dirty="0"/>
          </a:p>
        </p:txBody>
      </p:sp>
    </p:spTree>
    <p:extLst>
      <p:ext uri="{BB962C8B-B14F-4D97-AF65-F5344CB8AC3E}">
        <p14:creationId xmlns:p14="http://schemas.microsoft.com/office/powerpoint/2010/main" val="361225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41</Words>
  <Application>Microsoft Office PowerPoint</Application>
  <PresentationFormat>Custom</PresentationFormat>
  <Paragraphs>69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dc:creator>
  <cp:lastModifiedBy>Suz</cp:lastModifiedBy>
  <cp:revision>17</cp:revision>
  <dcterms:created xsi:type="dcterms:W3CDTF">2017-11-27T17:42:34Z</dcterms:created>
  <dcterms:modified xsi:type="dcterms:W3CDTF">2017-11-27T20:50:35Z</dcterms:modified>
</cp:coreProperties>
</file>