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2E183-EA1E-DF41-8BE3-43530562B17F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FADF6-25A9-1141-BE50-3AD74CD1987B}">
      <dgm:prSet phldrT="[Text]"/>
      <dgm:spPr/>
      <dgm:t>
        <a:bodyPr/>
        <a:lstStyle/>
        <a:p>
          <a:r>
            <a:rPr lang="en-US" dirty="0" err="1"/>
            <a:t>Tabla</a:t>
          </a:r>
          <a:r>
            <a:rPr lang="en-US" dirty="0"/>
            <a:t> </a:t>
          </a:r>
        </a:p>
      </dgm:t>
    </dgm:pt>
    <dgm:pt modelId="{D705973A-F9E8-9E42-AFAA-36FBB4F78EEB}" type="parTrans" cxnId="{832A455C-C518-444E-9F84-FC1944E24E77}">
      <dgm:prSet/>
      <dgm:spPr/>
      <dgm:t>
        <a:bodyPr/>
        <a:lstStyle/>
        <a:p>
          <a:endParaRPr lang="en-US"/>
        </a:p>
      </dgm:t>
    </dgm:pt>
    <dgm:pt modelId="{178EE58F-FD5B-754C-890F-D7ED585E2B16}" type="sibTrans" cxnId="{832A455C-C518-444E-9F84-FC1944E24E77}">
      <dgm:prSet/>
      <dgm:spPr/>
      <dgm:t>
        <a:bodyPr/>
        <a:lstStyle/>
        <a:p>
          <a:endParaRPr lang="en-US"/>
        </a:p>
      </dgm:t>
    </dgm:pt>
    <dgm:pt modelId="{7C6F2371-E297-8B45-8314-32AC4C421DF5}">
      <dgm:prSet phldrT="[Text]"/>
      <dgm:spPr/>
      <dgm:t>
        <a:bodyPr/>
        <a:lstStyle/>
        <a:p>
          <a:r>
            <a:rPr lang="en-US" dirty="0" err="1"/>
            <a:t>Registro</a:t>
          </a:r>
          <a:r>
            <a:rPr lang="en-US" dirty="0"/>
            <a:t> 1</a:t>
          </a:r>
        </a:p>
      </dgm:t>
    </dgm:pt>
    <dgm:pt modelId="{DABA8BCF-A60F-534A-9FBE-F3BD8011782E}" type="parTrans" cxnId="{81023AA4-E08F-3940-8189-6FFEFBC784C4}">
      <dgm:prSet/>
      <dgm:spPr/>
      <dgm:t>
        <a:bodyPr/>
        <a:lstStyle/>
        <a:p>
          <a:endParaRPr lang="en-US"/>
        </a:p>
      </dgm:t>
    </dgm:pt>
    <dgm:pt modelId="{05B4E0CA-557F-DE46-8142-7C5A04F9963A}" type="sibTrans" cxnId="{81023AA4-E08F-3940-8189-6FFEFBC784C4}">
      <dgm:prSet/>
      <dgm:spPr/>
      <dgm:t>
        <a:bodyPr/>
        <a:lstStyle/>
        <a:p>
          <a:endParaRPr lang="en-US"/>
        </a:p>
      </dgm:t>
    </dgm:pt>
    <dgm:pt modelId="{786D24B5-ED86-F842-B250-E34BCCF5C78D}">
      <dgm:prSet phldrT="[Text]"/>
      <dgm:spPr/>
      <dgm:t>
        <a:bodyPr/>
        <a:lstStyle/>
        <a:p>
          <a:r>
            <a:rPr lang="en-US" dirty="0" err="1"/>
            <a:t>Registro</a:t>
          </a:r>
          <a:r>
            <a:rPr lang="en-US" dirty="0"/>
            <a:t> 2</a:t>
          </a:r>
        </a:p>
      </dgm:t>
    </dgm:pt>
    <dgm:pt modelId="{B25E04B3-63E4-2B47-A3B2-71912AF4F58A}" type="parTrans" cxnId="{197921B2-B892-984B-A9FB-43D3B78297D9}">
      <dgm:prSet/>
      <dgm:spPr/>
      <dgm:t>
        <a:bodyPr/>
        <a:lstStyle/>
        <a:p>
          <a:endParaRPr lang="en-US"/>
        </a:p>
      </dgm:t>
    </dgm:pt>
    <dgm:pt modelId="{8F94A398-0086-9E4E-B18C-7F7EFB8E2E83}" type="sibTrans" cxnId="{197921B2-B892-984B-A9FB-43D3B78297D9}">
      <dgm:prSet/>
      <dgm:spPr/>
      <dgm:t>
        <a:bodyPr/>
        <a:lstStyle/>
        <a:p>
          <a:endParaRPr lang="en-US"/>
        </a:p>
      </dgm:t>
    </dgm:pt>
    <dgm:pt modelId="{1D18C1CC-E9FC-C442-81CA-7D83431A928E}">
      <dgm:prSet phldrT="[Text]"/>
      <dgm:spPr/>
      <dgm:t>
        <a:bodyPr/>
        <a:lstStyle/>
        <a:p>
          <a:r>
            <a:rPr lang="en-US" dirty="0" err="1"/>
            <a:t>Registro</a:t>
          </a:r>
          <a:r>
            <a:rPr lang="en-US" dirty="0"/>
            <a:t> 3</a:t>
          </a:r>
        </a:p>
      </dgm:t>
    </dgm:pt>
    <dgm:pt modelId="{410F9CC1-1224-F847-A247-9EDEF465CD17}" type="parTrans" cxnId="{B635B2F3-3ED3-0548-AD8F-94A1D5A32B02}">
      <dgm:prSet/>
      <dgm:spPr/>
      <dgm:t>
        <a:bodyPr/>
        <a:lstStyle/>
        <a:p>
          <a:endParaRPr lang="en-US"/>
        </a:p>
      </dgm:t>
    </dgm:pt>
    <dgm:pt modelId="{0E6EBAB0-1DAE-0F4C-9BDB-C0DA15EAFCB9}" type="sibTrans" cxnId="{B635B2F3-3ED3-0548-AD8F-94A1D5A32B02}">
      <dgm:prSet/>
      <dgm:spPr/>
      <dgm:t>
        <a:bodyPr/>
        <a:lstStyle/>
        <a:p>
          <a:endParaRPr lang="en-US"/>
        </a:p>
      </dgm:t>
    </dgm:pt>
    <dgm:pt modelId="{82B2332F-CCBC-454A-B83B-33A2424E4121}">
      <dgm:prSet phldrT="[Text]"/>
      <dgm:spPr/>
      <dgm:t>
        <a:bodyPr/>
        <a:lstStyle/>
        <a:p>
          <a:r>
            <a:rPr lang="en-US" dirty="0" err="1"/>
            <a:t>Registro</a:t>
          </a:r>
          <a:r>
            <a:rPr lang="en-US" dirty="0"/>
            <a:t> 4</a:t>
          </a:r>
        </a:p>
      </dgm:t>
    </dgm:pt>
    <dgm:pt modelId="{E74C4D66-AA66-8743-94F8-0AC1F2006C47}" type="parTrans" cxnId="{AE99CDF2-10A8-5C42-A6F9-D4010935EC76}">
      <dgm:prSet/>
      <dgm:spPr/>
      <dgm:t>
        <a:bodyPr/>
        <a:lstStyle/>
        <a:p>
          <a:endParaRPr lang="en-US"/>
        </a:p>
      </dgm:t>
    </dgm:pt>
    <dgm:pt modelId="{AE941F18-F8A9-CE49-B317-6BAE992342FC}" type="sibTrans" cxnId="{AE99CDF2-10A8-5C42-A6F9-D4010935EC76}">
      <dgm:prSet/>
      <dgm:spPr/>
      <dgm:t>
        <a:bodyPr/>
        <a:lstStyle/>
        <a:p>
          <a:endParaRPr lang="en-US"/>
        </a:p>
      </dgm:t>
    </dgm:pt>
    <dgm:pt modelId="{E66B858D-F92A-3E46-9EB7-5132588AFB87}" type="pres">
      <dgm:prSet presAssocID="{73E2E183-EA1E-DF41-8BE3-43530562B17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2411D-5AEC-CB49-89D1-1A1E3414929C}" type="pres">
      <dgm:prSet presAssocID="{6C4FADF6-25A9-1141-BE50-3AD74CD1987B}" presName="root" presStyleCnt="0"/>
      <dgm:spPr/>
    </dgm:pt>
    <dgm:pt modelId="{7917BBF4-6BEB-5846-8706-486F9909E1EF}" type="pres">
      <dgm:prSet presAssocID="{6C4FADF6-25A9-1141-BE50-3AD74CD1987B}" presName="rootComposite" presStyleCnt="0"/>
      <dgm:spPr/>
    </dgm:pt>
    <dgm:pt modelId="{1E8470D6-91DC-B344-B2B0-B7728737437E}" type="pres">
      <dgm:prSet presAssocID="{6C4FADF6-25A9-1141-BE50-3AD74CD1987B}" presName="rootText" presStyleLbl="node1" presStyleIdx="0" presStyleCnt="1"/>
      <dgm:spPr/>
    </dgm:pt>
    <dgm:pt modelId="{30145988-555E-1D41-86AC-EC15AF2C8FF9}" type="pres">
      <dgm:prSet presAssocID="{6C4FADF6-25A9-1141-BE50-3AD74CD1987B}" presName="rootConnector" presStyleLbl="node1" presStyleIdx="0" presStyleCnt="1"/>
      <dgm:spPr/>
    </dgm:pt>
    <dgm:pt modelId="{41829B9F-9C78-EB48-B41D-7F7948A8ECB9}" type="pres">
      <dgm:prSet presAssocID="{6C4FADF6-25A9-1141-BE50-3AD74CD1987B}" presName="childShape" presStyleCnt="0"/>
      <dgm:spPr/>
    </dgm:pt>
    <dgm:pt modelId="{6EBF4734-85E8-6F4E-8A94-E235BE236AB4}" type="pres">
      <dgm:prSet presAssocID="{DABA8BCF-A60F-534A-9FBE-F3BD8011782E}" presName="Name13" presStyleLbl="parChTrans1D2" presStyleIdx="0" presStyleCnt="4"/>
      <dgm:spPr/>
    </dgm:pt>
    <dgm:pt modelId="{774BA6F8-9152-7748-916E-FE854ECEBB7A}" type="pres">
      <dgm:prSet presAssocID="{7C6F2371-E297-8B45-8314-32AC4C421DF5}" presName="childText" presStyleLbl="bgAcc1" presStyleIdx="0" presStyleCnt="4">
        <dgm:presLayoutVars>
          <dgm:bulletEnabled val="1"/>
        </dgm:presLayoutVars>
      </dgm:prSet>
      <dgm:spPr/>
    </dgm:pt>
    <dgm:pt modelId="{CB6F5F42-C7F5-F84D-B806-5A274DB6208A}" type="pres">
      <dgm:prSet presAssocID="{B25E04B3-63E4-2B47-A3B2-71912AF4F58A}" presName="Name13" presStyleLbl="parChTrans1D2" presStyleIdx="1" presStyleCnt="4"/>
      <dgm:spPr/>
    </dgm:pt>
    <dgm:pt modelId="{A8EC7318-77E0-3540-851D-8635EC54AD52}" type="pres">
      <dgm:prSet presAssocID="{786D24B5-ED86-F842-B250-E34BCCF5C78D}" presName="childText" presStyleLbl="bgAcc1" presStyleIdx="1" presStyleCnt="4">
        <dgm:presLayoutVars>
          <dgm:bulletEnabled val="1"/>
        </dgm:presLayoutVars>
      </dgm:prSet>
      <dgm:spPr/>
    </dgm:pt>
    <dgm:pt modelId="{3CA78ED3-2598-BD44-94FD-756B202E3F85}" type="pres">
      <dgm:prSet presAssocID="{410F9CC1-1224-F847-A247-9EDEF465CD17}" presName="Name13" presStyleLbl="parChTrans1D2" presStyleIdx="2" presStyleCnt="4"/>
      <dgm:spPr/>
    </dgm:pt>
    <dgm:pt modelId="{ED93DE0A-5EC3-0B4B-A8E4-62BD402CE00F}" type="pres">
      <dgm:prSet presAssocID="{1D18C1CC-E9FC-C442-81CA-7D83431A928E}" presName="childText" presStyleLbl="bgAcc1" presStyleIdx="2" presStyleCnt="4">
        <dgm:presLayoutVars>
          <dgm:bulletEnabled val="1"/>
        </dgm:presLayoutVars>
      </dgm:prSet>
      <dgm:spPr/>
    </dgm:pt>
    <dgm:pt modelId="{FC320BBB-1EDF-D242-BFD1-1B96E29ED523}" type="pres">
      <dgm:prSet presAssocID="{E74C4D66-AA66-8743-94F8-0AC1F2006C47}" presName="Name13" presStyleLbl="parChTrans1D2" presStyleIdx="3" presStyleCnt="4"/>
      <dgm:spPr/>
    </dgm:pt>
    <dgm:pt modelId="{C2D927DC-0E5F-274B-8D47-C1815646E6A2}" type="pres">
      <dgm:prSet presAssocID="{82B2332F-CCBC-454A-B83B-33A2424E412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3C3B4607-00DD-2C46-A846-BB0C8967B3B1}" type="presOf" srcId="{B25E04B3-63E4-2B47-A3B2-71912AF4F58A}" destId="{CB6F5F42-C7F5-F84D-B806-5A274DB6208A}" srcOrd="0" destOrd="0" presId="urn:microsoft.com/office/officeart/2005/8/layout/hierarchy3"/>
    <dgm:cxn modelId="{0144F32D-A802-8D46-8548-A129AE11FB65}" type="presOf" srcId="{82B2332F-CCBC-454A-B83B-33A2424E4121}" destId="{C2D927DC-0E5F-274B-8D47-C1815646E6A2}" srcOrd="0" destOrd="0" presId="urn:microsoft.com/office/officeart/2005/8/layout/hierarchy3"/>
    <dgm:cxn modelId="{A1069431-C28B-A74A-ACC2-EDCE95D12B4A}" type="presOf" srcId="{6C4FADF6-25A9-1141-BE50-3AD74CD1987B}" destId="{1E8470D6-91DC-B344-B2B0-B7728737437E}" srcOrd="0" destOrd="0" presId="urn:microsoft.com/office/officeart/2005/8/layout/hierarchy3"/>
    <dgm:cxn modelId="{832A455C-C518-444E-9F84-FC1944E24E77}" srcId="{73E2E183-EA1E-DF41-8BE3-43530562B17F}" destId="{6C4FADF6-25A9-1141-BE50-3AD74CD1987B}" srcOrd="0" destOrd="0" parTransId="{D705973A-F9E8-9E42-AFAA-36FBB4F78EEB}" sibTransId="{178EE58F-FD5B-754C-890F-D7ED585E2B16}"/>
    <dgm:cxn modelId="{6B203E5F-B4EB-0A4B-9773-BC0366EBB18B}" type="presOf" srcId="{1D18C1CC-E9FC-C442-81CA-7D83431A928E}" destId="{ED93DE0A-5EC3-0B4B-A8E4-62BD402CE00F}" srcOrd="0" destOrd="0" presId="urn:microsoft.com/office/officeart/2005/8/layout/hierarchy3"/>
    <dgm:cxn modelId="{81023AA4-E08F-3940-8189-6FFEFBC784C4}" srcId="{6C4FADF6-25A9-1141-BE50-3AD74CD1987B}" destId="{7C6F2371-E297-8B45-8314-32AC4C421DF5}" srcOrd="0" destOrd="0" parTransId="{DABA8BCF-A60F-534A-9FBE-F3BD8011782E}" sibTransId="{05B4E0CA-557F-DE46-8142-7C5A04F9963A}"/>
    <dgm:cxn modelId="{197921B2-B892-984B-A9FB-43D3B78297D9}" srcId="{6C4FADF6-25A9-1141-BE50-3AD74CD1987B}" destId="{786D24B5-ED86-F842-B250-E34BCCF5C78D}" srcOrd="1" destOrd="0" parTransId="{B25E04B3-63E4-2B47-A3B2-71912AF4F58A}" sibTransId="{8F94A398-0086-9E4E-B18C-7F7EFB8E2E83}"/>
    <dgm:cxn modelId="{4FB4A9B9-7E08-7A41-AFF6-B6C42B13589D}" type="presOf" srcId="{DABA8BCF-A60F-534A-9FBE-F3BD8011782E}" destId="{6EBF4734-85E8-6F4E-8A94-E235BE236AB4}" srcOrd="0" destOrd="0" presId="urn:microsoft.com/office/officeart/2005/8/layout/hierarchy3"/>
    <dgm:cxn modelId="{40301ED0-23E0-1D49-B6AA-653372DC5D5A}" type="presOf" srcId="{410F9CC1-1224-F847-A247-9EDEF465CD17}" destId="{3CA78ED3-2598-BD44-94FD-756B202E3F85}" srcOrd="0" destOrd="0" presId="urn:microsoft.com/office/officeart/2005/8/layout/hierarchy3"/>
    <dgm:cxn modelId="{441273D8-EA69-3346-8BA1-38FC0883AD99}" type="presOf" srcId="{786D24B5-ED86-F842-B250-E34BCCF5C78D}" destId="{A8EC7318-77E0-3540-851D-8635EC54AD52}" srcOrd="0" destOrd="0" presId="urn:microsoft.com/office/officeart/2005/8/layout/hierarchy3"/>
    <dgm:cxn modelId="{950144E4-B0C8-1F48-88D4-0699D846783F}" type="presOf" srcId="{73E2E183-EA1E-DF41-8BE3-43530562B17F}" destId="{E66B858D-F92A-3E46-9EB7-5132588AFB87}" srcOrd="0" destOrd="0" presId="urn:microsoft.com/office/officeart/2005/8/layout/hierarchy3"/>
    <dgm:cxn modelId="{E20D9CE9-9499-E847-9645-E6D8C8B2FBB8}" type="presOf" srcId="{E74C4D66-AA66-8743-94F8-0AC1F2006C47}" destId="{FC320BBB-1EDF-D242-BFD1-1B96E29ED523}" srcOrd="0" destOrd="0" presId="urn:microsoft.com/office/officeart/2005/8/layout/hierarchy3"/>
    <dgm:cxn modelId="{AE99CDF2-10A8-5C42-A6F9-D4010935EC76}" srcId="{6C4FADF6-25A9-1141-BE50-3AD74CD1987B}" destId="{82B2332F-CCBC-454A-B83B-33A2424E4121}" srcOrd="3" destOrd="0" parTransId="{E74C4D66-AA66-8743-94F8-0AC1F2006C47}" sibTransId="{AE941F18-F8A9-CE49-B317-6BAE992342FC}"/>
    <dgm:cxn modelId="{B635B2F3-3ED3-0548-AD8F-94A1D5A32B02}" srcId="{6C4FADF6-25A9-1141-BE50-3AD74CD1987B}" destId="{1D18C1CC-E9FC-C442-81CA-7D83431A928E}" srcOrd="2" destOrd="0" parTransId="{410F9CC1-1224-F847-A247-9EDEF465CD17}" sibTransId="{0E6EBAB0-1DAE-0F4C-9BDB-C0DA15EAFCB9}"/>
    <dgm:cxn modelId="{57A975FD-6609-964B-BD89-5EC932BE2316}" type="presOf" srcId="{6C4FADF6-25A9-1141-BE50-3AD74CD1987B}" destId="{30145988-555E-1D41-86AC-EC15AF2C8FF9}" srcOrd="1" destOrd="0" presId="urn:microsoft.com/office/officeart/2005/8/layout/hierarchy3"/>
    <dgm:cxn modelId="{CB2124FF-136B-CA42-A12C-434EABE1395D}" type="presOf" srcId="{7C6F2371-E297-8B45-8314-32AC4C421DF5}" destId="{774BA6F8-9152-7748-916E-FE854ECEBB7A}" srcOrd="0" destOrd="0" presId="urn:microsoft.com/office/officeart/2005/8/layout/hierarchy3"/>
    <dgm:cxn modelId="{6CA3F35C-1B1F-B44E-B4FD-4454EF12A135}" type="presParOf" srcId="{E66B858D-F92A-3E46-9EB7-5132588AFB87}" destId="{B402411D-5AEC-CB49-89D1-1A1E3414929C}" srcOrd="0" destOrd="0" presId="urn:microsoft.com/office/officeart/2005/8/layout/hierarchy3"/>
    <dgm:cxn modelId="{C1661CCC-374E-5F4A-B15E-9327285EB270}" type="presParOf" srcId="{B402411D-5AEC-CB49-89D1-1A1E3414929C}" destId="{7917BBF4-6BEB-5846-8706-486F9909E1EF}" srcOrd="0" destOrd="0" presId="urn:microsoft.com/office/officeart/2005/8/layout/hierarchy3"/>
    <dgm:cxn modelId="{FA51291A-15C9-9345-95B4-D80F08B97C35}" type="presParOf" srcId="{7917BBF4-6BEB-5846-8706-486F9909E1EF}" destId="{1E8470D6-91DC-B344-B2B0-B7728737437E}" srcOrd="0" destOrd="0" presId="urn:microsoft.com/office/officeart/2005/8/layout/hierarchy3"/>
    <dgm:cxn modelId="{FDD94A64-917C-2C4C-915B-BC34D6D2AD98}" type="presParOf" srcId="{7917BBF4-6BEB-5846-8706-486F9909E1EF}" destId="{30145988-555E-1D41-86AC-EC15AF2C8FF9}" srcOrd="1" destOrd="0" presId="urn:microsoft.com/office/officeart/2005/8/layout/hierarchy3"/>
    <dgm:cxn modelId="{D7E1CED7-B8E9-794F-8DBB-3F32DB8DEC49}" type="presParOf" srcId="{B402411D-5AEC-CB49-89D1-1A1E3414929C}" destId="{41829B9F-9C78-EB48-B41D-7F7948A8ECB9}" srcOrd="1" destOrd="0" presId="urn:microsoft.com/office/officeart/2005/8/layout/hierarchy3"/>
    <dgm:cxn modelId="{0F7DC395-DB0A-9E45-B155-42C881C098A8}" type="presParOf" srcId="{41829B9F-9C78-EB48-B41D-7F7948A8ECB9}" destId="{6EBF4734-85E8-6F4E-8A94-E235BE236AB4}" srcOrd="0" destOrd="0" presId="urn:microsoft.com/office/officeart/2005/8/layout/hierarchy3"/>
    <dgm:cxn modelId="{0EF73500-B7F7-A646-88BB-68A975E0013A}" type="presParOf" srcId="{41829B9F-9C78-EB48-B41D-7F7948A8ECB9}" destId="{774BA6F8-9152-7748-916E-FE854ECEBB7A}" srcOrd="1" destOrd="0" presId="urn:microsoft.com/office/officeart/2005/8/layout/hierarchy3"/>
    <dgm:cxn modelId="{B05705B3-26B5-C749-BA5E-3F57EBA02EA7}" type="presParOf" srcId="{41829B9F-9C78-EB48-B41D-7F7948A8ECB9}" destId="{CB6F5F42-C7F5-F84D-B806-5A274DB6208A}" srcOrd="2" destOrd="0" presId="urn:microsoft.com/office/officeart/2005/8/layout/hierarchy3"/>
    <dgm:cxn modelId="{59681426-3EAB-DA41-9BCA-EBB6FB09D349}" type="presParOf" srcId="{41829B9F-9C78-EB48-B41D-7F7948A8ECB9}" destId="{A8EC7318-77E0-3540-851D-8635EC54AD52}" srcOrd="3" destOrd="0" presId="urn:microsoft.com/office/officeart/2005/8/layout/hierarchy3"/>
    <dgm:cxn modelId="{5FABF863-6F2C-A646-9778-75783F0D40EE}" type="presParOf" srcId="{41829B9F-9C78-EB48-B41D-7F7948A8ECB9}" destId="{3CA78ED3-2598-BD44-94FD-756B202E3F85}" srcOrd="4" destOrd="0" presId="urn:microsoft.com/office/officeart/2005/8/layout/hierarchy3"/>
    <dgm:cxn modelId="{CF0BEEFF-764E-9547-8BC6-B5BE99552329}" type="presParOf" srcId="{41829B9F-9C78-EB48-B41D-7F7948A8ECB9}" destId="{ED93DE0A-5EC3-0B4B-A8E4-62BD402CE00F}" srcOrd="5" destOrd="0" presId="urn:microsoft.com/office/officeart/2005/8/layout/hierarchy3"/>
    <dgm:cxn modelId="{EB542B49-5DC3-9944-976D-7F7AE02C69F8}" type="presParOf" srcId="{41829B9F-9C78-EB48-B41D-7F7948A8ECB9}" destId="{FC320BBB-1EDF-D242-BFD1-1B96E29ED523}" srcOrd="6" destOrd="0" presId="urn:microsoft.com/office/officeart/2005/8/layout/hierarchy3"/>
    <dgm:cxn modelId="{FDCD194C-F130-6B42-8488-2C1DE46EE1F6}" type="presParOf" srcId="{41829B9F-9C78-EB48-B41D-7F7948A8ECB9}" destId="{C2D927DC-0E5F-274B-8D47-C1815646E6A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7C3C1E-4130-364D-86F6-33D241A25B30}" type="doc">
      <dgm:prSet loTypeId="urn:microsoft.com/office/officeart/2005/8/layout/hierarchy6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DE677-642E-9646-922E-7D22A6EEB6DE}">
      <dgm:prSet phldrT="[Text]"/>
      <dgm:spPr/>
      <dgm:t>
        <a:bodyPr/>
        <a:lstStyle/>
        <a:p>
          <a:r>
            <a:rPr lang="en-US" dirty="0" err="1"/>
            <a:t>Tabla</a:t>
          </a:r>
          <a:endParaRPr lang="en-US" dirty="0"/>
        </a:p>
      </dgm:t>
    </dgm:pt>
    <dgm:pt modelId="{FF284737-5472-184B-9C2F-DE81AEE3108E}" type="parTrans" cxnId="{557E33C3-2A35-174E-BEDC-224D0B0EC53F}">
      <dgm:prSet/>
      <dgm:spPr/>
      <dgm:t>
        <a:bodyPr/>
        <a:lstStyle/>
        <a:p>
          <a:endParaRPr lang="en-US"/>
        </a:p>
      </dgm:t>
    </dgm:pt>
    <dgm:pt modelId="{74910C05-A2AC-7849-89AC-D2D2311CE3C2}" type="sibTrans" cxnId="{557E33C3-2A35-174E-BEDC-224D0B0EC53F}">
      <dgm:prSet/>
      <dgm:spPr/>
      <dgm:t>
        <a:bodyPr/>
        <a:lstStyle/>
        <a:p>
          <a:endParaRPr lang="en-US"/>
        </a:p>
      </dgm:t>
    </dgm:pt>
    <dgm:pt modelId="{04637CA1-E9D6-2245-9073-D3D6F9AB2272}">
      <dgm:prSet phldrT="[Text]"/>
      <dgm:spPr/>
      <dgm:t>
        <a:bodyPr/>
        <a:lstStyle/>
        <a:p>
          <a:r>
            <a:rPr lang="en-US" dirty="0" err="1"/>
            <a:t>Partición</a:t>
          </a:r>
          <a:r>
            <a:rPr lang="en-US" dirty="0"/>
            <a:t> A</a:t>
          </a:r>
        </a:p>
      </dgm:t>
    </dgm:pt>
    <dgm:pt modelId="{8ABA3C93-56E1-3843-8A3D-2A690918702B}" type="parTrans" cxnId="{D665272E-22A3-AD48-8020-E8E7FD211C06}">
      <dgm:prSet/>
      <dgm:spPr/>
      <dgm:t>
        <a:bodyPr/>
        <a:lstStyle/>
        <a:p>
          <a:endParaRPr lang="en-US"/>
        </a:p>
      </dgm:t>
    </dgm:pt>
    <dgm:pt modelId="{A6F085D8-7A9A-FA4B-8527-2A2AC56C3322}" type="sibTrans" cxnId="{D665272E-22A3-AD48-8020-E8E7FD211C06}">
      <dgm:prSet/>
      <dgm:spPr/>
      <dgm:t>
        <a:bodyPr/>
        <a:lstStyle/>
        <a:p>
          <a:endParaRPr lang="en-US"/>
        </a:p>
      </dgm:t>
    </dgm:pt>
    <dgm:pt modelId="{34E4044C-3056-AA44-BC33-6CA3BB6C2A5E}">
      <dgm:prSet phldrT="[Text]"/>
      <dgm:spPr/>
      <dgm:t>
        <a:bodyPr/>
        <a:lstStyle/>
        <a:p>
          <a:r>
            <a:rPr lang="en-US" dirty="0" err="1"/>
            <a:t>Partición</a:t>
          </a:r>
          <a:r>
            <a:rPr lang="en-US" dirty="0"/>
            <a:t> B</a:t>
          </a:r>
        </a:p>
      </dgm:t>
    </dgm:pt>
    <dgm:pt modelId="{61046AC7-D744-7F42-A760-4B525E019222}" type="parTrans" cxnId="{6E42329F-E829-244B-B1A2-A4DACF2B6B83}">
      <dgm:prSet/>
      <dgm:spPr/>
      <dgm:t>
        <a:bodyPr/>
        <a:lstStyle/>
        <a:p>
          <a:endParaRPr lang="en-US"/>
        </a:p>
      </dgm:t>
    </dgm:pt>
    <dgm:pt modelId="{464047D3-1AC8-3E4A-B6CF-018314B704C1}" type="sibTrans" cxnId="{6E42329F-E829-244B-B1A2-A4DACF2B6B83}">
      <dgm:prSet/>
      <dgm:spPr/>
      <dgm:t>
        <a:bodyPr/>
        <a:lstStyle/>
        <a:p>
          <a:endParaRPr lang="en-US"/>
        </a:p>
      </dgm:t>
    </dgm:pt>
    <dgm:pt modelId="{6084B9A5-4D5C-D74A-A93B-2D0B07DE1FFD}">
      <dgm:prSet phldrT="[Text]"/>
      <dgm:spPr/>
      <dgm:t>
        <a:bodyPr/>
        <a:lstStyle/>
        <a:p>
          <a:r>
            <a:rPr lang="en-US" dirty="0" err="1"/>
            <a:t>Partición</a:t>
          </a:r>
          <a:r>
            <a:rPr lang="en-US" dirty="0"/>
            <a:t> C</a:t>
          </a:r>
        </a:p>
      </dgm:t>
    </dgm:pt>
    <dgm:pt modelId="{05707446-070B-6D4C-981A-DD02964D11D4}" type="parTrans" cxnId="{BA3A8B97-147D-0B4A-B967-3D379460E0BB}">
      <dgm:prSet/>
      <dgm:spPr/>
      <dgm:t>
        <a:bodyPr/>
        <a:lstStyle/>
        <a:p>
          <a:endParaRPr lang="en-US"/>
        </a:p>
      </dgm:t>
    </dgm:pt>
    <dgm:pt modelId="{44C7FF37-8A5A-F54B-9FF6-75C310BFECDE}" type="sibTrans" cxnId="{BA3A8B97-147D-0B4A-B967-3D379460E0BB}">
      <dgm:prSet/>
      <dgm:spPr/>
      <dgm:t>
        <a:bodyPr/>
        <a:lstStyle/>
        <a:p>
          <a:endParaRPr lang="en-US"/>
        </a:p>
      </dgm:t>
    </dgm:pt>
    <dgm:pt modelId="{81F1F479-8DDE-1048-89F4-5D4D47DB414D}">
      <dgm:prSet phldrT="[Text]"/>
      <dgm:spPr/>
      <dgm:t>
        <a:bodyPr/>
        <a:lstStyle/>
        <a:p>
          <a:r>
            <a:rPr lang="en-US" dirty="0" err="1"/>
            <a:t>Partición</a:t>
          </a:r>
          <a:r>
            <a:rPr lang="en-US" dirty="0"/>
            <a:t> D</a:t>
          </a:r>
        </a:p>
      </dgm:t>
    </dgm:pt>
    <dgm:pt modelId="{9E78E95B-A5C5-764A-8404-BEADE11C5B34}" type="parTrans" cxnId="{725444B1-C315-7A41-92FF-B91F8C9A1F75}">
      <dgm:prSet/>
      <dgm:spPr/>
      <dgm:t>
        <a:bodyPr/>
        <a:lstStyle/>
        <a:p>
          <a:endParaRPr lang="en-US"/>
        </a:p>
      </dgm:t>
    </dgm:pt>
    <dgm:pt modelId="{1370CA3A-9390-4A42-A94B-9135BB3CC582}" type="sibTrans" cxnId="{725444B1-C315-7A41-92FF-B91F8C9A1F75}">
      <dgm:prSet/>
      <dgm:spPr/>
      <dgm:t>
        <a:bodyPr/>
        <a:lstStyle/>
        <a:p>
          <a:endParaRPr lang="en-US"/>
        </a:p>
      </dgm:t>
    </dgm:pt>
    <dgm:pt modelId="{8909FEC5-5DE5-874E-A714-ADB20BA08A0B}">
      <dgm:prSet phldrT="[Text]"/>
      <dgm:spPr/>
      <dgm:t>
        <a:bodyPr/>
        <a:lstStyle/>
        <a:p>
          <a:r>
            <a:rPr lang="en-US" dirty="0"/>
            <a:t>REGISTRO 1</a:t>
          </a:r>
        </a:p>
      </dgm:t>
    </dgm:pt>
    <dgm:pt modelId="{4035652B-DE87-7748-9887-ED0F993EEC4F}" type="parTrans" cxnId="{AC3C00A8-C5D5-D049-A648-46D223699F67}">
      <dgm:prSet/>
      <dgm:spPr/>
      <dgm:t>
        <a:bodyPr/>
        <a:lstStyle/>
        <a:p>
          <a:endParaRPr lang="en-US"/>
        </a:p>
      </dgm:t>
    </dgm:pt>
    <dgm:pt modelId="{042CCD7E-5126-4441-9660-E1AAC1BEF9DA}" type="sibTrans" cxnId="{AC3C00A8-C5D5-D049-A648-46D223699F67}">
      <dgm:prSet/>
      <dgm:spPr/>
      <dgm:t>
        <a:bodyPr/>
        <a:lstStyle/>
        <a:p>
          <a:endParaRPr lang="en-US"/>
        </a:p>
      </dgm:t>
    </dgm:pt>
    <dgm:pt modelId="{1FD2F0A4-4A4A-1842-860D-7D81A58DBBA2}">
      <dgm:prSet phldrT="[Text]"/>
      <dgm:spPr/>
      <dgm:t>
        <a:bodyPr/>
        <a:lstStyle/>
        <a:p>
          <a:r>
            <a:rPr lang="en-US" dirty="0"/>
            <a:t>REGISTRO 2</a:t>
          </a:r>
        </a:p>
      </dgm:t>
    </dgm:pt>
    <dgm:pt modelId="{60B190B6-1811-B447-BED6-313E7824A6B9}" type="parTrans" cxnId="{0D9CD796-5785-374D-8204-61E80145F535}">
      <dgm:prSet/>
      <dgm:spPr/>
      <dgm:t>
        <a:bodyPr/>
        <a:lstStyle/>
        <a:p>
          <a:endParaRPr lang="en-US"/>
        </a:p>
      </dgm:t>
    </dgm:pt>
    <dgm:pt modelId="{D2BDCE55-00F8-CB4B-85D3-F7DACB48BC35}" type="sibTrans" cxnId="{0D9CD796-5785-374D-8204-61E80145F535}">
      <dgm:prSet/>
      <dgm:spPr/>
      <dgm:t>
        <a:bodyPr/>
        <a:lstStyle/>
        <a:p>
          <a:endParaRPr lang="en-US"/>
        </a:p>
      </dgm:t>
    </dgm:pt>
    <dgm:pt modelId="{4DC56F29-49AE-174D-8D44-5096D6D201DF}">
      <dgm:prSet phldrT="[Text]"/>
      <dgm:spPr/>
      <dgm:t>
        <a:bodyPr/>
        <a:lstStyle/>
        <a:p>
          <a:r>
            <a:rPr lang="en-US" dirty="0"/>
            <a:t>REGISTRO 3</a:t>
          </a:r>
        </a:p>
      </dgm:t>
    </dgm:pt>
    <dgm:pt modelId="{BBF7FE07-C6E3-5C44-B7B5-20CD15EEC79C}" type="parTrans" cxnId="{9B347999-654F-BF4D-940F-F537ED9F65C2}">
      <dgm:prSet/>
      <dgm:spPr/>
      <dgm:t>
        <a:bodyPr/>
        <a:lstStyle/>
        <a:p>
          <a:endParaRPr lang="en-US"/>
        </a:p>
      </dgm:t>
    </dgm:pt>
    <dgm:pt modelId="{0BD729D0-C06E-E043-BAC4-D18CCBA5FCB4}" type="sibTrans" cxnId="{9B347999-654F-BF4D-940F-F537ED9F65C2}">
      <dgm:prSet/>
      <dgm:spPr/>
      <dgm:t>
        <a:bodyPr/>
        <a:lstStyle/>
        <a:p>
          <a:endParaRPr lang="en-US"/>
        </a:p>
      </dgm:t>
    </dgm:pt>
    <dgm:pt modelId="{9C73B019-A2FA-8641-AB39-25C8340270C0}">
      <dgm:prSet phldrT="[Text]"/>
      <dgm:spPr/>
      <dgm:t>
        <a:bodyPr/>
        <a:lstStyle/>
        <a:p>
          <a:r>
            <a:rPr lang="en-US" dirty="0"/>
            <a:t>REGISTRO 4</a:t>
          </a:r>
        </a:p>
      </dgm:t>
    </dgm:pt>
    <dgm:pt modelId="{42B66E78-752D-6748-BEA5-12D65126459E}" type="parTrans" cxnId="{04930E32-4021-0249-87C4-18BA3F7B4575}">
      <dgm:prSet/>
      <dgm:spPr/>
      <dgm:t>
        <a:bodyPr/>
        <a:lstStyle/>
        <a:p>
          <a:endParaRPr lang="en-US"/>
        </a:p>
      </dgm:t>
    </dgm:pt>
    <dgm:pt modelId="{806ED361-ECA9-DE4C-BBE9-ACBADD8AF3B6}" type="sibTrans" cxnId="{04930E32-4021-0249-87C4-18BA3F7B4575}">
      <dgm:prSet/>
      <dgm:spPr/>
      <dgm:t>
        <a:bodyPr/>
        <a:lstStyle/>
        <a:p>
          <a:endParaRPr lang="en-US"/>
        </a:p>
      </dgm:t>
    </dgm:pt>
    <dgm:pt modelId="{062D9AA7-82D4-8647-9E5B-CB3B603032FE}" type="pres">
      <dgm:prSet presAssocID="{5E7C3C1E-4130-364D-86F6-33D241A25B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07FB007-A0E3-7D47-A1D0-9543ABD447D9}" type="pres">
      <dgm:prSet presAssocID="{5E7C3C1E-4130-364D-86F6-33D241A25B30}" presName="hierFlow" presStyleCnt="0"/>
      <dgm:spPr/>
    </dgm:pt>
    <dgm:pt modelId="{6521E616-BE4C-214F-BBFD-E982F3E94F7C}" type="pres">
      <dgm:prSet presAssocID="{5E7C3C1E-4130-364D-86F6-33D241A25B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C4AF26C-E8A2-8B44-A3F2-379F52F19E0B}" type="pres">
      <dgm:prSet presAssocID="{E12DE677-642E-9646-922E-7D22A6EEB6DE}" presName="Name14" presStyleCnt="0"/>
      <dgm:spPr/>
    </dgm:pt>
    <dgm:pt modelId="{14738E4C-E16B-4440-A8DB-377AB7880F76}" type="pres">
      <dgm:prSet presAssocID="{E12DE677-642E-9646-922E-7D22A6EEB6DE}" presName="level1Shape" presStyleLbl="node0" presStyleIdx="0" presStyleCnt="1">
        <dgm:presLayoutVars>
          <dgm:chPref val="3"/>
        </dgm:presLayoutVars>
      </dgm:prSet>
      <dgm:spPr/>
    </dgm:pt>
    <dgm:pt modelId="{8234BF2E-D571-484F-9565-84EDCFB7E0B7}" type="pres">
      <dgm:prSet presAssocID="{E12DE677-642E-9646-922E-7D22A6EEB6DE}" presName="hierChild2" presStyleCnt="0"/>
      <dgm:spPr/>
    </dgm:pt>
    <dgm:pt modelId="{D6CC75DB-44A3-FE4C-92D5-B31E641B1850}" type="pres">
      <dgm:prSet presAssocID="{8ABA3C93-56E1-3843-8A3D-2A690918702B}" presName="Name19" presStyleLbl="parChTrans1D2" presStyleIdx="0" presStyleCnt="4"/>
      <dgm:spPr/>
    </dgm:pt>
    <dgm:pt modelId="{2007137E-3515-F848-A993-FAEE73911770}" type="pres">
      <dgm:prSet presAssocID="{04637CA1-E9D6-2245-9073-D3D6F9AB2272}" presName="Name21" presStyleCnt="0"/>
      <dgm:spPr/>
    </dgm:pt>
    <dgm:pt modelId="{32CC1D1E-540E-7149-A2F7-4D0A0EF7E48A}" type="pres">
      <dgm:prSet presAssocID="{04637CA1-E9D6-2245-9073-D3D6F9AB2272}" presName="level2Shape" presStyleLbl="node2" presStyleIdx="0" presStyleCnt="4"/>
      <dgm:spPr/>
    </dgm:pt>
    <dgm:pt modelId="{A0A28CB1-C07D-6344-8B61-7249D9C9716E}" type="pres">
      <dgm:prSet presAssocID="{04637CA1-E9D6-2245-9073-D3D6F9AB2272}" presName="hierChild3" presStyleCnt="0"/>
      <dgm:spPr/>
    </dgm:pt>
    <dgm:pt modelId="{75AC7246-98C1-2647-ABFC-BB584840EEB1}" type="pres">
      <dgm:prSet presAssocID="{4035652B-DE87-7748-9887-ED0F993EEC4F}" presName="Name19" presStyleLbl="parChTrans1D3" presStyleIdx="0" presStyleCnt="4"/>
      <dgm:spPr/>
    </dgm:pt>
    <dgm:pt modelId="{D9A8D633-A524-6441-92F2-8B20D95419A2}" type="pres">
      <dgm:prSet presAssocID="{8909FEC5-5DE5-874E-A714-ADB20BA08A0B}" presName="Name21" presStyleCnt="0"/>
      <dgm:spPr/>
    </dgm:pt>
    <dgm:pt modelId="{25D9D940-B136-C94B-A44F-6A0624898AD7}" type="pres">
      <dgm:prSet presAssocID="{8909FEC5-5DE5-874E-A714-ADB20BA08A0B}" presName="level2Shape" presStyleLbl="node3" presStyleIdx="0" presStyleCnt="4"/>
      <dgm:spPr/>
    </dgm:pt>
    <dgm:pt modelId="{BD3E6711-EF81-9049-82E3-F2507B89F828}" type="pres">
      <dgm:prSet presAssocID="{8909FEC5-5DE5-874E-A714-ADB20BA08A0B}" presName="hierChild3" presStyleCnt="0"/>
      <dgm:spPr/>
    </dgm:pt>
    <dgm:pt modelId="{FC0340CC-AF48-8D42-958C-431B045A75C6}" type="pres">
      <dgm:prSet presAssocID="{61046AC7-D744-7F42-A760-4B525E019222}" presName="Name19" presStyleLbl="parChTrans1D2" presStyleIdx="1" presStyleCnt="4"/>
      <dgm:spPr/>
    </dgm:pt>
    <dgm:pt modelId="{88ED6B5B-B51E-6646-8052-64076908C0E2}" type="pres">
      <dgm:prSet presAssocID="{34E4044C-3056-AA44-BC33-6CA3BB6C2A5E}" presName="Name21" presStyleCnt="0"/>
      <dgm:spPr/>
    </dgm:pt>
    <dgm:pt modelId="{BDF0EFD0-2E22-414E-B97E-F1C52EE8EE69}" type="pres">
      <dgm:prSet presAssocID="{34E4044C-3056-AA44-BC33-6CA3BB6C2A5E}" presName="level2Shape" presStyleLbl="node2" presStyleIdx="1" presStyleCnt="4"/>
      <dgm:spPr/>
    </dgm:pt>
    <dgm:pt modelId="{CD4932F2-BDC9-E340-9C2C-A862F96D25B9}" type="pres">
      <dgm:prSet presAssocID="{34E4044C-3056-AA44-BC33-6CA3BB6C2A5E}" presName="hierChild3" presStyleCnt="0"/>
      <dgm:spPr/>
    </dgm:pt>
    <dgm:pt modelId="{F1A3AEC5-C305-E443-B2B7-6904A1ACD98D}" type="pres">
      <dgm:prSet presAssocID="{60B190B6-1811-B447-BED6-313E7824A6B9}" presName="Name19" presStyleLbl="parChTrans1D3" presStyleIdx="1" presStyleCnt="4"/>
      <dgm:spPr/>
    </dgm:pt>
    <dgm:pt modelId="{9BC20144-DA7B-A744-A468-26655AFAE613}" type="pres">
      <dgm:prSet presAssocID="{1FD2F0A4-4A4A-1842-860D-7D81A58DBBA2}" presName="Name21" presStyleCnt="0"/>
      <dgm:spPr/>
    </dgm:pt>
    <dgm:pt modelId="{BE1A8A23-A323-5B4F-8B61-75F4E3B8ACC0}" type="pres">
      <dgm:prSet presAssocID="{1FD2F0A4-4A4A-1842-860D-7D81A58DBBA2}" presName="level2Shape" presStyleLbl="node3" presStyleIdx="1" presStyleCnt="4"/>
      <dgm:spPr/>
    </dgm:pt>
    <dgm:pt modelId="{429041C2-80E3-5C44-9F9C-A1D6284E5ACB}" type="pres">
      <dgm:prSet presAssocID="{1FD2F0A4-4A4A-1842-860D-7D81A58DBBA2}" presName="hierChild3" presStyleCnt="0"/>
      <dgm:spPr/>
    </dgm:pt>
    <dgm:pt modelId="{395F65F6-E7DD-9045-8216-CFC0E901A913}" type="pres">
      <dgm:prSet presAssocID="{05707446-070B-6D4C-981A-DD02964D11D4}" presName="Name19" presStyleLbl="parChTrans1D2" presStyleIdx="2" presStyleCnt="4"/>
      <dgm:spPr/>
    </dgm:pt>
    <dgm:pt modelId="{0E4CD0FF-BCBD-6242-B526-A8632550CC18}" type="pres">
      <dgm:prSet presAssocID="{6084B9A5-4D5C-D74A-A93B-2D0B07DE1FFD}" presName="Name21" presStyleCnt="0"/>
      <dgm:spPr/>
    </dgm:pt>
    <dgm:pt modelId="{B37EDE84-7F2F-314B-8457-E5AB6957B24D}" type="pres">
      <dgm:prSet presAssocID="{6084B9A5-4D5C-D74A-A93B-2D0B07DE1FFD}" presName="level2Shape" presStyleLbl="node2" presStyleIdx="2" presStyleCnt="4"/>
      <dgm:spPr/>
    </dgm:pt>
    <dgm:pt modelId="{E781376A-772A-2648-BD97-A281C858A07D}" type="pres">
      <dgm:prSet presAssocID="{6084B9A5-4D5C-D74A-A93B-2D0B07DE1FFD}" presName="hierChild3" presStyleCnt="0"/>
      <dgm:spPr/>
    </dgm:pt>
    <dgm:pt modelId="{B31E9C7E-0E7B-8346-9068-8DF319EB724E}" type="pres">
      <dgm:prSet presAssocID="{BBF7FE07-C6E3-5C44-B7B5-20CD15EEC79C}" presName="Name19" presStyleLbl="parChTrans1D3" presStyleIdx="2" presStyleCnt="4"/>
      <dgm:spPr/>
    </dgm:pt>
    <dgm:pt modelId="{3CC69BBF-480A-5942-A824-781D2DD0C928}" type="pres">
      <dgm:prSet presAssocID="{4DC56F29-49AE-174D-8D44-5096D6D201DF}" presName="Name21" presStyleCnt="0"/>
      <dgm:spPr/>
    </dgm:pt>
    <dgm:pt modelId="{28029106-F22D-7C4E-BB85-98B2DF4C8767}" type="pres">
      <dgm:prSet presAssocID="{4DC56F29-49AE-174D-8D44-5096D6D201DF}" presName="level2Shape" presStyleLbl="node3" presStyleIdx="2" presStyleCnt="4"/>
      <dgm:spPr/>
    </dgm:pt>
    <dgm:pt modelId="{38CE1B16-67BE-FF45-9B77-0EC103CBF3E7}" type="pres">
      <dgm:prSet presAssocID="{4DC56F29-49AE-174D-8D44-5096D6D201DF}" presName="hierChild3" presStyleCnt="0"/>
      <dgm:spPr/>
    </dgm:pt>
    <dgm:pt modelId="{C4F32AE8-88CA-6E48-B0CD-9338F64F50E5}" type="pres">
      <dgm:prSet presAssocID="{9E78E95B-A5C5-764A-8404-BEADE11C5B34}" presName="Name19" presStyleLbl="parChTrans1D2" presStyleIdx="3" presStyleCnt="4"/>
      <dgm:spPr/>
    </dgm:pt>
    <dgm:pt modelId="{FE1E61C1-AE51-3B43-AF1A-EBB129057A1A}" type="pres">
      <dgm:prSet presAssocID="{81F1F479-8DDE-1048-89F4-5D4D47DB414D}" presName="Name21" presStyleCnt="0"/>
      <dgm:spPr/>
    </dgm:pt>
    <dgm:pt modelId="{A4D8565C-37CC-B544-8BBF-729C98B204BB}" type="pres">
      <dgm:prSet presAssocID="{81F1F479-8DDE-1048-89F4-5D4D47DB414D}" presName="level2Shape" presStyleLbl="node2" presStyleIdx="3" presStyleCnt="4"/>
      <dgm:spPr/>
    </dgm:pt>
    <dgm:pt modelId="{08CC4AF2-36C1-884F-84A1-80CF15EDADC0}" type="pres">
      <dgm:prSet presAssocID="{81F1F479-8DDE-1048-89F4-5D4D47DB414D}" presName="hierChild3" presStyleCnt="0"/>
      <dgm:spPr/>
    </dgm:pt>
    <dgm:pt modelId="{6585F06A-1BE5-1C42-B91F-1348D6AA689F}" type="pres">
      <dgm:prSet presAssocID="{42B66E78-752D-6748-BEA5-12D65126459E}" presName="Name19" presStyleLbl="parChTrans1D3" presStyleIdx="3" presStyleCnt="4"/>
      <dgm:spPr/>
    </dgm:pt>
    <dgm:pt modelId="{29759935-E2C1-9B4E-AED4-38D573B56795}" type="pres">
      <dgm:prSet presAssocID="{9C73B019-A2FA-8641-AB39-25C8340270C0}" presName="Name21" presStyleCnt="0"/>
      <dgm:spPr/>
    </dgm:pt>
    <dgm:pt modelId="{7CFDBB46-B8D5-754D-802D-443F5DDB6FC6}" type="pres">
      <dgm:prSet presAssocID="{9C73B019-A2FA-8641-AB39-25C8340270C0}" presName="level2Shape" presStyleLbl="node3" presStyleIdx="3" presStyleCnt="4"/>
      <dgm:spPr/>
    </dgm:pt>
    <dgm:pt modelId="{3CABB9B6-72A7-8042-A41A-E988D0FA11DB}" type="pres">
      <dgm:prSet presAssocID="{9C73B019-A2FA-8641-AB39-25C8340270C0}" presName="hierChild3" presStyleCnt="0"/>
      <dgm:spPr/>
    </dgm:pt>
    <dgm:pt modelId="{19779664-F6B7-9F41-ABBE-95A27AA65FA5}" type="pres">
      <dgm:prSet presAssocID="{5E7C3C1E-4130-364D-86F6-33D241A25B30}" presName="bgShapesFlow" presStyleCnt="0"/>
      <dgm:spPr/>
    </dgm:pt>
  </dgm:ptLst>
  <dgm:cxnLst>
    <dgm:cxn modelId="{6169A322-E256-EF48-A33D-E7D63D127F1A}" type="presOf" srcId="{4DC56F29-49AE-174D-8D44-5096D6D201DF}" destId="{28029106-F22D-7C4E-BB85-98B2DF4C8767}" srcOrd="0" destOrd="0" presId="urn:microsoft.com/office/officeart/2005/8/layout/hierarchy6"/>
    <dgm:cxn modelId="{D665272E-22A3-AD48-8020-E8E7FD211C06}" srcId="{E12DE677-642E-9646-922E-7D22A6EEB6DE}" destId="{04637CA1-E9D6-2245-9073-D3D6F9AB2272}" srcOrd="0" destOrd="0" parTransId="{8ABA3C93-56E1-3843-8A3D-2A690918702B}" sibTransId="{A6F085D8-7A9A-FA4B-8527-2A2AC56C3322}"/>
    <dgm:cxn modelId="{04930E32-4021-0249-87C4-18BA3F7B4575}" srcId="{81F1F479-8DDE-1048-89F4-5D4D47DB414D}" destId="{9C73B019-A2FA-8641-AB39-25C8340270C0}" srcOrd="0" destOrd="0" parTransId="{42B66E78-752D-6748-BEA5-12D65126459E}" sibTransId="{806ED361-ECA9-DE4C-BBE9-ACBADD8AF3B6}"/>
    <dgm:cxn modelId="{C7FC6140-B9AF-6241-ACCA-8011F62572D2}" type="presOf" srcId="{4035652B-DE87-7748-9887-ED0F993EEC4F}" destId="{75AC7246-98C1-2647-ABFC-BB584840EEB1}" srcOrd="0" destOrd="0" presId="urn:microsoft.com/office/officeart/2005/8/layout/hierarchy6"/>
    <dgm:cxn modelId="{D6CE4149-4B61-2F43-BE59-6401F4451BD1}" type="presOf" srcId="{9C73B019-A2FA-8641-AB39-25C8340270C0}" destId="{7CFDBB46-B8D5-754D-802D-443F5DDB6FC6}" srcOrd="0" destOrd="0" presId="urn:microsoft.com/office/officeart/2005/8/layout/hierarchy6"/>
    <dgm:cxn modelId="{E9076278-237E-6045-89D4-39238543E9A0}" type="presOf" srcId="{E12DE677-642E-9646-922E-7D22A6EEB6DE}" destId="{14738E4C-E16B-4440-A8DB-377AB7880F76}" srcOrd="0" destOrd="0" presId="urn:microsoft.com/office/officeart/2005/8/layout/hierarchy6"/>
    <dgm:cxn modelId="{B7317986-B039-DA4F-A471-B68F01D48A5B}" type="presOf" srcId="{6084B9A5-4D5C-D74A-A93B-2D0B07DE1FFD}" destId="{B37EDE84-7F2F-314B-8457-E5AB6957B24D}" srcOrd="0" destOrd="0" presId="urn:microsoft.com/office/officeart/2005/8/layout/hierarchy6"/>
    <dgm:cxn modelId="{B71FDF8A-F2D3-754B-B2BF-CFA97C18620E}" type="presOf" srcId="{9E78E95B-A5C5-764A-8404-BEADE11C5B34}" destId="{C4F32AE8-88CA-6E48-B0CD-9338F64F50E5}" srcOrd="0" destOrd="0" presId="urn:microsoft.com/office/officeart/2005/8/layout/hierarchy6"/>
    <dgm:cxn modelId="{0D9CD796-5785-374D-8204-61E80145F535}" srcId="{34E4044C-3056-AA44-BC33-6CA3BB6C2A5E}" destId="{1FD2F0A4-4A4A-1842-860D-7D81A58DBBA2}" srcOrd="0" destOrd="0" parTransId="{60B190B6-1811-B447-BED6-313E7824A6B9}" sibTransId="{D2BDCE55-00F8-CB4B-85D3-F7DACB48BC35}"/>
    <dgm:cxn modelId="{BA3A8B97-147D-0B4A-B967-3D379460E0BB}" srcId="{E12DE677-642E-9646-922E-7D22A6EEB6DE}" destId="{6084B9A5-4D5C-D74A-A93B-2D0B07DE1FFD}" srcOrd="2" destOrd="0" parTransId="{05707446-070B-6D4C-981A-DD02964D11D4}" sibTransId="{44C7FF37-8A5A-F54B-9FF6-75C310BFECDE}"/>
    <dgm:cxn modelId="{9B347999-654F-BF4D-940F-F537ED9F65C2}" srcId="{6084B9A5-4D5C-D74A-A93B-2D0B07DE1FFD}" destId="{4DC56F29-49AE-174D-8D44-5096D6D201DF}" srcOrd="0" destOrd="0" parTransId="{BBF7FE07-C6E3-5C44-B7B5-20CD15EEC79C}" sibTransId="{0BD729D0-C06E-E043-BAC4-D18CCBA5FCB4}"/>
    <dgm:cxn modelId="{96FECB9B-15FA-E742-83AB-2B2E80D68A0E}" type="presOf" srcId="{05707446-070B-6D4C-981A-DD02964D11D4}" destId="{395F65F6-E7DD-9045-8216-CFC0E901A913}" srcOrd="0" destOrd="0" presId="urn:microsoft.com/office/officeart/2005/8/layout/hierarchy6"/>
    <dgm:cxn modelId="{6E42329F-E829-244B-B1A2-A4DACF2B6B83}" srcId="{E12DE677-642E-9646-922E-7D22A6EEB6DE}" destId="{34E4044C-3056-AA44-BC33-6CA3BB6C2A5E}" srcOrd="1" destOrd="0" parTransId="{61046AC7-D744-7F42-A760-4B525E019222}" sibTransId="{464047D3-1AC8-3E4A-B6CF-018314B704C1}"/>
    <dgm:cxn modelId="{A649A7A7-A78C-A745-AF2B-54EC6303B4CC}" type="presOf" srcId="{1FD2F0A4-4A4A-1842-860D-7D81A58DBBA2}" destId="{BE1A8A23-A323-5B4F-8B61-75F4E3B8ACC0}" srcOrd="0" destOrd="0" presId="urn:microsoft.com/office/officeart/2005/8/layout/hierarchy6"/>
    <dgm:cxn modelId="{AC3C00A8-C5D5-D049-A648-46D223699F67}" srcId="{04637CA1-E9D6-2245-9073-D3D6F9AB2272}" destId="{8909FEC5-5DE5-874E-A714-ADB20BA08A0B}" srcOrd="0" destOrd="0" parTransId="{4035652B-DE87-7748-9887-ED0F993EEC4F}" sibTransId="{042CCD7E-5126-4441-9660-E1AAC1BEF9DA}"/>
    <dgm:cxn modelId="{725444B1-C315-7A41-92FF-B91F8C9A1F75}" srcId="{E12DE677-642E-9646-922E-7D22A6EEB6DE}" destId="{81F1F479-8DDE-1048-89F4-5D4D47DB414D}" srcOrd="3" destOrd="0" parTransId="{9E78E95B-A5C5-764A-8404-BEADE11C5B34}" sibTransId="{1370CA3A-9390-4A42-A94B-9135BB3CC582}"/>
    <dgm:cxn modelId="{D3FBA2B1-C2D2-164C-ABE7-35FAFDC143C1}" type="presOf" srcId="{42B66E78-752D-6748-BEA5-12D65126459E}" destId="{6585F06A-1BE5-1C42-B91F-1348D6AA689F}" srcOrd="0" destOrd="0" presId="urn:microsoft.com/office/officeart/2005/8/layout/hierarchy6"/>
    <dgm:cxn modelId="{8D5442BE-8806-E347-8CCD-606F1BA08794}" type="presOf" srcId="{61046AC7-D744-7F42-A760-4B525E019222}" destId="{FC0340CC-AF48-8D42-958C-431B045A75C6}" srcOrd="0" destOrd="0" presId="urn:microsoft.com/office/officeart/2005/8/layout/hierarchy6"/>
    <dgm:cxn modelId="{557E33C3-2A35-174E-BEDC-224D0B0EC53F}" srcId="{5E7C3C1E-4130-364D-86F6-33D241A25B30}" destId="{E12DE677-642E-9646-922E-7D22A6EEB6DE}" srcOrd="0" destOrd="0" parTransId="{FF284737-5472-184B-9C2F-DE81AEE3108E}" sibTransId="{74910C05-A2AC-7849-89AC-D2D2311CE3C2}"/>
    <dgm:cxn modelId="{70CBDCC6-F3F0-7948-992D-B12782C1050A}" type="presOf" srcId="{34E4044C-3056-AA44-BC33-6CA3BB6C2A5E}" destId="{BDF0EFD0-2E22-414E-B97E-F1C52EE8EE69}" srcOrd="0" destOrd="0" presId="urn:microsoft.com/office/officeart/2005/8/layout/hierarchy6"/>
    <dgm:cxn modelId="{37853DCC-9FA1-7840-A891-1EF967986074}" type="presOf" srcId="{8ABA3C93-56E1-3843-8A3D-2A690918702B}" destId="{D6CC75DB-44A3-FE4C-92D5-B31E641B1850}" srcOrd="0" destOrd="0" presId="urn:microsoft.com/office/officeart/2005/8/layout/hierarchy6"/>
    <dgm:cxn modelId="{664C82CF-9DE3-2247-9037-A8D6E252FC3D}" type="presOf" srcId="{60B190B6-1811-B447-BED6-313E7824A6B9}" destId="{F1A3AEC5-C305-E443-B2B7-6904A1ACD98D}" srcOrd="0" destOrd="0" presId="urn:microsoft.com/office/officeart/2005/8/layout/hierarchy6"/>
    <dgm:cxn modelId="{41E636DC-9880-A543-944E-8B786C84C36C}" type="presOf" srcId="{5E7C3C1E-4130-364D-86F6-33D241A25B30}" destId="{062D9AA7-82D4-8647-9E5B-CB3B603032FE}" srcOrd="0" destOrd="0" presId="urn:microsoft.com/office/officeart/2005/8/layout/hierarchy6"/>
    <dgm:cxn modelId="{4A2129EE-0734-CB4F-9DB5-F5F402FDC637}" type="presOf" srcId="{04637CA1-E9D6-2245-9073-D3D6F9AB2272}" destId="{32CC1D1E-540E-7149-A2F7-4D0A0EF7E48A}" srcOrd="0" destOrd="0" presId="urn:microsoft.com/office/officeart/2005/8/layout/hierarchy6"/>
    <dgm:cxn modelId="{C55365EF-3239-F543-8FAF-C736A63E956E}" type="presOf" srcId="{8909FEC5-5DE5-874E-A714-ADB20BA08A0B}" destId="{25D9D940-B136-C94B-A44F-6A0624898AD7}" srcOrd="0" destOrd="0" presId="urn:microsoft.com/office/officeart/2005/8/layout/hierarchy6"/>
    <dgm:cxn modelId="{0FF5F8FB-6775-054B-AD87-1C9BC4B08510}" type="presOf" srcId="{BBF7FE07-C6E3-5C44-B7B5-20CD15EEC79C}" destId="{B31E9C7E-0E7B-8346-9068-8DF319EB724E}" srcOrd="0" destOrd="0" presId="urn:microsoft.com/office/officeart/2005/8/layout/hierarchy6"/>
    <dgm:cxn modelId="{8CD6B6FE-C18B-0145-AAEB-5907402CF720}" type="presOf" srcId="{81F1F479-8DDE-1048-89F4-5D4D47DB414D}" destId="{A4D8565C-37CC-B544-8BBF-729C98B204BB}" srcOrd="0" destOrd="0" presId="urn:microsoft.com/office/officeart/2005/8/layout/hierarchy6"/>
    <dgm:cxn modelId="{E4F46780-7140-6F44-826D-6BDA077735E8}" type="presParOf" srcId="{062D9AA7-82D4-8647-9E5B-CB3B603032FE}" destId="{807FB007-A0E3-7D47-A1D0-9543ABD447D9}" srcOrd="0" destOrd="0" presId="urn:microsoft.com/office/officeart/2005/8/layout/hierarchy6"/>
    <dgm:cxn modelId="{0BEC180A-5B5C-A549-97F1-DF7DD42D6484}" type="presParOf" srcId="{807FB007-A0E3-7D47-A1D0-9543ABD447D9}" destId="{6521E616-BE4C-214F-BBFD-E982F3E94F7C}" srcOrd="0" destOrd="0" presId="urn:microsoft.com/office/officeart/2005/8/layout/hierarchy6"/>
    <dgm:cxn modelId="{61BE75D5-A800-3746-871A-6DF8301138B2}" type="presParOf" srcId="{6521E616-BE4C-214F-BBFD-E982F3E94F7C}" destId="{DC4AF26C-E8A2-8B44-A3F2-379F52F19E0B}" srcOrd="0" destOrd="0" presId="urn:microsoft.com/office/officeart/2005/8/layout/hierarchy6"/>
    <dgm:cxn modelId="{D7263F98-503E-8B47-B2FE-0F3A4036EC57}" type="presParOf" srcId="{DC4AF26C-E8A2-8B44-A3F2-379F52F19E0B}" destId="{14738E4C-E16B-4440-A8DB-377AB7880F76}" srcOrd="0" destOrd="0" presId="urn:microsoft.com/office/officeart/2005/8/layout/hierarchy6"/>
    <dgm:cxn modelId="{567E055E-E2F6-9C4A-9685-DA48BF88BFE9}" type="presParOf" srcId="{DC4AF26C-E8A2-8B44-A3F2-379F52F19E0B}" destId="{8234BF2E-D571-484F-9565-84EDCFB7E0B7}" srcOrd="1" destOrd="0" presId="urn:microsoft.com/office/officeart/2005/8/layout/hierarchy6"/>
    <dgm:cxn modelId="{003F084F-404A-CB48-AF80-00AA0C399AC3}" type="presParOf" srcId="{8234BF2E-D571-484F-9565-84EDCFB7E0B7}" destId="{D6CC75DB-44A3-FE4C-92D5-B31E641B1850}" srcOrd="0" destOrd="0" presId="urn:microsoft.com/office/officeart/2005/8/layout/hierarchy6"/>
    <dgm:cxn modelId="{C31C6637-694B-F74D-885A-0A2D032D43F0}" type="presParOf" srcId="{8234BF2E-D571-484F-9565-84EDCFB7E0B7}" destId="{2007137E-3515-F848-A993-FAEE73911770}" srcOrd="1" destOrd="0" presId="urn:microsoft.com/office/officeart/2005/8/layout/hierarchy6"/>
    <dgm:cxn modelId="{F3333105-D73C-7D43-8CFB-8134D1B9E6D8}" type="presParOf" srcId="{2007137E-3515-F848-A993-FAEE73911770}" destId="{32CC1D1E-540E-7149-A2F7-4D0A0EF7E48A}" srcOrd="0" destOrd="0" presId="urn:microsoft.com/office/officeart/2005/8/layout/hierarchy6"/>
    <dgm:cxn modelId="{FC01A63F-F1B1-0645-8E14-E1C0E2EFFE59}" type="presParOf" srcId="{2007137E-3515-F848-A993-FAEE73911770}" destId="{A0A28CB1-C07D-6344-8B61-7249D9C9716E}" srcOrd="1" destOrd="0" presId="urn:microsoft.com/office/officeart/2005/8/layout/hierarchy6"/>
    <dgm:cxn modelId="{FF56C0CB-10C0-E84F-846C-06DBA9A3D951}" type="presParOf" srcId="{A0A28CB1-C07D-6344-8B61-7249D9C9716E}" destId="{75AC7246-98C1-2647-ABFC-BB584840EEB1}" srcOrd="0" destOrd="0" presId="urn:microsoft.com/office/officeart/2005/8/layout/hierarchy6"/>
    <dgm:cxn modelId="{E7D73B29-F799-0F41-B06C-55716A4637F5}" type="presParOf" srcId="{A0A28CB1-C07D-6344-8B61-7249D9C9716E}" destId="{D9A8D633-A524-6441-92F2-8B20D95419A2}" srcOrd="1" destOrd="0" presId="urn:microsoft.com/office/officeart/2005/8/layout/hierarchy6"/>
    <dgm:cxn modelId="{4AD9677B-BB46-F546-AD59-B00CE115C310}" type="presParOf" srcId="{D9A8D633-A524-6441-92F2-8B20D95419A2}" destId="{25D9D940-B136-C94B-A44F-6A0624898AD7}" srcOrd="0" destOrd="0" presId="urn:microsoft.com/office/officeart/2005/8/layout/hierarchy6"/>
    <dgm:cxn modelId="{100DB010-A5FF-CA47-8068-571F77599CA7}" type="presParOf" srcId="{D9A8D633-A524-6441-92F2-8B20D95419A2}" destId="{BD3E6711-EF81-9049-82E3-F2507B89F828}" srcOrd="1" destOrd="0" presId="urn:microsoft.com/office/officeart/2005/8/layout/hierarchy6"/>
    <dgm:cxn modelId="{02C32A29-CBC5-4247-8C6A-7A3F42284334}" type="presParOf" srcId="{8234BF2E-D571-484F-9565-84EDCFB7E0B7}" destId="{FC0340CC-AF48-8D42-958C-431B045A75C6}" srcOrd="2" destOrd="0" presId="urn:microsoft.com/office/officeart/2005/8/layout/hierarchy6"/>
    <dgm:cxn modelId="{E6CB321E-58F1-B340-8424-049E446F4CF1}" type="presParOf" srcId="{8234BF2E-D571-484F-9565-84EDCFB7E0B7}" destId="{88ED6B5B-B51E-6646-8052-64076908C0E2}" srcOrd="3" destOrd="0" presId="urn:microsoft.com/office/officeart/2005/8/layout/hierarchy6"/>
    <dgm:cxn modelId="{B4647769-11DD-5A45-99E0-61E5B797A2FD}" type="presParOf" srcId="{88ED6B5B-B51E-6646-8052-64076908C0E2}" destId="{BDF0EFD0-2E22-414E-B97E-F1C52EE8EE69}" srcOrd="0" destOrd="0" presId="urn:microsoft.com/office/officeart/2005/8/layout/hierarchy6"/>
    <dgm:cxn modelId="{91998FEF-3140-584B-AAF7-EF2C5C2E9DE9}" type="presParOf" srcId="{88ED6B5B-B51E-6646-8052-64076908C0E2}" destId="{CD4932F2-BDC9-E340-9C2C-A862F96D25B9}" srcOrd="1" destOrd="0" presId="urn:microsoft.com/office/officeart/2005/8/layout/hierarchy6"/>
    <dgm:cxn modelId="{78C17874-B901-4E46-A143-45415E6ACDF5}" type="presParOf" srcId="{CD4932F2-BDC9-E340-9C2C-A862F96D25B9}" destId="{F1A3AEC5-C305-E443-B2B7-6904A1ACD98D}" srcOrd="0" destOrd="0" presId="urn:microsoft.com/office/officeart/2005/8/layout/hierarchy6"/>
    <dgm:cxn modelId="{912D93AB-E18E-7A40-9C5E-44A2906B3804}" type="presParOf" srcId="{CD4932F2-BDC9-E340-9C2C-A862F96D25B9}" destId="{9BC20144-DA7B-A744-A468-26655AFAE613}" srcOrd="1" destOrd="0" presId="urn:microsoft.com/office/officeart/2005/8/layout/hierarchy6"/>
    <dgm:cxn modelId="{744BC212-9673-3340-8D19-635A9C8B689D}" type="presParOf" srcId="{9BC20144-DA7B-A744-A468-26655AFAE613}" destId="{BE1A8A23-A323-5B4F-8B61-75F4E3B8ACC0}" srcOrd="0" destOrd="0" presId="urn:microsoft.com/office/officeart/2005/8/layout/hierarchy6"/>
    <dgm:cxn modelId="{3FCFBA4F-DE1F-544F-A9ED-9879DA1014F6}" type="presParOf" srcId="{9BC20144-DA7B-A744-A468-26655AFAE613}" destId="{429041C2-80E3-5C44-9F9C-A1D6284E5ACB}" srcOrd="1" destOrd="0" presId="urn:microsoft.com/office/officeart/2005/8/layout/hierarchy6"/>
    <dgm:cxn modelId="{921AA0DB-4D5C-754B-BB6E-99E1CA50446A}" type="presParOf" srcId="{8234BF2E-D571-484F-9565-84EDCFB7E0B7}" destId="{395F65F6-E7DD-9045-8216-CFC0E901A913}" srcOrd="4" destOrd="0" presId="urn:microsoft.com/office/officeart/2005/8/layout/hierarchy6"/>
    <dgm:cxn modelId="{3D245332-3ABF-DB42-9648-822A295489FE}" type="presParOf" srcId="{8234BF2E-D571-484F-9565-84EDCFB7E0B7}" destId="{0E4CD0FF-BCBD-6242-B526-A8632550CC18}" srcOrd="5" destOrd="0" presId="urn:microsoft.com/office/officeart/2005/8/layout/hierarchy6"/>
    <dgm:cxn modelId="{E1BB2D5C-0387-7842-BB82-9B48F3706DC8}" type="presParOf" srcId="{0E4CD0FF-BCBD-6242-B526-A8632550CC18}" destId="{B37EDE84-7F2F-314B-8457-E5AB6957B24D}" srcOrd="0" destOrd="0" presId="urn:microsoft.com/office/officeart/2005/8/layout/hierarchy6"/>
    <dgm:cxn modelId="{518832B3-2279-3448-8254-B34AAA5CB2B9}" type="presParOf" srcId="{0E4CD0FF-BCBD-6242-B526-A8632550CC18}" destId="{E781376A-772A-2648-BD97-A281C858A07D}" srcOrd="1" destOrd="0" presId="urn:microsoft.com/office/officeart/2005/8/layout/hierarchy6"/>
    <dgm:cxn modelId="{8D13E4B4-4F0A-524A-BBC1-E7090F5A3985}" type="presParOf" srcId="{E781376A-772A-2648-BD97-A281C858A07D}" destId="{B31E9C7E-0E7B-8346-9068-8DF319EB724E}" srcOrd="0" destOrd="0" presId="urn:microsoft.com/office/officeart/2005/8/layout/hierarchy6"/>
    <dgm:cxn modelId="{4B5EAD2F-05CF-A043-B8F6-A6AD5C2F5F55}" type="presParOf" srcId="{E781376A-772A-2648-BD97-A281C858A07D}" destId="{3CC69BBF-480A-5942-A824-781D2DD0C928}" srcOrd="1" destOrd="0" presId="urn:microsoft.com/office/officeart/2005/8/layout/hierarchy6"/>
    <dgm:cxn modelId="{7DD4F358-4F3C-FD42-9E56-CBC9C4B6DCAB}" type="presParOf" srcId="{3CC69BBF-480A-5942-A824-781D2DD0C928}" destId="{28029106-F22D-7C4E-BB85-98B2DF4C8767}" srcOrd="0" destOrd="0" presId="urn:microsoft.com/office/officeart/2005/8/layout/hierarchy6"/>
    <dgm:cxn modelId="{4975C0B0-9058-8D41-AAD0-A706D71ED54A}" type="presParOf" srcId="{3CC69BBF-480A-5942-A824-781D2DD0C928}" destId="{38CE1B16-67BE-FF45-9B77-0EC103CBF3E7}" srcOrd="1" destOrd="0" presId="urn:microsoft.com/office/officeart/2005/8/layout/hierarchy6"/>
    <dgm:cxn modelId="{E0AA9902-F012-3A4E-930B-6DF6F8641D52}" type="presParOf" srcId="{8234BF2E-D571-484F-9565-84EDCFB7E0B7}" destId="{C4F32AE8-88CA-6E48-B0CD-9338F64F50E5}" srcOrd="6" destOrd="0" presId="urn:microsoft.com/office/officeart/2005/8/layout/hierarchy6"/>
    <dgm:cxn modelId="{46C2D0AD-7E22-1743-8BF7-42BCDC96FA64}" type="presParOf" srcId="{8234BF2E-D571-484F-9565-84EDCFB7E0B7}" destId="{FE1E61C1-AE51-3B43-AF1A-EBB129057A1A}" srcOrd="7" destOrd="0" presId="urn:microsoft.com/office/officeart/2005/8/layout/hierarchy6"/>
    <dgm:cxn modelId="{66958791-846A-3442-BF80-8176FEC6D347}" type="presParOf" srcId="{FE1E61C1-AE51-3B43-AF1A-EBB129057A1A}" destId="{A4D8565C-37CC-B544-8BBF-729C98B204BB}" srcOrd="0" destOrd="0" presId="urn:microsoft.com/office/officeart/2005/8/layout/hierarchy6"/>
    <dgm:cxn modelId="{DD25F46A-9FE7-D446-990B-CA9B2C7539C8}" type="presParOf" srcId="{FE1E61C1-AE51-3B43-AF1A-EBB129057A1A}" destId="{08CC4AF2-36C1-884F-84A1-80CF15EDADC0}" srcOrd="1" destOrd="0" presId="urn:microsoft.com/office/officeart/2005/8/layout/hierarchy6"/>
    <dgm:cxn modelId="{AC0AB21A-C63B-9940-B249-370B14C2CDCA}" type="presParOf" srcId="{08CC4AF2-36C1-884F-84A1-80CF15EDADC0}" destId="{6585F06A-1BE5-1C42-B91F-1348D6AA689F}" srcOrd="0" destOrd="0" presId="urn:microsoft.com/office/officeart/2005/8/layout/hierarchy6"/>
    <dgm:cxn modelId="{6B14FA67-8E0A-AC49-B201-EE94FE815D67}" type="presParOf" srcId="{08CC4AF2-36C1-884F-84A1-80CF15EDADC0}" destId="{29759935-E2C1-9B4E-AED4-38D573B56795}" srcOrd="1" destOrd="0" presId="urn:microsoft.com/office/officeart/2005/8/layout/hierarchy6"/>
    <dgm:cxn modelId="{38EF8D9E-43B7-654C-8B00-B3268FF9A54B}" type="presParOf" srcId="{29759935-E2C1-9B4E-AED4-38D573B56795}" destId="{7CFDBB46-B8D5-754D-802D-443F5DDB6FC6}" srcOrd="0" destOrd="0" presId="urn:microsoft.com/office/officeart/2005/8/layout/hierarchy6"/>
    <dgm:cxn modelId="{C1A0571B-FC60-F54B-8247-A4963D0E1C7B}" type="presParOf" srcId="{29759935-E2C1-9B4E-AED4-38D573B56795}" destId="{3CABB9B6-72A7-8042-A41A-E988D0FA11DB}" srcOrd="1" destOrd="0" presId="urn:microsoft.com/office/officeart/2005/8/layout/hierarchy6"/>
    <dgm:cxn modelId="{8BAF38B6-49F9-FB42-B87B-87DCCD4AE535}" type="presParOf" srcId="{062D9AA7-82D4-8647-9E5B-CB3B603032FE}" destId="{19779664-F6B7-9F41-ABBE-95A27AA65FA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470D6-91DC-B344-B2B0-B7728737437E}">
      <dsp:nvSpPr>
        <dsp:cNvPr id="0" name=""/>
        <dsp:cNvSpPr/>
      </dsp:nvSpPr>
      <dsp:spPr>
        <a:xfrm>
          <a:off x="578989" y="1056"/>
          <a:ext cx="1102784" cy="551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Tabla</a:t>
          </a:r>
          <a:r>
            <a:rPr lang="en-US" sz="2800" kern="1200" dirty="0"/>
            <a:t> </a:t>
          </a:r>
        </a:p>
      </dsp:txBody>
      <dsp:txXfrm>
        <a:off x="595139" y="17206"/>
        <a:ext cx="1070484" cy="519092"/>
      </dsp:txXfrm>
    </dsp:sp>
    <dsp:sp modelId="{6EBF4734-85E8-6F4E-8A94-E235BE236AB4}">
      <dsp:nvSpPr>
        <dsp:cNvPr id="0" name=""/>
        <dsp:cNvSpPr/>
      </dsp:nvSpPr>
      <dsp:spPr>
        <a:xfrm>
          <a:off x="689268" y="552448"/>
          <a:ext cx="110278" cy="413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544"/>
              </a:lnTo>
              <a:lnTo>
                <a:pt x="110278" y="4135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BA6F8-9152-7748-916E-FE854ECEBB7A}">
      <dsp:nvSpPr>
        <dsp:cNvPr id="0" name=""/>
        <dsp:cNvSpPr/>
      </dsp:nvSpPr>
      <dsp:spPr>
        <a:xfrm>
          <a:off x="799546" y="690296"/>
          <a:ext cx="882227" cy="55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Registro</a:t>
          </a:r>
          <a:r>
            <a:rPr lang="en-US" sz="1600" kern="1200" dirty="0"/>
            <a:t> 1</a:t>
          </a:r>
        </a:p>
      </dsp:txBody>
      <dsp:txXfrm>
        <a:off x="815696" y="706446"/>
        <a:ext cx="849927" cy="519092"/>
      </dsp:txXfrm>
    </dsp:sp>
    <dsp:sp modelId="{CB6F5F42-C7F5-F84D-B806-5A274DB6208A}">
      <dsp:nvSpPr>
        <dsp:cNvPr id="0" name=""/>
        <dsp:cNvSpPr/>
      </dsp:nvSpPr>
      <dsp:spPr>
        <a:xfrm>
          <a:off x="689268" y="552448"/>
          <a:ext cx="110278" cy="110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784"/>
              </a:lnTo>
              <a:lnTo>
                <a:pt x="110278" y="11027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C7318-77E0-3540-851D-8635EC54AD52}">
      <dsp:nvSpPr>
        <dsp:cNvPr id="0" name=""/>
        <dsp:cNvSpPr/>
      </dsp:nvSpPr>
      <dsp:spPr>
        <a:xfrm>
          <a:off x="799546" y="1379537"/>
          <a:ext cx="882227" cy="55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Registro</a:t>
          </a:r>
          <a:r>
            <a:rPr lang="en-US" sz="1600" kern="1200" dirty="0"/>
            <a:t> 2</a:t>
          </a:r>
        </a:p>
      </dsp:txBody>
      <dsp:txXfrm>
        <a:off x="815696" y="1395687"/>
        <a:ext cx="849927" cy="519092"/>
      </dsp:txXfrm>
    </dsp:sp>
    <dsp:sp modelId="{3CA78ED3-2598-BD44-94FD-756B202E3F85}">
      <dsp:nvSpPr>
        <dsp:cNvPr id="0" name=""/>
        <dsp:cNvSpPr/>
      </dsp:nvSpPr>
      <dsp:spPr>
        <a:xfrm>
          <a:off x="689268" y="552448"/>
          <a:ext cx="110278" cy="179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2025"/>
              </a:lnTo>
              <a:lnTo>
                <a:pt x="110278" y="17920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3DE0A-5EC3-0B4B-A8E4-62BD402CE00F}">
      <dsp:nvSpPr>
        <dsp:cNvPr id="0" name=""/>
        <dsp:cNvSpPr/>
      </dsp:nvSpPr>
      <dsp:spPr>
        <a:xfrm>
          <a:off x="799546" y="2068777"/>
          <a:ext cx="882227" cy="55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Registro</a:t>
          </a:r>
          <a:r>
            <a:rPr lang="en-US" sz="1600" kern="1200" dirty="0"/>
            <a:t> 3</a:t>
          </a:r>
        </a:p>
      </dsp:txBody>
      <dsp:txXfrm>
        <a:off x="815696" y="2084927"/>
        <a:ext cx="849927" cy="519092"/>
      </dsp:txXfrm>
    </dsp:sp>
    <dsp:sp modelId="{FC320BBB-1EDF-D242-BFD1-1B96E29ED523}">
      <dsp:nvSpPr>
        <dsp:cNvPr id="0" name=""/>
        <dsp:cNvSpPr/>
      </dsp:nvSpPr>
      <dsp:spPr>
        <a:xfrm>
          <a:off x="689268" y="552448"/>
          <a:ext cx="110278" cy="248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265"/>
              </a:lnTo>
              <a:lnTo>
                <a:pt x="110278" y="24812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927DC-0E5F-274B-8D47-C1815646E6A2}">
      <dsp:nvSpPr>
        <dsp:cNvPr id="0" name=""/>
        <dsp:cNvSpPr/>
      </dsp:nvSpPr>
      <dsp:spPr>
        <a:xfrm>
          <a:off x="799546" y="2758018"/>
          <a:ext cx="882227" cy="5513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Registro</a:t>
          </a:r>
          <a:r>
            <a:rPr lang="en-US" sz="1600" kern="1200" dirty="0"/>
            <a:t> 4</a:t>
          </a:r>
        </a:p>
      </dsp:txBody>
      <dsp:txXfrm>
        <a:off x="815696" y="2774168"/>
        <a:ext cx="849927" cy="519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38E4C-E16B-4440-A8DB-377AB7880F76}">
      <dsp:nvSpPr>
        <dsp:cNvPr id="0" name=""/>
        <dsp:cNvSpPr/>
      </dsp:nvSpPr>
      <dsp:spPr>
        <a:xfrm>
          <a:off x="2708639" y="85263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Tabla</a:t>
          </a:r>
          <a:endParaRPr lang="en-US" sz="2000" kern="1200" dirty="0"/>
        </a:p>
      </dsp:txBody>
      <dsp:txXfrm>
        <a:off x="2735724" y="112348"/>
        <a:ext cx="1332959" cy="870582"/>
      </dsp:txXfrm>
    </dsp:sp>
    <dsp:sp modelId="{D6CC75DB-44A3-FE4C-92D5-B31E641B1850}">
      <dsp:nvSpPr>
        <dsp:cNvPr id="0" name=""/>
        <dsp:cNvSpPr/>
      </dsp:nvSpPr>
      <dsp:spPr>
        <a:xfrm>
          <a:off x="697302" y="1010016"/>
          <a:ext cx="2704902" cy="369901"/>
        </a:xfrm>
        <a:custGeom>
          <a:avLst/>
          <a:gdLst/>
          <a:ahLst/>
          <a:cxnLst/>
          <a:rect l="0" t="0" r="0" b="0"/>
          <a:pathLst>
            <a:path>
              <a:moveTo>
                <a:pt x="2704902" y="0"/>
              </a:moveTo>
              <a:lnTo>
                <a:pt x="2704902" y="184950"/>
              </a:lnTo>
              <a:lnTo>
                <a:pt x="0" y="184950"/>
              </a:lnTo>
              <a:lnTo>
                <a:pt x="0" y="3699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C1D1E-540E-7149-A2F7-4D0A0EF7E48A}">
      <dsp:nvSpPr>
        <dsp:cNvPr id="0" name=""/>
        <dsp:cNvSpPr/>
      </dsp:nvSpPr>
      <dsp:spPr>
        <a:xfrm>
          <a:off x="3737" y="1379917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Partición</a:t>
          </a:r>
          <a:r>
            <a:rPr lang="en-US" sz="2000" kern="1200" dirty="0"/>
            <a:t> A</a:t>
          </a:r>
        </a:p>
      </dsp:txBody>
      <dsp:txXfrm>
        <a:off x="30822" y="1407002"/>
        <a:ext cx="1332959" cy="870582"/>
      </dsp:txXfrm>
    </dsp:sp>
    <dsp:sp modelId="{75AC7246-98C1-2647-ABFC-BB584840EEB1}">
      <dsp:nvSpPr>
        <dsp:cNvPr id="0" name=""/>
        <dsp:cNvSpPr/>
      </dsp:nvSpPr>
      <dsp:spPr>
        <a:xfrm>
          <a:off x="651582" y="2304670"/>
          <a:ext cx="91440" cy="369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90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9D940-B136-C94B-A44F-6A0624898AD7}">
      <dsp:nvSpPr>
        <dsp:cNvPr id="0" name=""/>
        <dsp:cNvSpPr/>
      </dsp:nvSpPr>
      <dsp:spPr>
        <a:xfrm>
          <a:off x="3737" y="2674571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REGISTRO 1</a:t>
          </a:r>
        </a:p>
      </dsp:txBody>
      <dsp:txXfrm>
        <a:off x="30822" y="2701656"/>
        <a:ext cx="1332959" cy="870582"/>
      </dsp:txXfrm>
    </dsp:sp>
    <dsp:sp modelId="{FC0340CC-AF48-8D42-958C-431B045A75C6}">
      <dsp:nvSpPr>
        <dsp:cNvPr id="0" name=""/>
        <dsp:cNvSpPr/>
      </dsp:nvSpPr>
      <dsp:spPr>
        <a:xfrm>
          <a:off x="2500570" y="1010016"/>
          <a:ext cx="901634" cy="369901"/>
        </a:xfrm>
        <a:custGeom>
          <a:avLst/>
          <a:gdLst/>
          <a:ahLst/>
          <a:cxnLst/>
          <a:rect l="0" t="0" r="0" b="0"/>
          <a:pathLst>
            <a:path>
              <a:moveTo>
                <a:pt x="901634" y="0"/>
              </a:moveTo>
              <a:lnTo>
                <a:pt x="901634" y="184950"/>
              </a:lnTo>
              <a:lnTo>
                <a:pt x="0" y="184950"/>
              </a:lnTo>
              <a:lnTo>
                <a:pt x="0" y="3699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0EFD0-2E22-414E-B97E-F1C52EE8EE69}">
      <dsp:nvSpPr>
        <dsp:cNvPr id="0" name=""/>
        <dsp:cNvSpPr/>
      </dsp:nvSpPr>
      <dsp:spPr>
        <a:xfrm>
          <a:off x="1807005" y="1379917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Partición</a:t>
          </a:r>
          <a:r>
            <a:rPr lang="en-US" sz="2000" kern="1200" dirty="0"/>
            <a:t> B</a:t>
          </a:r>
        </a:p>
      </dsp:txBody>
      <dsp:txXfrm>
        <a:off x="1834090" y="1407002"/>
        <a:ext cx="1332959" cy="870582"/>
      </dsp:txXfrm>
    </dsp:sp>
    <dsp:sp modelId="{F1A3AEC5-C305-E443-B2B7-6904A1ACD98D}">
      <dsp:nvSpPr>
        <dsp:cNvPr id="0" name=""/>
        <dsp:cNvSpPr/>
      </dsp:nvSpPr>
      <dsp:spPr>
        <a:xfrm>
          <a:off x="2454850" y="2304670"/>
          <a:ext cx="91440" cy="369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90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A8A23-A323-5B4F-8B61-75F4E3B8ACC0}">
      <dsp:nvSpPr>
        <dsp:cNvPr id="0" name=""/>
        <dsp:cNvSpPr/>
      </dsp:nvSpPr>
      <dsp:spPr>
        <a:xfrm>
          <a:off x="1807005" y="2674571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REGISTRO 2</a:t>
          </a:r>
        </a:p>
      </dsp:txBody>
      <dsp:txXfrm>
        <a:off x="1834090" y="2701656"/>
        <a:ext cx="1332959" cy="870582"/>
      </dsp:txXfrm>
    </dsp:sp>
    <dsp:sp modelId="{395F65F6-E7DD-9045-8216-CFC0E901A913}">
      <dsp:nvSpPr>
        <dsp:cNvPr id="0" name=""/>
        <dsp:cNvSpPr/>
      </dsp:nvSpPr>
      <dsp:spPr>
        <a:xfrm>
          <a:off x="3402204" y="1010016"/>
          <a:ext cx="901634" cy="369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50"/>
              </a:lnTo>
              <a:lnTo>
                <a:pt x="901634" y="184950"/>
              </a:lnTo>
              <a:lnTo>
                <a:pt x="901634" y="3699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EDE84-7F2F-314B-8457-E5AB6957B24D}">
      <dsp:nvSpPr>
        <dsp:cNvPr id="0" name=""/>
        <dsp:cNvSpPr/>
      </dsp:nvSpPr>
      <dsp:spPr>
        <a:xfrm>
          <a:off x="3610273" y="1379917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Partición</a:t>
          </a:r>
          <a:r>
            <a:rPr lang="en-US" sz="2000" kern="1200" dirty="0"/>
            <a:t> C</a:t>
          </a:r>
        </a:p>
      </dsp:txBody>
      <dsp:txXfrm>
        <a:off x="3637358" y="1407002"/>
        <a:ext cx="1332959" cy="870582"/>
      </dsp:txXfrm>
    </dsp:sp>
    <dsp:sp modelId="{B31E9C7E-0E7B-8346-9068-8DF319EB724E}">
      <dsp:nvSpPr>
        <dsp:cNvPr id="0" name=""/>
        <dsp:cNvSpPr/>
      </dsp:nvSpPr>
      <dsp:spPr>
        <a:xfrm>
          <a:off x="4258118" y="2304670"/>
          <a:ext cx="91440" cy="369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90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29106-F22D-7C4E-BB85-98B2DF4C8767}">
      <dsp:nvSpPr>
        <dsp:cNvPr id="0" name=""/>
        <dsp:cNvSpPr/>
      </dsp:nvSpPr>
      <dsp:spPr>
        <a:xfrm>
          <a:off x="3610273" y="2674571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REGISTRO 3</a:t>
          </a:r>
        </a:p>
      </dsp:txBody>
      <dsp:txXfrm>
        <a:off x="3637358" y="2701656"/>
        <a:ext cx="1332959" cy="870582"/>
      </dsp:txXfrm>
    </dsp:sp>
    <dsp:sp modelId="{C4F32AE8-88CA-6E48-B0CD-9338F64F50E5}">
      <dsp:nvSpPr>
        <dsp:cNvPr id="0" name=""/>
        <dsp:cNvSpPr/>
      </dsp:nvSpPr>
      <dsp:spPr>
        <a:xfrm>
          <a:off x="3402204" y="1010016"/>
          <a:ext cx="2704902" cy="369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50"/>
              </a:lnTo>
              <a:lnTo>
                <a:pt x="2704902" y="184950"/>
              </a:lnTo>
              <a:lnTo>
                <a:pt x="2704902" y="3699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8565C-37CC-B544-8BBF-729C98B204BB}">
      <dsp:nvSpPr>
        <dsp:cNvPr id="0" name=""/>
        <dsp:cNvSpPr/>
      </dsp:nvSpPr>
      <dsp:spPr>
        <a:xfrm>
          <a:off x="5413541" y="1379917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Partición</a:t>
          </a:r>
          <a:r>
            <a:rPr lang="en-US" sz="2000" kern="1200" dirty="0"/>
            <a:t> D</a:t>
          </a:r>
        </a:p>
      </dsp:txBody>
      <dsp:txXfrm>
        <a:off x="5440626" y="1407002"/>
        <a:ext cx="1332959" cy="870582"/>
      </dsp:txXfrm>
    </dsp:sp>
    <dsp:sp modelId="{6585F06A-1BE5-1C42-B91F-1348D6AA689F}">
      <dsp:nvSpPr>
        <dsp:cNvPr id="0" name=""/>
        <dsp:cNvSpPr/>
      </dsp:nvSpPr>
      <dsp:spPr>
        <a:xfrm>
          <a:off x="6061386" y="2304670"/>
          <a:ext cx="91440" cy="369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90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DBB46-B8D5-754D-802D-443F5DDB6FC6}">
      <dsp:nvSpPr>
        <dsp:cNvPr id="0" name=""/>
        <dsp:cNvSpPr/>
      </dsp:nvSpPr>
      <dsp:spPr>
        <a:xfrm>
          <a:off x="5413541" y="2674571"/>
          <a:ext cx="1387129" cy="9247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REGISTRO 4</a:t>
          </a:r>
        </a:p>
      </dsp:txBody>
      <dsp:txXfrm>
        <a:off x="5440626" y="2701656"/>
        <a:ext cx="1332959" cy="870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FEA57E-7C1A-457B-A4CD-5DCEB057B502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1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55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67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05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8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56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582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789749-A4CD-447F-8298-2B7988C91CEA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0444D3-C0BA-4587-A56C-581AB9F841BE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FE42E8-8B57-452D-A122-4DCE9AC771EF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3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1CD10E0C-D156-4BB0-A33E-5A6BC415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7B058-954E-264B-84EB-F315092D6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115698"/>
            <a:ext cx="9486900" cy="960268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Andale Mono" panose="020B0509000000000004" pitchFamily="49" charset="0"/>
              </a:rPr>
              <a:t>Tablas</a:t>
            </a:r>
            <a:r>
              <a:rPr lang="en-US" sz="4800" dirty="0">
                <a:solidFill>
                  <a:srgbClr val="FFFFFF"/>
                </a:solidFill>
                <a:latin typeface="Andale Mono" panose="020B0509000000000004" pitchFamily="49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ndale Mono" panose="020B0509000000000004" pitchFamily="49" charset="0"/>
              </a:rPr>
              <a:t>Particionadas</a:t>
            </a:r>
            <a:endParaRPr lang="en-US" sz="4800" dirty="0">
              <a:solidFill>
                <a:srgbClr val="FFFFFF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3C72-5B96-9B4A-9C11-83164D40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Diferencias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423DEA-BCC8-7B44-8B2B-8A0622EC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917036"/>
            <a:ext cx="5157787" cy="823912"/>
          </a:xfrm>
        </p:spPr>
        <p:txBody>
          <a:bodyPr/>
          <a:lstStyle/>
          <a:p>
            <a:r>
              <a:rPr lang="en-US" dirty="0" err="1"/>
              <a:t>Tradicional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78E8739-BC6B-914E-A5D7-CA39428A85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0297124"/>
              </p:ext>
            </p:extLst>
          </p:nvPr>
        </p:nvGraphicFramePr>
        <p:xfrm>
          <a:off x="839789" y="2879195"/>
          <a:ext cx="2260764" cy="3310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155BC0-8CA7-734C-876E-E3BBDA7E9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7802" y="1926432"/>
            <a:ext cx="6804409" cy="823912"/>
          </a:xfrm>
        </p:spPr>
        <p:txBody>
          <a:bodyPr/>
          <a:lstStyle/>
          <a:p>
            <a:r>
              <a:rPr lang="en-US" dirty="0" err="1"/>
              <a:t>Particionada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3DF22B6-3E48-7846-AF40-F8C5306EEC3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13835960"/>
              </p:ext>
            </p:extLst>
          </p:nvPr>
        </p:nvGraphicFramePr>
        <p:xfrm>
          <a:off x="4550979" y="2505075"/>
          <a:ext cx="6804409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999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{5C6C0AC1-6332-D844-80F8-193C31702F14}tf10001076</Template>
  <TotalTime>1465</TotalTime>
  <Words>31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Arial</vt:lpstr>
      <vt:lpstr>Century Gothic</vt:lpstr>
      <vt:lpstr>Wingdings 3</vt:lpstr>
      <vt:lpstr>Ion Boardroom</vt:lpstr>
      <vt:lpstr>Tablas Particionadas</vt:lpstr>
      <vt:lpstr>Diferencias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 Particionadas</dc:title>
  <dc:creator>Carlos Serrano</dc:creator>
  <cp:lastModifiedBy>Carlos Serrano</cp:lastModifiedBy>
  <cp:revision>3</cp:revision>
  <dcterms:created xsi:type="dcterms:W3CDTF">2020-10-06T23:30:29Z</dcterms:created>
  <dcterms:modified xsi:type="dcterms:W3CDTF">2020-10-07T23:55:37Z</dcterms:modified>
</cp:coreProperties>
</file>