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  <p:sldMasterId id="2147483681" r:id="rId3"/>
  </p:sldMasterIdLst>
  <p:sldIdLst>
    <p:sldId id="256" r:id="rId4"/>
    <p:sldId id="294" r:id="rId5"/>
    <p:sldId id="274" r:id="rId6"/>
    <p:sldId id="276" r:id="rId7"/>
    <p:sldId id="257" r:id="rId8"/>
    <p:sldId id="258" r:id="rId9"/>
    <p:sldId id="272" r:id="rId10"/>
    <p:sldId id="260" r:id="rId11"/>
    <p:sldId id="261" r:id="rId12"/>
    <p:sldId id="262" r:id="rId13"/>
    <p:sldId id="263" r:id="rId14"/>
    <p:sldId id="264" r:id="rId15"/>
    <p:sldId id="259" r:id="rId16"/>
    <p:sldId id="265" r:id="rId17"/>
    <p:sldId id="266" r:id="rId18"/>
    <p:sldId id="267" r:id="rId19"/>
    <p:sldId id="268" r:id="rId20"/>
    <p:sldId id="269" r:id="rId21"/>
    <p:sldId id="270" r:id="rId22"/>
    <p:sldId id="275" r:id="rId23"/>
    <p:sldId id="27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AA1C65-7985-4F5A-972C-FC278B44776D}" v="3" dt="2021-05-07T16:14:34.7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ed Poche" userId="1e6e382f47668c82" providerId="LiveId" clId="{A83278EF-FD2F-4621-A8AD-21641A0607E2}"/>
    <pc:docChg chg="undo custSel addSld modSld sldOrd">
      <pc:chgData name="Jared Poche" userId="1e6e382f47668c82" providerId="LiveId" clId="{A83278EF-FD2F-4621-A8AD-21641A0607E2}" dt="2020-11-11T16:26:04.591" v="110" actId="20577"/>
      <pc:docMkLst>
        <pc:docMk/>
      </pc:docMkLst>
      <pc:sldChg chg="modSp mod ord">
        <pc:chgData name="Jared Poche" userId="1e6e382f47668c82" providerId="LiveId" clId="{A83278EF-FD2F-4621-A8AD-21641A0607E2}" dt="2020-11-11T16:26:04.591" v="110" actId="20577"/>
        <pc:sldMkLst>
          <pc:docMk/>
          <pc:sldMk cId="28774123" sldId="256"/>
        </pc:sldMkLst>
        <pc:spChg chg="mod">
          <ac:chgData name="Jared Poche" userId="1e6e382f47668c82" providerId="LiveId" clId="{A83278EF-FD2F-4621-A8AD-21641A0607E2}" dt="2020-11-11T16:26:04.591" v="110" actId="20577"/>
          <ac:spMkLst>
            <pc:docMk/>
            <pc:sldMk cId="28774123" sldId="256"/>
            <ac:spMk id="2" creationId="{98A1B262-C8E7-4FB4-8C6B-2FBCFB479652}"/>
          </ac:spMkLst>
        </pc:spChg>
      </pc:sldChg>
      <pc:sldChg chg="modSp mod">
        <pc:chgData name="Jared Poche" userId="1e6e382f47668c82" providerId="LiveId" clId="{A83278EF-FD2F-4621-A8AD-21641A0607E2}" dt="2020-10-23T14:19:00.095" v="84" actId="20577"/>
        <pc:sldMkLst>
          <pc:docMk/>
          <pc:sldMk cId="2332064888" sldId="263"/>
        </pc:sldMkLst>
        <pc:spChg chg="mod">
          <ac:chgData name="Jared Poche" userId="1e6e382f47668c82" providerId="LiveId" clId="{A83278EF-FD2F-4621-A8AD-21641A0607E2}" dt="2020-10-23T14:19:00.095" v="84" actId="20577"/>
          <ac:spMkLst>
            <pc:docMk/>
            <pc:sldMk cId="2332064888" sldId="263"/>
            <ac:spMk id="3" creationId="{C0C70E9B-6C6C-4C50-B4AB-3D19498CF7F4}"/>
          </ac:spMkLst>
        </pc:spChg>
      </pc:sldChg>
      <pc:sldChg chg="addSp delSp modSp">
        <pc:chgData name="Jared Poche" userId="1e6e382f47668c82" providerId="LiveId" clId="{A83278EF-FD2F-4621-A8AD-21641A0607E2}" dt="2020-10-23T15:10:22.440" v="94"/>
        <pc:sldMkLst>
          <pc:docMk/>
          <pc:sldMk cId="2173816346" sldId="270"/>
        </pc:sldMkLst>
        <pc:picChg chg="add del mod">
          <ac:chgData name="Jared Poche" userId="1e6e382f47668c82" providerId="LiveId" clId="{A83278EF-FD2F-4621-A8AD-21641A0607E2}" dt="2020-10-23T15:10:22.440" v="94"/>
          <ac:picMkLst>
            <pc:docMk/>
            <pc:sldMk cId="2173816346" sldId="270"/>
            <ac:picMk id="4" creationId="{3E2DFC97-3118-4742-9501-CAF8DD215056}"/>
          </ac:picMkLst>
        </pc:picChg>
        <pc:picChg chg="mod">
          <ac:chgData name="Jared Poche" userId="1e6e382f47668c82" providerId="LiveId" clId="{A83278EF-FD2F-4621-A8AD-21641A0607E2}" dt="2020-10-23T15:10:02.429" v="89" actId="1076"/>
          <ac:picMkLst>
            <pc:docMk/>
            <pc:sldMk cId="2173816346" sldId="270"/>
            <ac:picMk id="1026" creationId="{DB3A283F-FF37-4903-A7BF-464E7BCF4661}"/>
          </ac:picMkLst>
        </pc:picChg>
      </pc:sldChg>
      <pc:sldChg chg="add">
        <pc:chgData name="Jared Poche" userId="1e6e382f47668c82" providerId="LiveId" clId="{A83278EF-FD2F-4621-A8AD-21641A0607E2}" dt="2020-10-24T13:57:57.177" v="95"/>
        <pc:sldMkLst>
          <pc:docMk/>
          <pc:sldMk cId="2500531362" sldId="272"/>
        </pc:sldMkLst>
      </pc:sldChg>
      <pc:sldChg chg="add">
        <pc:chgData name="Jared Poche" userId="1e6e382f47668c82" providerId="LiveId" clId="{A83278EF-FD2F-4621-A8AD-21641A0607E2}" dt="2020-10-24T13:57:57.177" v="95"/>
        <pc:sldMkLst>
          <pc:docMk/>
          <pc:sldMk cId="3761270289" sldId="273"/>
        </pc:sldMkLst>
      </pc:sldChg>
      <pc:sldChg chg="add">
        <pc:chgData name="Jared Poche" userId="1e6e382f47668c82" providerId="LiveId" clId="{A83278EF-FD2F-4621-A8AD-21641A0607E2}" dt="2020-10-24T13:57:57.177" v="95"/>
        <pc:sldMkLst>
          <pc:docMk/>
          <pc:sldMk cId="3171629385" sldId="274"/>
        </pc:sldMkLst>
      </pc:sldChg>
    </pc:docChg>
  </pc:docChgLst>
  <pc:docChgLst>
    <pc:chgData name="Jared Poche" userId="1e6e382f47668c82" providerId="LiveId" clId="{1CAA1C65-7985-4F5A-972C-FC278B44776D}"/>
    <pc:docChg chg="undo custSel modSld sldOrd">
      <pc:chgData name="Jared Poche" userId="1e6e382f47668c82" providerId="LiveId" clId="{1CAA1C65-7985-4F5A-972C-FC278B44776D}" dt="2021-05-13T23:50:53.745" v="189" actId="14100"/>
      <pc:docMkLst>
        <pc:docMk/>
      </pc:docMkLst>
      <pc:sldChg chg="ord">
        <pc:chgData name="Jared Poche" userId="1e6e382f47668c82" providerId="LiveId" clId="{1CAA1C65-7985-4F5A-972C-FC278B44776D}" dt="2021-05-07T16:15:18.638" v="115"/>
        <pc:sldMkLst>
          <pc:docMk/>
          <pc:sldMk cId="3425145006" sldId="257"/>
        </pc:sldMkLst>
      </pc:sldChg>
      <pc:sldChg chg="modSp mod">
        <pc:chgData name="Jared Poche" userId="1e6e382f47668c82" providerId="LiveId" clId="{1CAA1C65-7985-4F5A-972C-FC278B44776D}" dt="2021-05-07T16:51:32.588" v="185" actId="20577"/>
        <pc:sldMkLst>
          <pc:docMk/>
          <pc:sldMk cId="2303009321" sldId="269"/>
        </pc:sldMkLst>
        <pc:spChg chg="mod">
          <ac:chgData name="Jared Poche" userId="1e6e382f47668c82" providerId="LiveId" clId="{1CAA1C65-7985-4F5A-972C-FC278B44776D}" dt="2021-05-07T16:51:32.588" v="185" actId="20577"/>
          <ac:spMkLst>
            <pc:docMk/>
            <pc:sldMk cId="2303009321" sldId="269"/>
            <ac:spMk id="3" creationId="{851C2122-6451-460C-9DCC-DA5B7236CAEB}"/>
          </ac:spMkLst>
        </pc:spChg>
      </pc:sldChg>
      <pc:sldChg chg="ord">
        <pc:chgData name="Jared Poche" userId="1e6e382f47668c82" providerId="LiveId" clId="{1CAA1C65-7985-4F5A-972C-FC278B44776D}" dt="2021-05-10T23:41:04.404" v="187"/>
        <pc:sldMkLst>
          <pc:docMk/>
          <pc:sldMk cId="2664668419" sldId="274"/>
        </pc:sldMkLst>
      </pc:sldChg>
      <pc:sldChg chg="modSp mod ord">
        <pc:chgData name="Jared Poche" userId="1e6e382f47668c82" providerId="LiveId" clId="{1CAA1C65-7985-4F5A-972C-FC278B44776D}" dt="2021-05-07T16:27:01.700" v="174" actId="20577"/>
        <pc:sldMkLst>
          <pc:docMk/>
          <pc:sldMk cId="2120056665" sldId="276"/>
        </pc:sldMkLst>
        <pc:spChg chg="mod">
          <ac:chgData name="Jared Poche" userId="1e6e382f47668c82" providerId="LiveId" clId="{1CAA1C65-7985-4F5A-972C-FC278B44776D}" dt="2021-05-07T16:15:44.860" v="136" actId="20577"/>
          <ac:spMkLst>
            <pc:docMk/>
            <pc:sldMk cId="2120056665" sldId="276"/>
            <ac:spMk id="2" creationId="{2D58D1E4-8CC8-461A-B8EA-0271AE6ADA78}"/>
          </ac:spMkLst>
        </pc:spChg>
        <pc:spChg chg="mod">
          <ac:chgData name="Jared Poche" userId="1e6e382f47668c82" providerId="LiveId" clId="{1CAA1C65-7985-4F5A-972C-FC278B44776D}" dt="2021-05-07T16:27:01.700" v="174" actId="20577"/>
          <ac:spMkLst>
            <pc:docMk/>
            <pc:sldMk cId="2120056665" sldId="276"/>
            <ac:spMk id="3" creationId="{EF23CA5D-FB2F-4142-A944-2229C0B1E6E7}"/>
          </ac:spMkLst>
        </pc:spChg>
      </pc:sldChg>
      <pc:sldChg chg="addSp modSp mod">
        <pc:chgData name="Jared Poche" userId="1e6e382f47668c82" providerId="LiveId" clId="{1CAA1C65-7985-4F5A-972C-FC278B44776D}" dt="2021-05-13T23:50:53.745" v="189" actId="14100"/>
        <pc:sldMkLst>
          <pc:docMk/>
          <pc:sldMk cId="3950039542" sldId="294"/>
        </pc:sldMkLst>
        <pc:spChg chg="mod">
          <ac:chgData name="Jared Poche" userId="1e6e382f47668c82" providerId="LiveId" clId="{1CAA1C65-7985-4F5A-972C-FC278B44776D}" dt="2021-05-07T16:14:44.461" v="111" actId="14100"/>
          <ac:spMkLst>
            <pc:docMk/>
            <pc:sldMk cId="3950039542" sldId="294"/>
            <ac:spMk id="5" creationId="{8FC4220A-4283-41AB-9074-319E2CDBE317}"/>
          </ac:spMkLst>
        </pc:spChg>
        <pc:spChg chg="mod">
          <ac:chgData name="Jared Poche" userId="1e6e382f47668c82" providerId="LiveId" clId="{1CAA1C65-7985-4F5A-972C-FC278B44776D}" dt="2021-05-03T20:35:54.274" v="67" actId="20577"/>
          <ac:spMkLst>
            <pc:docMk/>
            <pc:sldMk cId="3950039542" sldId="294"/>
            <ac:spMk id="7" creationId="{206940A9-7384-4B97-8E84-BE8E5B2B51F1}"/>
          </ac:spMkLst>
        </pc:spChg>
        <pc:picChg chg="add mod">
          <ac:chgData name="Jared Poche" userId="1e6e382f47668c82" providerId="LiveId" clId="{1CAA1C65-7985-4F5A-972C-FC278B44776D}" dt="2021-05-13T23:50:53.745" v="189" actId="14100"/>
          <ac:picMkLst>
            <pc:docMk/>
            <pc:sldMk cId="3950039542" sldId="294"/>
            <ac:picMk id="11" creationId="{CE0424D6-A7B1-4ECC-A5C2-BF25070087AB}"/>
          </ac:picMkLst>
        </pc:picChg>
      </pc:sldChg>
    </pc:docChg>
  </pc:docChgLst>
  <pc:docChgLst>
    <pc:chgData name="Jared Poche" userId="1e6e382f47668c82" providerId="LiveId" clId="{768771A9-49D9-4034-9161-93CA3680C80F}"/>
    <pc:docChg chg="undo custSel mod addSld modSld sldOrd modMainMaster">
      <pc:chgData name="Jared Poche" userId="1e6e382f47668c82" providerId="LiveId" clId="{768771A9-49D9-4034-9161-93CA3680C80F}" dt="2020-08-22T15:23:13.639" v="1498"/>
      <pc:docMkLst>
        <pc:docMk/>
      </pc:docMkLst>
      <pc:sldChg chg="modTransition">
        <pc:chgData name="Jared Poche" userId="1e6e382f47668c82" providerId="LiveId" clId="{768771A9-49D9-4034-9161-93CA3680C80F}" dt="2020-08-10T16:03:02.775" v="1415"/>
        <pc:sldMkLst>
          <pc:docMk/>
          <pc:sldMk cId="28774123" sldId="256"/>
        </pc:sldMkLst>
      </pc:sldChg>
      <pc:sldChg chg="modSp mod modTransition modAnim">
        <pc:chgData name="Jared Poche" userId="1e6e382f47668c82" providerId="LiveId" clId="{768771A9-49D9-4034-9161-93CA3680C80F}" dt="2020-08-10T16:03:24.837" v="1417"/>
        <pc:sldMkLst>
          <pc:docMk/>
          <pc:sldMk cId="3425145006" sldId="257"/>
        </pc:sldMkLst>
        <pc:spChg chg="mod">
          <ac:chgData name="Jared Poche" userId="1e6e382f47668c82" providerId="LiveId" clId="{768771A9-49D9-4034-9161-93CA3680C80F}" dt="2020-08-10T01:37:14.534" v="148" actId="20577"/>
          <ac:spMkLst>
            <pc:docMk/>
            <pc:sldMk cId="3425145006" sldId="257"/>
            <ac:spMk id="3" creationId="{772CEBAD-5591-4C58-9A85-BA15AD0DEFA6}"/>
          </ac:spMkLst>
        </pc:spChg>
      </pc:sldChg>
      <pc:sldChg chg="modSp mod modTransition">
        <pc:chgData name="Jared Poche" userId="1e6e382f47668c82" providerId="LiveId" clId="{768771A9-49D9-4034-9161-93CA3680C80F}" dt="2020-08-10T16:03:02.775" v="1415"/>
        <pc:sldMkLst>
          <pc:docMk/>
          <pc:sldMk cId="2963305734" sldId="258"/>
        </pc:sldMkLst>
        <pc:spChg chg="mod">
          <ac:chgData name="Jared Poche" userId="1e6e382f47668c82" providerId="LiveId" clId="{768771A9-49D9-4034-9161-93CA3680C80F}" dt="2020-08-10T01:34:38.460" v="99" actId="6549"/>
          <ac:spMkLst>
            <pc:docMk/>
            <pc:sldMk cId="2963305734" sldId="258"/>
            <ac:spMk id="3" creationId="{772CEBAD-5591-4C58-9A85-BA15AD0DEFA6}"/>
          </ac:spMkLst>
        </pc:spChg>
      </pc:sldChg>
      <pc:sldChg chg="ord modTransition">
        <pc:chgData name="Jared Poche" userId="1e6e382f47668c82" providerId="LiveId" clId="{768771A9-49D9-4034-9161-93CA3680C80F}" dt="2020-08-10T16:03:02.775" v="1415"/>
        <pc:sldMkLst>
          <pc:docMk/>
          <pc:sldMk cId="3577146851" sldId="259"/>
        </pc:sldMkLst>
      </pc:sldChg>
      <pc:sldChg chg="modTransition">
        <pc:chgData name="Jared Poche" userId="1e6e382f47668c82" providerId="LiveId" clId="{768771A9-49D9-4034-9161-93CA3680C80F}" dt="2020-08-10T16:03:02.775" v="1415"/>
        <pc:sldMkLst>
          <pc:docMk/>
          <pc:sldMk cId="220344465" sldId="260"/>
        </pc:sldMkLst>
      </pc:sldChg>
      <pc:sldChg chg="modSp mod modTransition">
        <pc:chgData name="Jared Poche" userId="1e6e382f47668c82" providerId="LiveId" clId="{768771A9-49D9-4034-9161-93CA3680C80F}" dt="2020-08-22T14:52:43.606" v="1482" actId="1076"/>
        <pc:sldMkLst>
          <pc:docMk/>
          <pc:sldMk cId="1346231061" sldId="261"/>
        </pc:sldMkLst>
        <pc:spChg chg="mod">
          <ac:chgData name="Jared Poche" userId="1e6e382f47668c82" providerId="LiveId" clId="{768771A9-49D9-4034-9161-93CA3680C80F}" dt="2020-08-22T14:52:36.181" v="1481" actId="20577"/>
          <ac:spMkLst>
            <pc:docMk/>
            <pc:sldMk cId="1346231061" sldId="261"/>
            <ac:spMk id="3" creationId="{81F5CFF9-DF85-4054-95E6-9B59AA5D8737}"/>
          </ac:spMkLst>
        </pc:spChg>
        <pc:picChg chg="mod">
          <ac:chgData name="Jared Poche" userId="1e6e382f47668c82" providerId="LiveId" clId="{768771A9-49D9-4034-9161-93CA3680C80F}" dt="2020-08-22T14:52:43.606" v="1482" actId="1076"/>
          <ac:picMkLst>
            <pc:docMk/>
            <pc:sldMk cId="1346231061" sldId="261"/>
            <ac:picMk id="5" creationId="{D791CBDC-9328-49D7-A80B-06D4C692DC10}"/>
          </ac:picMkLst>
        </pc:picChg>
      </pc:sldChg>
      <pc:sldChg chg="addSp delSp modSp mod modTransition setBg setClrOvrMap">
        <pc:chgData name="Jared Poche" userId="1e6e382f47668c82" providerId="LiveId" clId="{768771A9-49D9-4034-9161-93CA3680C80F}" dt="2020-08-10T16:03:02.775" v="1415"/>
        <pc:sldMkLst>
          <pc:docMk/>
          <pc:sldMk cId="3866741551" sldId="262"/>
        </pc:sldMkLst>
        <pc:spChg chg="mod">
          <ac:chgData name="Jared Poche" userId="1e6e382f47668c82" providerId="LiveId" clId="{768771A9-49D9-4034-9161-93CA3680C80F}" dt="2020-08-10T15:36:14.642" v="1266" actId="26606"/>
          <ac:spMkLst>
            <pc:docMk/>
            <pc:sldMk cId="3866741551" sldId="262"/>
            <ac:spMk id="2" creationId="{8CD92CFC-A8EF-4F1A-BEEC-0F124EF47227}"/>
          </ac:spMkLst>
        </pc:spChg>
        <pc:spChg chg="add del">
          <ac:chgData name="Jared Poche" userId="1e6e382f47668c82" providerId="LiveId" clId="{768771A9-49D9-4034-9161-93CA3680C80F}" dt="2020-08-10T15:36:14.642" v="1266" actId="26606"/>
          <ac:spMkLst>
            <pc:docMk/>
            <pc:sldMk cId="3866741551" sldId="262"/>
            <ac:spMk id="3" creationId="{0FFB3F6D-9698-4F7C-9DA0-445F99CD499B}"/>
          </ac:spMkLst>
        </pc:spChg>
        <pc:spChg chg="add del mod">
          <ac:chgData name="Jared Poche" userId="1e6e382f47668c82" providerId="LiveId" clId="{768771A9-49D9-4034-9161-93CA3680C80F}" dt="2020-08-10T15:15:36.339" v="1158" actId="931"/>
          <ac:spMkLst>
            <pc:docMk/>
            <pc:sldMk cId="3866741551" sldId="262"/>
            <ac:spMk id="6" creationId="{8BAC8B6C-2A4C-4FF6-80DC-02990AA1CD0A}"/>
          </ac:spMkLst>
        </pc:spChg>
        <pc:spChg chg="add del">
          <ac:chgData name="Jared Poche" userId="1e6e382f47668c82" providerId="LiveId" clId="{768771A9-49D9-4034-9161-93CA3680C80F}" dt="2020-08-10T15:21:21.191" v="1173" actId="26606"/>
          <ac:spMkLst>
            <pc:docMk/>
            <pc:sldMk cId="3866741551" sldId="262"/>
            <ac:spMk id="7" creationId="{4E5D51F4-4B2C-4E92-AD42-C0F8079BD222}"/>
          </ac:spMkLst>
        </pc:spChg>
        <pc:spChg chg="add del mod">
          <ac:chgData name="Jared Poche" userId="1e6e382f47668c82" providerId="LiveId" clId="{768771A9-49D9-4034-9161-93CA3680C80F}" dt="2020-08-10T15:16:23.119" v="1163" actId="931"/>
          <ac:spMkLst>
            <pc:docMk/>
            <pc:sldMk cId="3866741551" sldId="262"/>
            <ac:spMk id="9" creationId="{2E02C0C7-E4C3-44A5-9880-FEB41C57F146}"/>
          </ac:spMkLst>
        </pc:spChg>
        <pc:spChg chg="add">
          <ac:chgData name="Jared Poche" userId="1e6e382f47668c82" providerId="LiveId" clId="{768771A9-49D9-4034-9161-93CA3680C80F}" dt="2020-08-10T15:36:14.642" v="1266" actId="26606"/>
          <ac:spMkLst>
            <pc:docMk/>
            <pc:sldMk cId="3866741551" sldId="262"/>
            <ac:spMk id="12" creationId="{DD276684-B387-4740-B467-9F85F45A3C86}"/>
          </ac:spMkLst>
        </pc:spChg>
        <pc:spChg chg="add del">
          <ac:chgData name="Jared Poche" userId="1e6e382f47668c82" providerId="LiveId" clId="{768771A9-49D9-4034-9161-93CA3680C80F}" dt="2020-08-10T15:21:21.191" v="1173" actId="26606"/>
          <ac:spMkLst>
            <pc:docMk/>
            <pc:sldMk cId="3866741551" sldId="262"/>
            <ac:spMk id="42" creationId="{4C3D77CC-6916-4BF8-8CDF-71E4BF2E662F}"/>
          </ac:spMkLst>
        </pc:spChg>
        <pc:spChg chg="add del">
          <ac:chgData name="Jared Poche" userId="1e6e382f47668c82" providerId="LiveId" clId="{768771A9-49D9-4034-9161-93CA3680C80F}" dt="2020-08-10T15:21:26.202" v="1175" actId="26606"/>
          <ac:spMkLst>
            <pc:docMk/>
            <pc:sldMk cId="3866741551" sldId="262"/>
            <ac:spMk id="75" creationId="{4E5D51F4-4B2C-4E92-AD42-C0F8079BD222}"/>
          </ac:spMkLst>
        </pc:spChg>
        <pc:spChg chg="add del">
          <ac:chgData name="Jared Poche" userId="1e6e382f47668c82" providerId="LiveId" clId="{768771A9-49D9-4034-9161-93CA3680C80F}" dt="2020-08-10T15:21:26.202" v="1175" actId="26606"/>
          <ac:spMkLst>
            <pc:docMk/>
            <pc:sldMk cId="3866741551" sldId="262"/>
            <ac:spMk id="78" creationId="{4C3D77CC-6916-4BF8-8CDF-71E4BF2E662F}"/>
          </ac:spMkLst>
        </pc:spChg>
        <pc:spChg chg="add del">
          <ac:chgData name="Jared Poche" userId="1e6e382f47668c82" providerId="LiveId" clId="{768771A9-49D9-4034-9161-93CA3680C80F}" dt="2020-08-10T15:21:34.415" v="1177" actId="26606"/>
          <ac:spMkLst>
            <pc:docMk/>
            <pc:sldMk cId="3866741551" sldId="262"/>
            <ac:spMk id="83" creationId="{01F67CC9-D773-4B4B-8A55-D5DAEC3414BD}"/>
          </ac:spMkLst>
        </pc:spChg>
        <pc:grpChg chg="add del">
          <ac:chgData name="Jared Poche" userId="1e6e382f47668c82" providerId="LiveId" clId="{768771A9-49D9-4034-9161-93CA3680C80F}" dt="2020-08-10T15:21:21.191" v="1173" actId="26606"/>
          <ac:grpSpMkLst>
            <pc:docMk/>
            <pc:sldMk cId="3866741551" sldId="262"/>
            <ac:grpSpMk id="11" creationId="{B90ADF90-29DF-49C2-92C5-E75C306EDEB6}"/>
          </ac:grpSpMkLst>
        </pc:grpChg>
        <pc:grpChg chg="add del">
          <ac:chgData name="Jared Poche" userId="1e6e382f47668c82" providerId="LiveId" clId="{768771A9-49D9-4034-9161-93CA3680C80F}" dt="2020-08-10T15:21:21.191" v="1173" actId="26606"/>
          <ac:grpSpMkLst>
            <pc:docMk/>
            <pc:sldMk cId="3866741551" sldId="262"/>
            <ac:grpSpMk id="44" creationId="{96E8897B-113F-4BE0-A8B0-6467E5A2E03E}"/>
          </ac:grpSpMkLst>
        </pc:grpChg>
        <pc:grpChg chg="add del">
          <ac:chgData name="Jared Poche" userId="1e6e382f47668c82" providerId="LiveId" clId="{768771A9-49D9-4034-9161-93CA3680C80F}" dt="2020-08-10T15:21:26.202" v="1175" actId="26606"/>
          <ac:grpSpMkLst>
            <pc:docMk/>
            <pc:sldMk cId="3866741551" sldId="262"/>
            <ac:grpSpMk id="76" creationId="{B90ADF90-29DF-49C2-92C5-E75C306EDEB6}"/>
          </ac:grpSpMkLst>
        </pc:grpChg>
        <pc:grpChg chg="add del">
          <ac:chgData name="Jared Poche" userId="1e6e382f47668c82" providerId="LiveId" clId="{768771A9-49D9-4034-9161-93CA3680C80F}" dt="2020-08-10T15:21:26.202" v="1175" actId="26606"/>
          <ac:grpSpMkLst>
            <pc:docMk/>
            <pc:sldMk cId="3866741551" sldId="262"/>
            <ac:grpSpMk id="79" creationId="{96E8897B-113F-4BE0-A8B0-6467E5A2E03E}"/>
          </ac:grpSpMkLst>
        </pc:grpChg>
        <pc:graphicFrameChg chg="add mod">
          <ac:chgData name="Jared Poche" userId="1e6e382f47668c82" providerId="LiveId" clId="{768771A9-49D9-4034-9161-93CA3680C80F}" dt="2020-08-10T15:37:25.844" v="1347" actId="20577"/>
          <ac:graphicFrameMkLst>
            <pc:docMk/>
            <pc:sldMk cId="3866741551" sldId="262"/>
            <ac:graphicFrameMk id="13" creationId="{83310B1D-580A-4185-97E2-4C9FC40BF57C}"/>
          </ac:graphicFrameMkLst>
        </pc:graphicFrameChg>
        <pc:graphicFrameChg chg="add del">
          <ac:chgData name="Jared Poche" userId="1e6e382f47668c82" providerId="LiveId" clId="{768771A9-49D9-4034-9161-93CA3680C80F}" dt="2020-08-10T15:21:21.191" v="1173" actId="26606"/>
          <ac:graphicFrameMkLst>
            <pc:docMk/>
            <pc:sldMk cId="3866741551" sldId="262"/>
            <ac:graphicFrameMk id="39" creationId="{327FCF2D-9A9E-49E9-B16D-6316C48EF310}"/>
          </ac:graphicFrameMkLst>
        </pc:graphicFrameChg>
        <pc:graphicFrameChg chg="add del">
          <ac:chgData name="Jared Poche" userId="1e6e382f47668c82" providerId="LiveId" clId="{768771A9-49D9-4034-9161-93CA3680C80F}" dt="2020-08-10T15:21:26.202" v="1175" actId="26606"/>
          <ac:graphicFrameMkLst>
            <pc:docMk/>
            <pc:sldMk cId="3866741551" sldId="262"/>
            <ac:graphicFrameMk id="81" creationId="{68116E4C-124B-4A35-9ECE-15AF1C432973}"/>
          </ac:graphicFrameMkLst>
        </pc:graphicFrameChg>
        <pc:graphicFrameChg chg="add del">
          <ac:chgData name="Jared Poche" userId="1e6e382f47668c82" providerId="LiveId" clId="{768771A9-49D9-4034-9161-93CA3680C80F}" dt="2020-08-10T15:21:34.415" v="1177" actId="26606"/>
          <ac:graphicFrameMkLst>
            <pc:docMk/>
            <pc:sldMk cId="3866741551" sldId="262"/>
            <ac:graphicFrameMk id="84" creationId="{0423FB82-B671-43FA-9D2C-9EFF5CC675D9}"/>
          </ac:graphicFrameMkLst>
        </pc:graphicFrameChg>
        <pc:picChg chg="add del mod">
          <ac:chgData name="Jared Poche" userId="1e6e382f47668c82" providerId="LiveId" clId="{768771A9-49D9-4034-9161-93CA3680C80F}" dt="2020-08-10T15:15:36.339" v="1158" actId="931"/>
          <ac:picMkLst>
            <pc:docMk/>
            <pc:sldMk cId="3866741551" sldId="262"/>
            <ac:picMk id="5" creationId="{50B98A7A-0ED0-4B1D-B42D-629F6412A1DF}"/>
          </ac:picMkLst>
        </pc:picChg>
        <pc:picChg chg="add del mod">
          <ac:chgData name="Jared Poche" userId="1e6e382f47668c82" providerId="LiveId" clId="{768771A9-49D9-4034-9161-93CA3680C80F}" dt="2020-08-10T15:16:23.119" v="1163" actId="931"/>
          <ac:picMkLst>
            <pc:docMk/>
            <pc:sldMk cId="3866741551" sldId="262"/>
            <ac:picMk id="8" creationId="{8CF306E7-C4F0-4F7E-B819-A000C9E2F9B5}"/>
          </ac:picMkLst>
        </pc:picChg>
        <pc:picChg chg="add del mod">
          <ac:chgData name="Jared Poche" userId="1e6e382f47668c82" providerId="LiveId" clId="{768771A9-49D9-4034-9161-93CA3680C80F}" dt="2020-08-10T15:21:13.175" v="1171"/>
          <ac:picMkLst>
            <pc:docMk/>
            <pc:sldMk cId="3866741551" sldId="262"/>
            <ac:picMk id="10" creationId="{399F6AE4-65EE-4C48-8E27-6FDDBC3F0899}"/>
          </ac:picMkLst>
        </pc:picChg>
        <pc:picChg chg="add del">
          <ac:chgData name="Jared Poche" userId="1e6e382f47668c82" providerId="LiveId" clId="{768771A9-49D9-4034-9161-93CA3680C80F}" dt="2020-08-10T15:21:21.191" v="1173" actId="26606"/>
          <ac:picMkLst>
            <pc:docMk/>
            <pc:sldMk cId="3866741551" sldId="262"/>
            <ac:picMk id="40" creationId="{E642A42B-C95B-433E-9A81-2174F72875CE}"/>
          </ac:picMkLst>
        </pc:picChg>
        <pc:picChg chg="add del">
          <ac:chgData name="Jared Poche" userId="1e6e382f47668c82" providerId="LiveId" clId="{768771A9-49D9-4034-9161-93CA3680C80F}" dt="2020-08-10T15:21:21.191" v="1173" actId="26606"/>
          <ac:picMkLst>
            <pc:docMk/>
            <pc:sldMk cId="3866741551" sldId="262"/>
            <ac:picMk id="73" creationId="{B9535DE4-FAFA-446C-A46C-F06D18D30564}"/>
          </ac:picMkLst>
        </pc:picChg>
        <pc:picChg chg="add del">
          <ac:chgData name="Jared Poche" userId="1e6e382f47668c82" providerId="LiveId" clId="{768771A9-49D9-4034-9161-93CA3680C80F}" dt="2020-08-10T15:21:26.202" v="1175" actId="26606"/>
          <ac:picMkLst>
            <pc:docMk/>
            <pc:sldMk cId="3866741551" sldId="262"/>
            <ac:picMk id="77" creationId="{E642A42B-C95B-433E-9A81-2174F72875CE}"/>
          </ac:picMkLst>
        </pc:picChg>
        <pc:picChg chg="add del">
          <ac:chgData name="Jared Poche" userId="1e6e382f47668c82" providerId="LiveId" clId="{768771A9-49D9-4034-9161-93CA3680C80F}" dt="2020-08-10T15:21:26.202" v="1175" actId="26606"/>
          <ac:picMkLst>
            <pc:docMk/>
            <pc:sldMk cId="3866741551" sldId="262"/>
            <ac:picMk id="80" creationId="{B9535DE4-FAFA-446C-A46C-F06D18D30564}"/>
          </ac:picMkLst>
        </pc:picChg>
      </pc:sldChg>
      <pc:sldChg chg="modTransition">
        <pc:chgData name="Jared Poche" userId="1e6e382f47668c82" providerId="LiveId" clId="{768771A9-49D9-4034-9161-93CA3680C80F}" dt="2020-08-10T16:03:02.775" v="1415"/>
        <pc:sldMkLst>
          <pc:docMk/>
          <pc:sldMk cId="2332064888" sldId="263"/>
        </pc:sldMkLst>
      </pc:sldChg>
      <pc:sldChg chg="addSp delSp modSp mod modTransition setBg">
        <pc:chgData name="Jared Poche" userId="1e6e382f47668c82" providerId="LiveId" clId="{768771A9-49D9-4034-9161-93CA3680C80F}" dt="2020-08-10T16:03:02.775" v="1415"/>
        <pc:sldMkLst>
          <pc:docMk/>
          <pc:sldMk cId="4121891965" sldId="264"/>
        </pc:sldMkLst>
        <pc:spChg chg="mod">
          <ac:chgData name="Jared Poche" userId="1e6e382f47668c82" providerId="LiveId" clId="{768771A9-49D9-4034-9161-93CA3680C80F}" dt="2020-08-10T15:21:41.362" v="1180" actId="26606"/>
          <ac:spMkLst>
            <pc:docMk/>
            <pc:sldMk cId="4121891965" sldId="264"/>
            <ac:spMk id="2" creationId="{97578154-2CE4-43C6-826C-4D163FD8A43C}"/>
          </ac:spMkLst>
        </pc:spChg>
        <pc:spChg chg="mod">
          <ac:chgData name="Jared Poche" userId="1e6e382f47668c82" providerId="LiveId" clId="{768771A9-49D9-4034-9161-93CA3680C80F}" dt="2020-08-10T15:25:19.587" v="1212" actId="20577"/>
          <ac:spMkLst>
            <pc:docMk/>
            <pc:sldMk cId="4121891965" sldId="264"/>
            <ac:spMk id="3" creationId="{B968AD2B-4498-43BF-B5EC-45AA7B400DB9}"/>
          </ac:spMkLst>
        </pc:spChg>
        <pc:spChg chg="add del">
          <ac:chgData name="Jared Poche" userId="1e6e382f47668c82" providerId="LiveId" clId="{768771A9-49D9-4034-9161-93CA3680C80F}" dt="2020-08-10T15:21:41.346" v="1179" actId="26606"/>
          <ac:spMkLst>
            <pc:docMk/>
            <pc:sldMk cId="4121891965" sldId="264"/>
            <ac:spMk id="8" creationId="{EAC88772-6DB3-49EC-9C8A-A0B46ACE37A3}"/>
          </ac:spMkLst>
        </pc:spChg>
        <pc:spChg chg="add del">
          <ac:chgData name="Jared Poche" userId="1e6e382f47668c82" providerId="LiveId" clId="{768771A9-49D9-4034-9161-93CA3680C80F}" dt="2020-08-10T15:21:41.346" v="1179" actId="26606"/>
          <ac:spMkLst>
            <pc:docMk/>
            <pc:sldMk cId="4121891965" sldId="264"/>
            <ac:spMk id="10" creationId="{17A3DD84-FAA5-438A-8462-D1E01EA0D624}"/>
          </ac:spMkLst>
        </pc:spChg>
        <pc:spChg chg="add">
          <ac:chgData name="Jared Poche" userId="1e6e382f47668c82" providerId="LiveId" clId="{768771A9-49D9-4034-9161-93CA3680C80F}" dt="2020-08-10T15:21:41.362" v="1180" actId="26606"/>
          <ac:spMkLst>
            <pc:docMk/>
            <pc:sldMk cId="4121891965" sldId="264"/>
            <ac:spMk id="38" creationId="{E978A47D-4F17-40FE-AB70-7AF78A9575EB}"/>
          </ac:spMkLst>
        </pc:spChg>
        <pc:grpChg chg="add">
          <ac:chgData name="Jared Poche" userId="1e6e382f47668c82" providerId="LiveId" clId="{768771A9-49D9-4034-9161-93CA3680C80F}" dt="2020-08-10T15:21:41.362" v="1180" actId="26606"/>
          <ac:grpSpMkLst>
            <pc:docMk/>
            <pc:sldMk cId="4121891965" sldId="264"/>
            <ac:grpSpMk id="40" creationId="{85BE3A7E-6A3F-401E-A025-BBB8FDB8DD30}"/>
          </ac:grpSpMkLst>
        </pc:grpChg>
        <pc:grpChg chg="add">
          <ac:chgData name="Jared Poche" userId="1e6e382f47668c82" providerId="LiveId" clId="{768771A9-49D9-4034-9161-93CA3680C80F}" dt="2020-08-10T15:21:41.362" v="1180" actId="26606"/>
          <ac:grpSpMkLst>
            <pc:docMk/>
            <pc:sldMk cId="4121891965" sldId="264"/>
            <ac:grpSpMk id="41" creationId="{F4E035BE-9FF4-43D3-BC25-CF582D7FF85E}"/>
          </ac:grpSpMkLst>
        </pc:grpChg>
        <pc:cxnChg chg="add del">
          <ac:chgData name="Jared Poche" userId="1e6e382f47668c82" providerId="LiveId" clId="{768771A9-49D9-4034-9161-93CA3680C80F}" dt="2020-08-10T15:21:41.346" v="1179" actId="26606"/>
          <ac:cxnSpMkLst>
            <pc:docMk/>
            <pc:sldMk cId="4121891965" sldId="264"/>
            <ac:cxnSpMk id="12" creationId="{46640D31-0CFD-4B3F-AE95-530AA5174FEB}"/>
          </ac:cxnSpMkLst>
        </pc:cxnChg>
        <pc:cxnChg chg="add">
          <ac:chgData name="Jared Poche" userId="1e6e382f47668c82" providerId="LiveId" clId="{768771A9-49D9-4034-9161-93CA3680C80F}" dt="2020-08-10T15:21:41.362" v="1180" actId="26606"/>
          <ac:cxnSpMkLst>
            <pc:docMk/>
            <pc:sldMk cId="4121891965" sldId="264"/>
            <ac:cxnSpMk id="39" creationId="{085ECEC0-FF5D-4348-92C7-1EA7C61E770C}"/>
          </ac:cxnSpMkLst>
        </pc:cxnChg>
      </pc:sldChg>
      <pc:sldChg chg="addSp delSp modSp mod modTransition setBg setClrOvrMap">
        <pc:chgData name="Jared Poche" userId="1e6e382f47668c82" providerId="LiveId" clId="{768771A9-49D9-4034-9161-93CA3680C80F}" dt="2020-08-10T16:03:02.775" v="1415"/>
        <pc:sldMkLst>
          <pc:docMk/>
          <pc:sldMk cId="3434239712" sldId="265"/>
        </pc:sldMkLst>
        <pc:spChg chg="mod">
          <ac:chgData name="Jared Poche" userId="1e6e382f47668c82" providerId="LiveId" clId="{768771A9-49D9-4034-9161-93CA3680C80F}" dt="2020-08-10T15:37:39.672" v="1350" actId="26606"/>
          <ac:spMkLst>
            <pc:docMk/>
            <pc:sldMk cId="3434239712" sldId="265"/>
            <ac:spMk id="2" creationId="{3C257488-3BDD-4D55-B77C-EDDBC74015AD}"/>
          </ac:spMkLst>
        </pc:spChg>
        <pc:spChg chg="add del mod">
          <ac:chgData name="Jared Poche" userId="1e6e382f47668c82" providerId="LiveId" clId="{768771A9-49D9-4034-9161-93CA3680C80F}" dt="2020-08-10T15:37:39.672" v="1350" actId="26606"/>
          <ac:spMkLst>
            <pc:docMk/>
            <pc:sldMk cId="3434239712" sldId="265"/>
            <ac:spMk id="3" creationId="{309293DC-E2F0-4620-8E77-DD414F4BE498}"/>
          </ac:spMkLst>
        </pc:spChg>
        <pc:spChg chg="add">
          <ac:chgData name="Jared Poche" userId="1e6e382f47668c82" providerId="LiveId" clId="{768771A9-49D9-4034-9161-93CA3680C80F}" dt="2020-08-10T15:37:39.672" v="1350" actId="26606"/>
          <ac:spMkLst>
            <pc:docMk/>
            <pc:sldMk cId="3434239712" sldId="265"/>
            <ac:spMk id="8" creationId="{E978A47D-4F17-40FE-AB70-7AF78A9575EB}"/>
          </ac:spMkLst>
        </pc:spChg>
        <pc:spChg chg="add del">
          <ac:chgData name="Jared Poche" userId="1e6e382f47668c82" providerId="LiveId" clId="{768771A9-49D9-4034-9161-93CA3680C80F}" dt="2020-08-10T15:37:39.648" v="1349" actId="26606"/>
          <ac:spMkLst>
            <pc:docMk/>
            <pc:sldMk cId="3434239712" sldId="265"/>
            <ac:spMk id="9" creationId="{4E5D51F4-4B2C-4E92-AD42-C0F8079BD222}"/>
          </ac:spMkLst>
        </pc:spChg>
        <pc:spChg chg="add del">
          <ac:chgData name="Jared Poche" userId="1e6e382f47668c82" providerId="LiveId" clId="{768771A9-49D9-4034-9161-93CA3680C80F}" dt="2020-08-10T15:37:39.648" v="1349" actId="26606"/>
          <ac:spMkLst>
            <pc:docMk/>
            <pc:sldMk cId="3434239712" sldId="265"/>
            <ac:spMk id="42" creationId="{4C3D77CC-6916-4BF8-8CDF-71E4BF2E662F}"/>
          </ac:spMkLst>
        </pc:spChg>
        <pc:spChg chg="add mod">
          <ac:chgData name="Jared Poche" userId="1e6e382f47668c82" providerId="LiveId" clId="{768771A9-49D9-4034-9161-93CA3680C80F}" dt="2020-08-10T15:43:00.683" v="1374" actId="20577"/>
          <ac:spMkLst>
            <pc:docMk/>
            <pc:sldMk cId="3434239712" sldId="265"/>
            <ac:spMk id="76" creationId="{309293DC-E2F0-4620-8E77-DD414F4BE498}"/>
          </ac:spMkLst>
        </pc:spChg>
        <pc:grpChg chg="add">
          <ac:chgData name="Jared Poche" userId="1e6e382f47668c82" providerId="LiveId" clId="{768771A9-49D9-4034-9161-93CA3680C80F}" dt="2020-08-10T15:37:39.672" v="1350" actId="26606"/>
          <ac:grpSpMkLst>
            <pc:docMk/>
            <pc:sldMk cId="3434239712" sldId="265"/>
            <ac:grpSpMk id="10" creationId="{85BE3A7E-6A3F-401E-A025-BBB8FDB8DD30}"/>
          </ac:grpSpMkLst>
        </pc:grpChg>
        <pc:grpChg chg="add del">
          <ac:chgData name="Jared Poche" userId="1e6e382f47668c82" providerId="LiveId" clId="{768771A9-49D9-4034-9161-93CA3680C80F}" dt="2020-08-10T15:37:39.648" v="1349" actId="26606"/>
          <ac:grpSpMkLst>
            <pc:docMk/>
            <pc:sldMk cId="3434239712" sldId="265"/>
            <ac:grpSpMk id="11" creationId="{B90ADF90-29DF-49C2-92C5-E75C306EDEB6}"/>
          </ac:grpSpMkLst>
        </pc:grpChg>
        <pc:grpChg chg="add">
          <ac:chgData name="Jared Poche" userId="1e6e382f47668c82" providerId="LiveId" clId="{768771A9-49D9-4034-9161-93CA3680C80F}" dt="2020-08-10T15:37:39.672" v="1350" actId="26606"/>
          <ac:grpSpMkLst>
            <pc:docMk/>
            <pc:sldMk cId="3434239712" sldId="265"/>
            <ac:grpSpMk id="41" creationId="{F4E035BE-9FF4-43D3-BC25-CF582D7FF85E}"/>
          </ac:grpSpMkLst>
        </pc:grpChg>
        <pc:grpChg chg="add del">
          <ac:chgData name="Jared Poche" userId="1e6e382f47668c82" providerId="LiveId" clId="{768771A9-49D9-4034-9161-93CA3680C80F}" dt="2020-08-10T15:37:39.648" v="1349" actId="26606"/>
          <ac:grpSpMkLst>
            <pc:docMk/>
            <pc:sldMk cId="3434239712" sldId="265"/>
            <ac:grpSpMk id="44" creationId="{96E8897B-113F-4BE0-A8B0-6467E5A2E03E}"/>
          </ac:grpSpMkLst>
        </pc:grpChg>
        <pc:graphicFrameChg chg="add del">
          <ac:chgData name="Jared Poche" userId="1e6e382f47668c82" providerId="LiveId" clId="{768771A9-49D9-4034-9161-93CA3680C80F}" dt="2020-08-10T15:37:39.648" v="1349" actId="26606"/>
          <ac:graphicFrameMkLst>
            <pc:docMk/>
            <pc:sldMk cId="3434239712" sldId="265"/>
            <ac:graphicFrameMk id="5" creationId="{DA7F6B05-EF78-41CC-9B1E-9FADB41578DA}"/>
          </ac:graphicFrameMkLst>
        </pc:graphicFrameChg>
        <pc:picChg chg="add del">
          <ac:chgData name="Jared Poche" userId="1e6e382f47668c82" providerId="LiveId" clId="{768771A9-49D9-4034-9161-93CA3680C80F}" dt="2020-08-10T15:37:39.648" v="1349" actId="26606"/>
          <ac:picMkLst>
            <pc:docMk/>
            <pc:sldMk cId="3434239712" sldId="265"/>
            <ac:picMk id="40" creationId="{E642A42B-C95B-433E-9A81-2174F72875CE}"/>
          </ac:picMkLst>
        </pc:picChg>
        <pc:picChg chg="add del">
          <ac:chgData name="Jared Poche" userId="1e6e382f47668c82" providerId="LiveId" clId="{768771A9-49D9-4034-9161-93CA3680C80F}" dt="2020-08-10T15:37:39.648" v="1349" actId="26606"/>
          <ac:picMkLst>
            <pc:docMk/>
            <pc:sldMk cId="3434239712" sldId="265"/>
            <ac:picMk id="73" creationId="{B9535DE4-FAFA-446C-A46C-F06D18D30564}"/>
          </ac:picMkLst>
        </pc:picChg>
        <pc:cxnChg chg="add">
          <ac:chgData name="Jared Poche" userId="1e6e382f47668c82" providerId="LiveId" clId="{768771A9-49D9-4034-9161-93CA3680C80F}" dt="2020-08-10T15:37:39.672" v="1350" actId="26606"/>
          <ac:cxnSpMkLst>
            <pc:docMk/>
            <pc:sldMk cId="3434239712" sldId="265"/>
            <ac:cxnSpMk id="39" creationId="{085ECEC0-FF5D-4348-92C7-1EA7C61E770C}"/>
          </ac:cxnSpMkLst>
        </pc:cxnChg>
      </pc:sldChg>
      <pc:sldChg chg="modTransition">
        <pc:chgData name="Jared Poche" userId="1e6e382f47668c82" providerId="LiveId" clId="{768771A9-49D9-4034-9161-93CA3680C80F}" dt="2020-08-10T16:03:02.775" v="1415"/>
        <pc:sldMkLst>
          <pc:docMk/>
          <pc:sldMk cId="24323512" sldId="266"/>
        </pc:sldMkLst>
      </pc:sldChg>
      <pc:sldChg chg="addSp modSp new mod modTransition setBg">
        <pc:chgData name="Jared Poche" userId="1e6e382f47668c82" providerId="LiveId" clId="{768771A9-49D9-4034-9161-93CA3680C80F}" dt="2020-08-10T16:03:02.775" v="1415"/>
        <pc:sldMkLst>
          <pc:docMk/>
          <pc:sldMk cId="2588369730" sldId="267"/>
        </pc:sldMkLst>
        <pc:spChg chg="mod">
          <ac:chgData name="Jared Poche" userId="1e6e382f47668c82" providerId="LiveId" clId="{768771A9-49D9-4034-9161-93CA3680C80F}" dt="2020-08-10T15:48:59.813" v="1413" actId="26606"/>
          <ac:spMkLst>
            <pc:docMk/>
            <pc:sldMk cId="2588369730" sldId="267"/>
            <ac:spMk id="2" creationId="{3327314A-6E11-4954-95CB-27EA8199ACE9}"/>
          </ac:spMkLst>
        </pc:spChg>
        <pc:spChg chg="mod">
          <ac:chgData name="Jared Poche" userId="1e6e382f47668c82" providerId="LiveId" clId="{768771A9-49D9-4034-9161-93CA3680C80F}" dt="2020-08-10T15:48:59.813" v="1413" actId="26606"/>
          <ac:spMkLst>
            <pc:docMk/>
            <pc:sldMk cId="2588369730" sldId="267"/>
            <ac:spMk id="3" creationId="{BF0664A1-B953-47FC-9C1E-1BF69FB30483}"/>
          </ac:spMkLst>
        </pc:spChg>
        <pc:grpChg chg="add">
          <ac:chgData name="Jared Poche" userId="1e6e382f47668c82" providerId="LiveId" clId="{768771A9-49D9-4034-9161-93CA3680C80F}" dt="2020-08-10T15:48:59.813" v="1413" actId="26606"/>
          <ac:grpSpMkLst>
            <pc:docMk/>
            <pc:sldMk cId="2588369730" sldId="267"/>
            <ac:grpSpMk id="9" creationId="{4522F6F2-D276-4B44-927D-595B62E8F527}"/>
          </ac:grpSpMkLst>
        </pc:grpChg>
        <pc:grpChg chg="add">
          <ac:chgData name="Jared Poche" userId="1e6e382f47668c82" providerId="LiveId" clId="{768771A9-49D9-4034-9161-93CA3680C80F}" dt="2020-08-10T15:48:59.813" v="1413" actId="26606"/>
          <ac:grpSpMkLst>
            <pc:docMk/>
            <pc:sldMk cId="2588369730" sldId="267"/>
            <ac:grpSpMk id="13" creationId="{9A210947-19DD-4D82-9001-EB4FD3CA889B}"/>
          </ac:grpSpMkLst>
        </pc:grpChg>
        <pc:picChg chg="add">
          <ac:chgData name="Jared Poche" userId="1e6e382f47668c82" providerId="LiveId" clId="{768771A9-49D9-4034-9161-93CA3680C80F}" dt="2020-08-10T15:48:59.813" v="1413" actId="26606"/>
          <ac:picMkLst>
            <pc:docMk/>
            <pc:sldMk cId="2588369730" sldId="267"/>
            <ac:picMk id="5" creationId="{E852CB16-4690-42CB-9604-428F694548E2}"/>
          </ac:picMkLst>
        </pc:picChg>
      </pc:sldChg>
      <pc:sldChg chg="addSp delSp modSp new mod modTransition">
        <pc:chgData name="Jared Poche" userId="1e6e382f47668c82" providerId="LiveId" clId="{768771A9-49D9-4034-9161-93CA3680C80F}" dt="2020-08-22T15:20:08.957" v="1496" actId="1036"/>
        <pc:sldMkLst>
          <pc:docMk/>
          <pc:sldMk cId="918646106" sldId="268"/>
        </pc:sldMkLst>
        <pc:spChg chg="mod">
          <ac:chgData name="Jared Poche" userId="1e6e382f47668c82" providerId="LiveId" clId="{768771A9-49D9-4034-9161-93CA3680C80F}" dt="2020-08-10T01:40:14.163" v="401" actId="20577"/>
          <ac:spMkLst>
            <pc:docMk/>
            <pc:sldMk cId="918646106" sldId="268"/>
            <ac:spMk id="2" creationId="{5F77A187-F2F9-4F58-BAED-26FB4EEA62FD}"/>
          </ac:spMkLst>
        </pc:spChg>
        <pc:spChg chg="mod">
          <ac:chgData name="Jared Poche" userId="1e6e382f47668c82" providerId="LiveId" clId="{768771A9-49D9-4034-9161-93CA3680C80F}" dt="2020-08-10T02:01:21.894" v="1150" actId="20577"/>
          <ac:spMkLst>
            <pc:docMk/>
            <pc:sldMk cId="918646106" sldId="268"/>
            <ac:spMk id="3" creationId="{A4D2DC7D-6028-4010-A012-D2BA696D048F}"/>
          </ac:spMkLst>
        </pc:spChg>
        <pc:picChg chg="add del mod">
          <ac:chgData name="Jared Poche" userId="1e6e382f47668c82" providerId="LiveId" clId="{768771A9-49D9-4034-9161-93CA3680C80F}" dt="2020-08-22T15:16:07.741" v="1489" actId="478"/>
          <ac:picMkLst>
            <pc:docMk/>
            <pc:sldMk cId="918646106" sldId="268"/>
            <ac:picMk id="5" creationId="{5E97E903-212D-4DAC-854C-C460DC174EDC}"/>
          </ac:picMkLst>
        </pc:picChg>
        <pc:picChg chg="add mod">
          <ac:chgData name="Jared Poche" userId="1e6e382f47668c82" providerId="LiveId" clId="{768771A9-49D9-4034-9161-93CA3680C80F}" dt="2020-08-22T15:20:08.957" v="1496" actId="1036"/>
          <ac:picMkLst>
            <pc:docMk/>
            <pc:sldMk cId="918646106" sldId="268"/>
            <ac:picMk id="7" creationId="{AEDD969A-B6F2-4131-B924-12662ED3F432}"/>
          </ac:picMkLst>
        </pc:picChg>
      </pc:sldChg>
      <pc:sldChg chg="modSp new mod modTransition">
        <pc:chgData name="Jared Poche" userId="1e6e382f47668c82" providerId="LiveId" clId="{768771A9-49D9-4034-9161-93CA3680C80F}" dt="2020-08-10T16:03:02.775" v="1415"/>
        <pc:sldMkLst>
          <pc:docMk/>
          <pc:sldMk cId="2303009321" sldId="269"/>
        </pc:sldMkLst>
        <pc:spChg chg="mod">
          <ac:chgData name="Jared Poche" userId="1e6e382f47668c82" providerId="LiveId" clId="{768771A9-49D9-4034-9161-93CA3680C80F}" dt="2020-08-10T01:40:40.843" v="422" actId="20577"/>
          <ac:spMkLst>
            <pc:docMk/>
            <pc:sldMk cId="2303009321" sldId="269"/>
            <ac:spMk id="2" creationId="{7779F6AE-DB17-4ADB-9B3B-A367DBA9144D}"/>
          </ac:spMkLst>
        </pc:spChg>
        <pc:spChg chg="mod">
          <ac:chgData name="Jared Poche" userId="1e6e382f47668c82" providerId="LiveId" clId="{768771A9-49D9-4034-9161-93CA3680C80F}" dt="2020-08-10T01:43:07.979" v="704" actId="14"/>
          <ac:spMkLst>
            <pc:docMk/>
            <pc:sldMk cId="2303009321" sldId="269"/>
            <ac:spMk id="3" creationId="{851C2122-6451-460C-9DCC-DA5B7236CAEB}"/>
          </ac:spMkLst>
        </pc:spChg>
      </pc:sldChg>
      <pc:sldChg chg="addSp modSp new mod modTransition modAnim">
        <pc:chgData name="Jared Poche" userId="1e6e382f47668c82" providerId="LiveId" clId="{768771A9-49D9-4034-9161-93CA3680C80F}" dt="2020-08-22T15:23:13.639" v="1498"/>
        <pc:sldMkLst>
          <pc:docMk/>
          <pc:sldMk cId="2173816346" sldId="270"/>
        </pc:sldMkLst>
        <pc:spChg chg="mod">
          <ac:chgData name="Jared Poche" userId="1e6e382f47668c82" providerId="LiveId" clId="{768771A9-49D9-4034-9161-93CA3680C80F}" dt="2020-08-10T01:43:22.571" v="723" actId="20577"/>
          <ac:spMkLst>
            <pc:docMk/>
            <pc:sldMk cId="2173816346" sldId="270"/>
            <ac:spMk id="2" creationId="{8374A7D3-32BF-4821-9A54-CD45A72A8C23}"/>
          </ac:spMkLst>
        </pc:spChg>
        <pc:spChg chg="mod">
          <ac:chgData name="Jared Poche" userId="1e6e382f47668c82" providerId="LiveId" clId="{768771A9-49D9-4034-9161-93CA3680C80F}" dt="2020-08-10T16:06:41.012" v="1434" actId="20577"/>
          <ac:spMkLst>
            <pc:docMk/>
            <pc:sldMk cId="2173816346" sldId="270"/>
            <ac:spMk id="3" creationId="{C8E0D143-8DFA-40D1-AA17-7EECB14148C3}"/>
          </ac:spMkLst>
        </pc:spChg>
        <pc:picChg chg="add mod">
          <ac:chgData name="Jared Poche" userId="1e6e382f47668c82" providerId="LiveId" clId="{768771A9-49D9-4034-9161-93CA3680C80F}" dt="2020-08-10T16:13:54.291" v="1460" actId="1076"/>
          <ac:picMkLst>
            <pc:docMk/>
            <pc:sldMk cId="2173816346" sldId="270"/>
            <ac:picMk id="1026" creationId="{DB3A283F-FF37-4903-A7BF-464E7BCF4661}"/>
          </ac:picMkLst>
        </pc:picChg>
      </pc:sldChg>
      <pc:sldChg chg="addSp delSp modSp new mod modClrScheme chgLayout">
        <pc:chgData name="Jared Poche" userId="1e6e382f47668c82" providerId="LiveId" clId="{768771A9-49D9-4034-9161-93CA3680C80F}" dt="2020-08-10T16:04:46.638" v="1425" actId="255"/>
        <pc:sldMkLst>
          <pc:docMk/>
          <pc:sldMk cId="756757292" sldId="271"/>
        </pc:sldMkLst>
        <pc:spChg chg="del mod ord">
          <ac:chgData name="Jared Poche" userId="1e6e382f47668c82" providerId="LiveId" clId="{768771A9-49D9-4034-9161-93CA3680C80F}" dt="2020-08-10T16:04:13.997" v="1421" actId="700"/>
          <ac:spMkLst>
            <pc:docMk/>
            <pc:sldMk cId="756757292" sldId="271"/>
            <ac:spMk id="2" creationId="{D48A8704-6DBE-46FF-B08C-334A346EBBBB}"/>
          </ac:spMkLst>
        </pc:spChg>
        <pc:spChg chg="del mod ord">
          <ac:chgData name="Jared Poche" userId="1e6e382f47668c82" providerId="LiveId" clId="{768771A9-49D9-4034-9161-93CA3680C80F}" dt="2020-08-10T16:04:13.997" v="1421" actId="700"/>
          <ac:spMkLst>
            <pc:docMk/>
            <pc:sldMk cId="756757292" sldId="271"/>
            <ac:spMk id="3" creationId="{332D57C1-F8BD-4A64-A77B-B4E01B242A82}"/>
          </ac:spMkLst>
        </pc:spChg>
        <pc:spChg chg="add del">
          <ac:chgData name="Jared Poche" userId="1e6e382f47668c82" providerId="LiveId" clId="{768771A9-49D9-4034-9161-93CA3680C80F}" dt="2020-08-10T16:03:57.212" v="1420" actId="22"/>
          <ac:spMkLst>
            <pc:docMk/>
            <pc:sldMk cId="756757292" sldId="271"/>
            <ac:spMk id="5" creationId="{21CBFF52-1481-45DD-B015-2A669D5DC85A}"/>
          </ac:spMkLst>
        </pc:spChg>
        <pc:spChg chg="add mod ord">
          <ac:chgData name="Jared Poche" userId="1e6e382f47668c82" providerId="LiveId" clId="{768771A9-49D9-4034-9161-93CA3680C80F}" dt="2020-08-10T16:04:46.638" v="1425" actId="255"/>
          <ac:spMkLst>
            <pc:docMk/>
            <pc:sldMk cId="756757292" sldId="271"/>
            <ac:spMk id="6" creationId="{D9E727C3-BE48-4134-A2D2-FB1BDEE49CB8}"/>
          </ac:spMkLst>
        </pc:spChg>
        <pc:spChg chg="add del mod ord">
          <ac:chgData name="Jared Poche" userId="1e6e382f47668c82" providerId="LiveId" clId="{768771A9-49D9-4034-9161-93CA3680C80F}" dt="2020-08-10T16:04:37.237" v="1424" actId="478"/>
          <ac:spMkLst>
            <pc:docMk/>
            <pc:sldMk cId="756757292" sldId="271"/>
            <ac:spMk id="7" creationId="{AFDFDD1D-2D1B-4991-B968-6F929B7DCB93}"/>
          </ac:spMkLst>
        </pc:spChg>
      </pc:sldChg>
      <pc:sldMasterChg chg="modTransition modSldLayout">
        <pc:chgData name="Jared Poche" userId="1e6e382f47668c82" providerId="LiveId" clId="{768771A9-49D9-4034-9161-93CA3680C80F}" dt="2020-08-10T16:03:02.775" v="1415"/>
        <pc:sldMasterMkLst>
          <pc:docMk/>
          <pc:sldMasterMk cId="0" sldId="2147483648"/>
        </pc:sldMasterMkLst>
        <pc:sldLayoutChg chg="modTransition">
          <pc:chgData name="Jared Poche" userId="1e6e382f47668c82" providerId="LiveId" clId="{768771A9-49D9-4034-9161-93CA3680C80F}" dt="2020-08-10T16:03:02.775" v="1415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Jared Poche" userId="1e6e382f47668c82" providerId="LiveId" clId="{768771A9-49D9-4034-9161-93CA3680C80F}" dt="2020-08-10T16:03:02.775" v="1415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Jared Poche" userId="1e6e382f47668c82" providerId="LiveId" clId="{768771A9-49D9-4034-9161-93CA3680C80F}" dt="2020-08-10T16:03:02.775" v="1415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Jared Poche" userId="1e6e382f47668c82" providerId="LiveId" clId="{768771A9-49D9-4034-9161-93CA3680C80F}" dt="2020-08-10T16:03:02.775" v="1415"/>
          <pc:sldLayoutMkLst>
            <pc:docMk/>
            <pc:sldMasterMk cId="0" sldId="2147483648"/>
            <pc:sldLayoutMk cId="0" sldId="2147483652"/>
          </pc:sldLayoutMkLst>
        </pc:sldLayoutChg>
        <pc:sldLayoutChg chg="modTransition">
          <pc:chgData name="Jared Poche" userId="1e6e382f47668c82" providerId="LiveId" clId="{768771A9-49D9-4034-9161-93CA3680C80F}" dt="2020-08-10T16:03:02.775" v="1415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Jared Poche" userId="1e6e382f47668c82" providerId="LiveId" clId="{768771A9-49D9-4034-9161-93CA3680C80F}" dt="2020-08-10T16:03:02.775" v="1415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Jared Poche" userId="1e6e382f47668c82" providerId="LiveId" clId="{768771A9-49D9-4034-9161-93CA3680C80F}" dt="2020-08-10T16:03:02.775" v="1415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Jared Poche" userId="1e6e382f47668c82" providerId="LiveId" clId="{768771A9-49D9-4034-9161-93CA3680C80F}" dt="2020-08-10T16:03:02.775" v="1415"/>
          <pc:sldLayoutMkLst>
            <pc:docMk/>
            <pc:sldMasterMk cId="0" sldId="2147483648"/>
            <pc:sldLayoutMk cId="0" sldId="2147483656"/>
          </pc:sldLayoutMkLst>
        </pc:sldLayoutChg>
        <pc:sldLayoutChg chg="modTransition">
          <pc:chgData name="Jared Poche" userId="1e6e382f47668c82" providerId="LiveId" clId="{768771A9-49D9-4034-9161-93CA3680C80F}" dt="2020-08-10T16:03:02.775" v="1415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Jared Poche" userId="1e6e382f47668c82" providerId="LiveId" clId="{768771A9-49D9-4034-9161-93CA3680C80F}" dt="2020-08-10T16:03:02.775" v="1415"/>
          <pc:sldLayoutMkLst>
            <pc:docMk/>
            <pc:sldMasterMk cId="0" sldId="2147483648"/>
            <pc:sldLayoutMk cId="0" sldId="2147483658"/>
          </pc:sldLayoutMkLst>
        </pc:sldLayoutChg>
        <pc:sldLayoutChg chg="modTransition">
          <pc:chgData name="Jared Poche" userId="1e6e382f47668c82" providerId="LiveId" clId="{768771A9-49D9-4034-9161-93CA3680C80F}" dt="2020-08-10T16:03:02.775" v="1415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Jared Poche" userId="1e6e382f47668c82" providerId="LiveId" clId="{768771A9-49D9-4034-9161-93CA3680C80F}" dt="2020-08-10T16:03:02.775" v="1415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Jared Poche" userId="1e6e382f47668c82" providerId="LiveId" clId="{768771A9-49D9-4034-9161-93CA3680C80F}" dt="2020-08-10T16:03:02.775" v="1415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Jared Poche" userId="1e6e382f47668c82" providerId="LiveId" clId="{768771A9-49D9-4034-9161-93CA3680C80F}" dt="2020-08-10T16:03:02.775" v="1415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Jared Poche" userId="1e6e382f47668c82" providerId="LiveId" clId="{768771A9-49D9-4034-9161-93CA3680C80F}" dt="2020-08-10T16:03:02.775" v="1415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Jared Poche" userId="1e6e382f47668c82" providerId="LiveId" clId="{768771A9-49D9-4034-9161-93CA3680C80F}" dt="2020-08-10T16:03:02.775" v="1415"/>
          <pc:sldLayoutMkLst>
            <pc:docMk/>
            <pc:sldMasterMk cId="0" sldId="2147483648"/>
            <pc:sldLayoutMk cId="0" sldId="2147483667"/>
          </pc:sldLayoutMkLst>
        </pc:sldLayoutChg>
        <pc:sldLayoutChg chg="modTransition">
          <pc:chgData name="Jared Poche" userId="1e6e382f47668c82" providerId="LiveId" clId="{768771A9-49D9-4034-9161-93CA3680C80F}" dt="2020-08-10T16:03:02.775" v="1415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  <pc:docChgLst>
    <pc:chgData name="Jared Poche" userId="1e6e382f47668c82" providerId="LiveId" clId="{0A1473A2-5FAF-4535-AF97-D6CB8CFA79AA}"/>
    <pc:docChg chg="undo redo custSel addSld delSld modSld sldOrd">
      <pc:chgData name="Jared Poche" userId="1e6e382f47668c82" providerId="LiveId" clId="{0A1473A2-5FAF-4535-AF97-D6CB8CFA79AA}" dt="2021-05-02T16:17:45.032" v="1364" actId="20577"/>
      <pc:docMkLst>
        <pc:docMk/>
      </pc:docMkLst>
      <pc:sldChg chg="modSp mod ord">
        <pc:chgData name="Jared Poche" userId="1e6e382f47668c82" providerId="LiveId" clId="{0A1473A2-5FAF-4535-AF97-D6CB8CFA79AA}" dt="2021-05-02T16:17:45.032" v="1364" actId="20577"/>
        <pc:sldMkLst>
          <pc:docMk/>
          <pc:sldMk cId="3425145006" sldId="257"/>
        </pc:sldMkLst>
        <pc:spChg chg="mod">
          <ac:chgData name="Jared Poche" userId="1e6e382f47668c82" providerId="LiveId" clId="{0A1473A2-5FAF-4535-AF97-D6CB8CFA79AA}" dt="2021-05-02T16:17:45.032" v="1364" actId="20577"/>
          <ac:spMkLst>
            <pc:docMk/>
            <pc:sldMk cId="3425145006" sldId="257"/>
            <ac:spMk id="3" creationId="{772CEBAD-5591-4C58-9A85-BA15AD0DEFA6}"/>
          </ac:spMkLst>
        </pc:spChg>
      </pc:sldChg>
      <pc:sldChg chg="modSp">
        <pc:chgData name="Jared Poche" userId="1e6e382f47668c82" providerId="LiveId" clId="{0A1473A2-5FAF-4535-AF97-D6CB8CFA79AA}" dt="2021-04-30T00:32:47.461" v="629" actId="20577"/>
        <pc:sldMkLst>
          <pc:docMk/>
          <pc:sldMk cId="3866741551" sldId="262"/>
        </pc:sldMkLst>
        <pc:graphicFrameChg chg="mod">
          <ac:chgData name="Jared Poche" userId="1e6e382f47668c82" providerId="LiveId" clId="{0A1473A2-5FAF-4535-AF97-D6CB8CFA79AA}" dt="2021-04-30T00:32:47.461" v="629" actId="20577"/>
          <ac:graphicFrameMkLst>
            <pc:docMk/>
            <pc:sldMk cId="3866741551" sldId="262"/>
            <ac:graphicFrameMk id="13" creationId="{83310B1D-580A-4185-97E2-4C9FC40BF57C}"/>
          </ac:graphicFrameMkLst>
        </pc:graphicFrameChg>
      </pc:sldChg>
      <pc:sldChg chg="modSp mod">
        <pc:chgData name="Jared Poche" userId="1e6e382f47668c82" providerId="LiveId" clId="{0A1473A2-5FAF-4535-AF97-D6CB8CFA79AA}" dt="2021-04-30T00:35:07.328" v="694" actId="20577"/>
        <pc:sldMkLst>
          <pc:docMk/>
          <pc:sldMk cId="4121891965" sldId="264"/>
        </pc:sldMkLst>
        <pc:spChg chg="mod">
          <ac:chgData name="Jared Poche" userId="1e6e382f47668c82" providerId="LiveId" clId="{0A1473A2-5FAF-4535-AF97-D6CB8CFA79AA}" dt="2021-04-30T00:35:07.328" v="694" actId="20577"/>
          <ac:spMkLst>
            <pc:docMk/>
            <pc:sldMk cId="4121891965" sldId="264"/>
            <ac:spMk id="3" creationId="{B968AD2B-4498-43BF-B5EC-45AA7B400DB9}"/>
          </ac:spMkLst>
        </pc:spChg>
      </pc:sldChg>
      <pc:sldChg chg="modSp mod">
        <pc:chgData name="Jared Poche" userId="1e6e382f47668c82" providerId="LiveId" clId="{0A1473A2-5FAF-4535-AF97-D6CB8CFA79AA}" dt="2021-04-29T00:41:51.366" v="288" actId="20577"/>
        <pc:sldMkLst>
          <pc:docMk/>
          <pc:sldMk cId="2303009321" sldId="269"/>
        </pc:sldMkLst>
        <pc:spChg chg="mod">
          <ac:chgData name="Jared Poche" userId="1e6e382f47668c82" providerId="LiveId" clId="{0A1473A2-5FAF-4535-AF97-D6CB8CFA79AA}" dt="2021-04-29T00:41:51.366" v="288" actId="20577"/>
          <ac:spMkLst>
            <pc:docMk/>
            <pc:sldMk cId="2303009321" sldId="269"/>
            <ac:spMk id="3" creationId="{851C2122-6451-460C-9DCC-DA5B7236CAEB}"/>
          </ac:spMkLst>
        </pc:spChg>
      </pc:sldChg>
      <pc:sldChg chg="modSp add mod ord">
        <pc:chgData name="Jared Poche" userId="1e6e382f47668c82" providerId="LiveId" clId="{0A1473A2-5FAF-4535-AF97-D6CB8CFA79AA}" dt="2021-04-28T23:46:24.179" v="25" actId="20577"/>
        <pc:sldMkLst>
          <pc:docMk/>
          <pc:sldMk cId="11497015" sldId="272"/>
        </pc:sldMkLst>
        <pc:spChg chg="mod">
          <ac:chgData name="Jared Poche" userId="1e6e382f47668c82" providerId="LiveId" clId="{0A1473A2-5FAF-4535-AF97-D6CB8CFA79AA}" dt="2021-04-28T23:46:24.179" v="25" actId="20577"/>
          <ac:spMkLst>
            <pc:docMk/>
            <pc:sldMk cId="11497015" sldId="272"/>
            <ac:spMk id="2" creationId="{FC32F889-D438-4326-ABF9-410494AFD34C}"/>
          </ac:spMkLst>
        </pc:spChg>
      </pc:sldChg>
      <pc:sldChg chg="del">
        <pc:chgData name="Jared Poche" userId="1e6e382f47668c82" providerId="LiveId" clId="{0A1473A2-5FAF-4535-AF97-D6CB8CFA79AA}" dt="2021-04-28T23:39:23.148" v="0" actId="47"/>
        <pc:sldMkLst>
          <pc:docMk/>
          <pc:sldMk cId="2500531362" sldId="272"/>
        </pc:sldMkLst>
      </pc:sldChg>
      <pc:sldChg chg="modSp new del mod ord">
        <pc:chgData name="Jared Poche" userId="1e6e382f47668c82" providerId="LiveId" clId="{0A1473A2-5FAF-4535-AF97-D6CB8CFA79AA}" dt="2021-05-02T15:37:57.548" v="1016" actId="47"/>
        <pc:sldMkLst>
          <pc:docMk/>
          <pc:sldMk cId="2480228089" sldId="273"/>
        </pc:sldMkLst>
        <pc:spChg chg="mod">
          <ac:chgData name="Jared Poche" userId="1e6e382f47668c82" providerId="LiveId" clId="{0A1473A2-5FAF-4535-AF97-D6CB8CFA79AA}" dt="2021-04-30T00:17:49.823" v="307" actId="20577"/>
          <ac:spMkLst>
            <pc:docMk/>
            <pc:sldMk cId="2480228089" sldId="273"/>
            <ac:spMk id="2" creationId="{EE78FDB1-E251-49F5-8493-FC0938D5A3F4}"/>
          </ac:spMkLst>
        </pc:spChg>
      </pc:sldChg>
      <pc:sldChg chg="del">
        <pc:chgData name="Jared Poche" userId="1e6e382f47668c82" providerId="LiveId" clId="{0A1473A2-5FAF-4535-AF97-D6CB8CFA79AA}" dt="2021-04-28T23:39:23.148" v="0" actId="47"/>
        <pc:sldMkLst>
          <pc:docMk/>
          <pc:sldMk cId="3761270289" sldId="273"/>
        </pc:sldMkLst>
      </pc:sldChg>
      <pc:sldChg chg="modSp new mod">
        <pc:chgData name="Jared Poche" userId="1e6e382f47668c82" providerId="LiveId" clId="{0A1473A2-5FAF-4535-AF97-D6CB8CFA79AA}" dt="2021-05-02T15:50:02.440" v="1208" actId="20577"/>
        <pc:sldMkLst>
          <pc:docMk/>
          <pc:sldMk cId="2664668419" sldId="274"/>
        </pc:sldMkLst>
        <pc:spChg chg="mod">
          <ac:chgData name="Jared Poche" userId="1e6e382f47668c82" providerId="LiveId" clId="{0A1473A2-5FAF-4535-AF97-D6CB8CFA79AA}" dt="2021-04-30T00:17:57.439" v="320" actId="20577"/>
          <ac:spMkLst>
            <pc:docMk/>
            <pc:sldMk cId="2664668419" sldId="274"/>
            <ac:spMk id="2" creationId="{DEDE3535-0E4B-4043-8D9A-DC80515FED1C}"/>
          </ac:spMkLst>
        </pc:spChg>
        <pc:spChg chg="mod">
          <ac:chgData name="Jared Poche" userId="1e6e382f47668c82" providerId="LiveId" clId="{0A1473A2-5FAF-4535-AF97-D6CB8CFA79AA}" dt="2021-05-02T15:50:02.440" v="1208" actId="20577"/>
          <ac:spMkLst>
            <pc:docMk/>
            <pc:sldMk cId="2664668419" sldId="274"/>
            <ac:spMk id="3" creationId="{EC322264-D73F-4D0E-BBCE-A1BC47D2030A}"/>
          </ac:spMkLst>
        </pc:spChg>
      </pc:sldChg>
      <pc:sldChg chg="del">
        <pc:chgData name="Jared Poche" userId="1e6e382f47668c82" providerId="LiveId" clId="{0A1473A2-5FAF-4535-AF97-D6CB8CFA79AA}" dt="2021-04-28T23:39:23.148" v="0" actId="47"/>
        <pc:sldMkLst>
          <pc:docMk/>
          <pc:sldMk cId="3171629385" sldId="274"/>
        </pc:sldMkLst>
      </pc:sldChg>
      <pc:sldChg chg="modSp new mod">
        <pc:chgData name="Jared Poche" userId="1e6e382f47668c82" providerId="LiveId" clId="{0A1473A2-5FAF-4535-AF97-D6CB8CFA79AA}" dt="2021-05-02T16:00:12.479" v="1298"/>
        <pc:sldMkLst>
          <pc:docMk/>
          <pc:sldMk cId="115365363" sldId="275"/>
        </pc:sldMkLst>
        <pc:spChg chg="mod">
          <ac:chgData name="Jared Poche" userId="1e6e382f47668c82" providerId="LiveId" clId="{0A1473A2-5FAF-4535-AF97-D6CB8CFA79AA}" dt="2021-05-02T15:59:58.167" v="1296" actId="20577"/>
          <ac:spMkLst>
            <pc:docMk/>
            <pc:sldMk cId="115365363" sldId="275"/>
            <ac:spMk id="2" creationId="{F60E0E0A-3040-409C-83EC-C52D653D2DFF}"/>
          </ac:spMkLst>
        </pc:spChg>
        <pc:spChg chg="mod">
          <ac:chgData name="Jared Poche" userId="1e6e382f47668c82" providerId="LiveId" clId="{0A1473A2-5FAF-4535-AF97-D6CB8CFA79AA}" dt="2021-05-02T16:00:12.479" v="1298"/>
          <ac:spMkLst>
            <pc:docMk/>
            <pc:sldMk cId="115365363" sldId="275"/>
            <ac:spMk id="3" creationId="{9F0367CC-25BC-4F28-8B87-F93B80151CDF}"/>
          </ac:spMkLst>
        </pc:spChg>
      </pc:sldChg>
      <pc:sldChg chg="modSp new mod">
        <pc:chgData name="Jared Poche" userId="1e6e382f47668c82" providerId="LiveId" clId="{0A1473A2-5FAF-4535-AF97-D6CB8CFA79AA}" dt="2021-05-02T16:03:01.119" v="1319" actId="20577"/>
        <pc:sldMkLst>
          <pc:docMk/>
          <pc:sldMk cId="2120056665" sldId="276"/>
        </pc:sldMkLst>
        <pc:spChg chg="mod">
          <ac:chgData name="Jared Poche" userId="1e6e382f47668c82" providerId="LiveId" clId="{0A1473A2-5FAF-4535-AF97-D6CB8CFA79AA}" dt="2021-04-30T00:35:54.936" v="708" actId="20577"/>
          <ac:spMkLst>
            <pc:docMk/>
            <pc:sldMk cId="2120056665" sldId="276"/>
            <ac:spMk id="2" creationId="{2D58D1E4-8CC8-461A-B8EA-0271AE6ADA78}"/>
          </ac:spMkLst>
        </pc:spChg>
        <pc:spChg chg="mod">
          <ac:chgData name="Jared Poche" userId="1e6e382f47668c82" providerId="LiveId" clId="{0A1473A2-5FAF-4535-AF97-D6CB8CFA79AA}" dt="2021-05-02T16:03:01.119" v="1319" actId="20577"/>
          <ac:spMkLst>
            <pc:docMk/>
            <pc:sldMk cId="2120056665" sldId="276"/>
            <ac:spMk id="3" creationId="{EF23CA5D-FB2F-4142-A944-2229C0B1E6E7}"/>
          </ac:spMkLst>
        </pc:spChg>
      </pc:sldChg>
      <pc:sldChg chg="addSp delSp modSp add mod setBg">
        <pc:chgData name="Jared Poche" userId="1e6e382f47668c82" providerId="LiveId" clId="{0A1473A2-5FAF-4535-AF97-D6CB8CFA79AA}" dt="2021-05-02T15:37:51.884" v="1015" actId="1076"/>
        <pc:sldMkLst>
          <pc:docMk/>
          <pc:sldMk cId="3950039542" sldId="294"/>
        </pc:sldMkLst>
        <pc:spChg chg="del">
          <ac:chgData name="Jared Poche" userId="1e6e382f47668c82" providerId="LiveId" clId="{0A1473A2-5FAF-4535-AF97-D6CB8CFA79AA}" dt="2021-05-02T15:35:32.213" v="981" actId="931"/>
          <ac:spMkLst>
            <pc:docMk/>
            <pc:sldMk cId="3950039542" sldId="294"/>
            <ac:spMk id="2" creationId="{27DAD504-4696-4D55-B492-7ADCD2860673}"/>
          </ac:spMkLst>
        </pc:spChg>
        <pc:spChg chg="mod">
          <ac:chgData name="Jared Poche" userId="1e6e382f47668c82" providerId="LiveId" clId="{0A1473A2-5FAF-4535-AF97-D6CB8CFA79AA}" dt="2021-05-02T15:37:51.884" v="1015" actId="1076"/>
          <ac:spMkLst>
            <pc:docMk/>
            <pc:sldMk cId="3950039542" sldId="294"/>
            <ac:spMk id="3" creationId="{30F34D72-EB09-4D3F-9260-1059E5026D6C}"/>
          </ac:spMkLst>
        </pc:spChg>
        <pc:spChg chg="mod">
          <ac:chgData name="Jared Poche" userId="1e6e382f47668c82" providerId="LiveId" clId="{0A1473A2-5FAF-4535-AF97-D6CB8CFA79AA}" dt="2021-05-02T15:37:19.876" v="1013" actId="1076"/>
          <ac:spMkLst>
            <pc:docMk/>
            <pc:sldMk cId="3950039542" sldId="294"/>
            <ac:spMk id="4" creationId="{FADA50D9-CD2D-4641-9159-9D3C760CFECC}"/>
          </ac:spMkLst>
        </pc:spChg>
        <pc:spChg chg="mod">
          <ac:chgData name="Jared Poche" userId="1e6e382f47668c82" providerId="LiveId" clId="{0A1473A2-5FAF-4535-AF97-D6CB8CFA79AA}" dt="2021-05-02T15:37:19.876" v="1013" actId="1076"/>
          <ac:spMkLst>
            <pc:docMk/>
            <pc:sldMk cId="3950039542" sldId="294"/>
            <ac:spMk id="5" creationId="{8FC4220A-4283-41AB-9074-319E2CDBE317}"/>
          </ac:spMkLst>
        </pc:spChg>
        <pc:spChg chg="mod">
          <ac:chgData name="Jared Poche" userId="1e6e382f47668c82" providerId="LiveId" clId="{0A1473A2-5FAF-4535-AF97-D6CB8CFA79AA}" dt="2021-05-02T15:36:23.422" v="1004" actId="20577"/>
          <ac:spMkLst>
            <pc:docMk/>
            <pc:sldMk cId="3950039542" sldId="294"/>
            <ac:spMk id="6" creationId="{24A7EF43-E019-4D3D-B62A-917851DCEFC5}"/>
          </ac:spMkLst>
        </pc:spChg>
        <pc:spChg chg="mod">
          <ac:chgData name="Jared Poche" userId="1e6e382f47668c82" providerId="LiveId" clId="{0A1473A2-5FAF-4535-AF97-D6CB8CFA79AA}" dt="2021-05-02T15:37:37.252" v="1014" actId="1076"/>
          <ac:spMkLst>
            <pc:docMk/>
            <pc:sldMk cId="3950039542" sldId="294"/>
            <ac:spMk id="8" creationId="{B29EA647-B24C-4A89-83D1-23F6278BEF81}"/>
          </ac:spMkLst>
        </pc:spChg>
        <pc:spChg chg="add del mod">
          <ac:chgData name="Jared Poche" userId="1e6e382f47668c82" providerId="LiveId" clId="{0A1473A2-5FAF-4535-AF97-D6CB8CFA79AA}" dt="2021-05-02T15:37:05.009" v="1012" actId="478"/>
          <ac:spMkLst>
            <pc:docMk/>
            <pc:sldMk cId="3950039542" sldId="294"/>
            <ac:spMk id="15" creationId="{AD71AB8E-F4FC-45D7-8FA9-554C2A9B5754}"/>
          </ac:spMkLst>
        </pc:spChg>
        <pc:picChg chg="mod">
          <ac:chgData name="Jared Poche" userId="1e6e382f47668c82" providerId="LiveId" clId="{0A1473A2-5FAF-4535-AF97-D6CB8CFA79AA}" dt="2021-05-02T15:37:19.876" v="1013" actId="1076"/>
          <ac:picMkLst>
            <pc:docMk/>
            <pc:sldMk cId="3950039542" sldId="294"/>
            <ac:picMk id="9" creationId="{608AF25C-371B-4ED2-9A95-FD72B8780DFC}"/>
          </ac:picMkLst>
        </pc:picChg>
        <pc:picChg chg="mod">
          <ac:chgData name="Jared Poche" userId="1e6e382f47668c82" providerId="LiveId" clId="{0A1473A2-5FAF-4535-AF97-D6CB8CFA79AA}" dt="2021-05-02T15:37:19.876" v="1013" actId="1076"/>
          <ac:picMkLst>
            <pc:docMk/>
            <pc:sldMk cId="3950039542" sldId="294"/>
            <ac:picMk id="10" creationId="{0EBBAD6A-1319-4AAC-8063-348FD93B4877}"/>
          </ac:picMkLst>
        </pc:picChg>
        <pc:picChg chg="add del mod">
          <ac:chgData name="Jared Poche" userId="1e6e382f47668c82" providerId="LiveId" clId="{0A1473A2-5FAF-4535-AF97-D6CB8CFA79AA}" dt="2021-05-02T15:36:44.843" v="1005" actId="478"/>
          <ac:picMkLst>
            <pc:docMk/>
            <pc:sldMk cId="3950039542" sldId="294"/>
            <ac:picMk id="12" creationId="{30F6DE4B-8B63-41B4-B07F-EA369D4968BD}"/>
          </ac:picMkLst>
        </pc:picChg>
        <pc:picChg chg="mod">
          <ac:chgData name="Jared Poche" userId="1e6e382f47668c82" providerId="LiveId" clId="{0A1473A2-5FAF-4535-AF97-D6CB8CFA79AA}" dt="2021-05-02T15:37:19.876" v="1013" actId="1076"/>
          <ac:picMkLst>
            <pc:docMk/>
            <pc:sldMk cId="3950039542" sldId="294"/>
            <ac:picMk id="13" creationId="{6B46917D-2941-4ABB-9FE2-88C1FF13F2E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53579E-96E0-439D-86E3-2AE091F474D3}" type="doc">
      <dgm:prSet loTypeId="urn:microsoft.com/office/officeart/2005/8/layout/h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BF91DDC-6710-4B68-A2C7-14253004DD1C}">
      <dgm:prSet/>
      <dgm:spPr/>
      <dgm:t>
        <a:bodyPr/>
        <a:lstStyle/>
        <a:p>
          <a:r>
            <a:rPr lang="en-US" dirty="0"/>
            <a:t>Requires a table spool</a:t>
          </a:r>
        </a:p>
      </dgm:t>
    </dgm:pt>
    <dgm:pt modelId="{FC2361B9-C066-4820-B016-132FDF2748A9}" type="parTrans" cxnId="{157EF5C2-E50B-4171-8D6B-BA481DB4DA3D}">
      <dgm:prSet/>
      <dgm:spPr/>
      <dgm:t>
        <a:bodyPr/>
        <a:lstStyle/>
        <a:p>
          <a:endParaRPr lang="en-US"/>
        </a:p>
      </dgm:t>
    </dgm:pt>
    <dgm:pt modelId="{9FC23916-61F1-4E01-A200-00F436A322DA}" type="sibTrans" cxnId="{157EF5C2-E50B-4171-8D6B-BA481DB4DA3D}">
      <dgm:prSet/>
      <dgm:spPr/>
      <dgm:t>
        <a:bodyPr/>
        <a:lstStyle/>
        <a:p>
          <a:endParaRPr lang="en-US"/>
        </a:p>
      </dgm:t>
    </dgm:pt>
    <dgm:pt modelId="{82C54292-A8EE-4D67-8D5F-156680C77951}">
      <dgm:prSet/>
      <dgm:spPr/>
      <dgm:t>
        <a:bodyPr/>
        <a:lstStyle/>
        <a:p>
          <a:r>
            <a:rPr lang="en-US"/>
            <a:t>Updates the view as part of the UPDATE</a:t>
          </a:r>
        </a:p>
      </dgm:t>
    </dgm:pt>
    <dgm:pt modelId="{330E2AA0-7B60-4151-9E17-BCA22837540E}" type="parTrans" cxnId="{2B44EC88-9F08-4236-BE97-644EBB71BCA1}">
      <dgm:prSet/>
      <dgm:spPr/>
      <dgm:t>
        <a:bodyPr/>
        <a:lstStyle/>
        <a:p>
          <a:endParaRPr lang="en-US"/>
        </a:p>
      </dgm:t>
    </dgm:pt>
    <dgm:pt modelId="{017DF7A4-99D8-4D13-AFC7-55F913A3976E}" type="sibTrans" cxnId="{2B44EC88-9F08-4236-BE97-644EBB71BCA1}">
      <dgm:prSet/>
      <dgm:spPr/>
      <dgm:t>
        <a:bodyPr/>
        <a:lstStyle/>
        <a:p>
          <a:endParaRPr lang="en-US"/>
        </a:p>
      </dgm:t>
    </dgm:pt>
    <dgm:pt modelId="{7926BBDD-0B06-4338-8210-033FB3ADDA2C}">
      <dgm:prSet/>
      <dgm:spPr/>
      <dgm:t>
        <a:bodyPr/>
        <a:lstStyle/>
        <a:p>
          <a:r>
            <a:rPr lang="en-US" dirty="0"/>
            <a:t>DML operators much more expensive than a seek</a:t>
          </a:r>
        </a:p>
      </dgm:t>
    </dgm:pt>
    <dgm:pt modelId="{B6D8B0C7-2552-4683-B545-CEF9652D8510}" type="parTrans" cxnId="{ECB0A592-3CC6-4B8F-961A-E4D4DF10CEEE}">
      <dgm:prSet/>
      <dgm:spPr/>
      <dgm:t>
        <a:bodyPr/>
        <a:lstStyle/>
        <a:p>
          <a:endParaRPr lang="en-US"/>
        </a:p>
      </dgm:t>
    </dgm:pt>
    <dgm:pt modelId="{ABEE68E8-928E-42BB-B726-316125837CE0}" type="sibTrans" cxnId="{ECB0A592-3CC6-4B8F-961A-E4D4DF10CEEE}">
      <dgm:prSet/>
      <dgm:spPr/>
      <dgm:t>
        <a:bodyPr/>
        <a:lstStyle/>
        <a:p>
          <a:endParaRPr lang="en-US"/>
        </a:p>
      </dgm:t>
    </dgm:pt>
    <dgm:pt modelId="{2158ECDA-F0C9-4479-9553-B331AFF44089}">
      <dgm:prSet/>
      <dgm:spPr/>
      <dgm:t>
        <a:bodyPr/>
        <a:lstStyle/>
        <a:p>
          <a:r>
            <a:rPr lang="en-US"/>
            <a:t>This view is for aggregation</a:t>
          </a:r>
        </a:p>
      </dgm:t>
    </dgm:pt>
    <dgm:pt modelId="{17D7D7FE-C246-450E-8131-D56A6CE20DD2}" type="parTrans" cxnId="{C2A8E3A4-736E-42D2-ADEE-46608523FDA9}">
      <dgm:prSet/>
      <dgm:spPr/>
      <dgm:t>
        <a:bodyPr/>
        <a:lstStyle/>
        <a:p>
          <a:endParaRPr lang="en-US"/>
        </a:p>
      </dgm:t>
    </dgm:pt>
    <dgm:pt modelId="{538BCD9D-2C95-4432-A8E9-CF7B1BCFD39D}" type="sibTrans" cxnId="{C2A8E3A4-736E-42D2-ADEE-46608523FDA9}">
      <dgm:prSet/>
      <dgm:spPr/>
      <dgm:t>
        <a:bodyPr/>
        <a:lstStyle/>
        <a:p>
          <a:endParaRPr lang="en-US"/>
        </a:p>
      </dgm:t>
    </dgm:pt>
    <dgm:pt modelId="{D2923E1B-973A-457C-9A86-FA60F680A393}">
      <dgm:prSet/>
      <dgm:spPr/>
      <dgm:t>
        <a:bodyPr/>
        <a:lstStyle/>
        <a:p>
          <a:r>
            <a:rPr lang="en-US"/>
            <a:t>1 row vs 2-5 rows</a:t>
          </a:r>
        </a:p>
      </dgm:t>
    </dgm:pt>
    <dgm:pt modelId="{3ACF97A7-F757-4441-BA40-C541530A2EEF}" type="parTrans" cxnId="{93EC03F2-C0FA-49FB-A719-2CD7C6F36063}">
      <dgm:prSet/>
      <dgm:spPr/>
      <dgm:t>
        <a:bodyPr/>
        <a:lstStyle/>
        <a:p>
          <a:endParaRPr lang="en-US"/>
        </a:p>
      </dgm:t>
    </dgm:pt>
    <dgm:pt modelId="{66A1768E-9D10-445C-A68A-D261BC52DE4D}" type="sibTrans" cxnId="{93EC03F2-C0FA-49FB-A719-2CD7C6F36063}">
      <dgm:prSet/>
      <dgm:spPr/>
      <dgm:t>
        <a:bodyPr/>
        <a:lstStyle/>
        <a:p>
          <a:endParaRPr lang="en-US"/>
        </a:p>
      </dgm:t>
    </dgm:pt>
    <dgm:pt modelId="{EA6C36AB-D135-4937-89A5-6A0AC62B1111}">
      <dgm:prSet/>
      <dgm:spPr/>
      <dgm:t>
        <a:bodyPr/>
        <a:lstStyle/>
        <a:p>
          <a:r>
            <a:rPr lang="en-US" dirty="0"/>
            <a:t>Reduced duration by 17-25% for the procedure</a:t>
          </a:r>
        </a:p>
      </dgm:t>
    </dgm:pt>
    <dgm:pt modelId="{1C820A29-9712-4DDA-BB8F-525D495C597E}" type="parTrans" cxnId="{B26D1D03-826D-4E69-93C6-9A307FEBA3F3}">
      <dgm:prSet/>
      <dgm:spPr/>
      <dgm:t>
        <a:bodyPr/>
        <a:lstStyle/>
        <a:p>
          <a:endParaRPr lang="en-US"/>
        </a:p>
      </dgm:t>
    </dgm:pt>
    <dgm:pt modelId="{14F8E5E1-0588-45E4-B7EF-943A636687A5}" type="sibTrans" cxnId="{B26D1D03-826D-4E69-93C6-9A307FEBA3F3}">
      <dgm:prSet/>
      <dgm:spPr/>
      <dgm:t>
        <a:bodyPr/>
        <a:lstStyle/>
        <a:p>
          <a:endParaRPr lang="en-US"/>
        </a:p>
      </dgm:t>
    </dgm:pt>
    <dgm:pt modelId="{EDF1AFCF-F63C-4FE7-92D2-EF155A71C3F9}">
      <dgm:prSet/>
      <dgm:spPr/>
      <dgm:t>
        <a:bodyPr/>
        <a:lstStyle/>
        <a:p>
          <a:r>
            <a:rPr lang="en-US" dirty="0"/>
            <a:t>Expensive, as estimated</a:t>
          </a:r>
        </a:p>
      </dgm:t>
    </dgm:pt>
    <dgm:pt modelId="{3C15C8CE-73A9-427A-A3E4-B879148C0189}" type="parTrans" cxnId="{B3DEC592-9D27-415C-BF60-56C57991C366}">
      <dgm:prSet/>
      <dgm:spPr/>
      <dgm:t>
        <a:bodyPr/>
        <a:lstStyle/>
        <a:p>
          <a:endParaRPr lang="en-US"/>
        </a:p>
      </dgm:t>
    </dgm:pt>
    <dgm:pt modelId="{D9913CE8-B437-4C8F-B9CF-096B875091D5}" type="sibTrans" cxnId="{B3DEC592-9D27-415C-BF60-56C57991C366}">
      <dgm:prSet/>
      <dgm:spPr/>
      <dgm:t>
        <a:bodyPr/>
        <a:lstStyle/>
        <a:p>
          <a:endParaRPr lang="en-US"/>
        </a:p>
      </dgm:t>
    </dgm:pt>
    <dgm:pt modelId="{98D7A61D-94EB-43EA-A2A1-0072D504CC6A}">
      <dgm:prSet/>
      <dgm:spPr/>
      <dgm:t>
        <a:bodyPr/>
        <a:lstStyle/>
        <a:p>
          <a:r>
            <a:rPr lang="en-US" dirty="0"/>
            <a:t>Removed the index</a:t>
          </a:r>
        </a:p>
      </dgm:t>
    </dgm:pt>
    <dgm:pt modelId="{1C4B14AE-E585-442E-BF17-2E767964D2D3}" type="parTrans" cxnId="{0088B7E2-5FA3-4F40-BB45-ABDFCFD9F700}">
      <dgm:prSet/>
      <dgm:spPr/>
      <dgm:t>
        <a:bodyPr/>
        <a:lstStyle/>
        <a:p>
          <a:endParaRPr lang="en-US"/>
        </a:p>
      </dgm:t>
    </dgm:pt>
    <dgm:pt modelId="{F411ABA2-5E77-4E32-B890-44BC567B7EE8}" type="sibTrans" cxnId="{0088B7E2-5FA3-4F40-BB45-ABDFCFD9F700}">
      <dgm:prSet/>
      <dgm:spPr/>
      <dgm:t>
        <a:bodyPr/>
        <a:lstStyle/>
        <a:p>
          <a:endParaRPr lang="en-US"/>
        </a:p>
      </dgm:t>
    </dgm:pt>
    <dgm:pt modelId="{8A682CAD-3397-4952-8BEC-10854B09AF76}" type="pres">
      <dgm:prSet presAssocID="{6D53579E-96E0-439D-86E3-2AE091F474D3}" presName="Name0" presStyleCnt="0">
        <dgm:presLayoutVars>
          <dgm:dir/>
          <dgm:animLvl val="lvl"/>
          <dgm:resizeHandles val="exact"/>
        </dgm:presLayoutVars>
      </dgm:prSet>
      <dgm:spPr/>
    </dgm:pt>
    <dgm:pt modelId="{AABC7F48-2571-43B9-9767-0F88507AC7D6}" type="pres">
      <dgm:prSet presAssocID="{5BF91DDC-6710-4B68-A2C7-14253004DD1C}" presName="composite" presStyleCnt="0"/>
      <dgm:spPr/>
    </dgm:pt>
    <dgm:pt modelId="{16BEA825-9D34-4242-96B8-4FBF681E91AC}" type="pres">
      <dgm:prSet presAssocID="{5BF91DDC-6710-4B68-A2C7-14253004DD1C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93FCFE1-BB83-4A2E-BDF1-97C0A838F7E5}" type="pres">
      <dgm:prSet presAssocID="{5BF91DDC-6710-4B68-A2C7-14253004DD1C}" presName="desTx" presStyleLbl="alignAccFollowNode1" presStyleIdx="0" presStyleCnt="4">
        <dgm:presLayoutVars>
          <dgm:bulletEnabled val="1"/>
        </dgm:presLayoutVars>
      </dgm:prSet>
      <dgm:spPr/>
    </dgm:pt>
    <dgm:pt modelId="{78C9A572-057C-4522-BB8D-97CB86A90233}" type="pres">
      <dgm:prSet presAssocID="{9FC23916-61F1-4E01-A200-00F436A322DA}" presName="space" presStyleCnt="0"/>
      <dgm:spPr/>
    </dgm:pt>
    <dgm:pt modelId="{B8010432-3041-4A1C-9C33-55BA4578A568}" type="pres">
      <dgm:prSet presAssocID="{82C54292-A8EE-4D67-8D5F-156680C77951}" presName="composite" presStyleCnt="0"/>
      <dgm:spPr/>
    </dgm:pt>
    <dgm:pt modelId="{9C166D2B-056A-4309-A53B-4F383DE2BB2B}" type="pres">
      <dgm:prSet presAssocID="{82C54292-A8EE-4D67-8D5F-156680C77951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0CE81DD6-9FC1-4CF8-B742-D81E3877CC79}" type="pres">
      <dgm:prSet presAssocID="{82C54292-A8EE-4D67-8D5F-156680C77951}" presName="desTx" presStyleLbl="alignAccFollowNode1" presStyleIdx="1" presStyleCnt="4">
        <dgm:presLayoutVars>
          <dgm:bulletEnabled val="1"/>
        </dgm:presLayoutVars>
      </dgm:prSet>
      <dgm:spPr/>
    </dgm:pt>
    <dgm:pt modelId="{FACDAECA-82E2-4523-A8C3-E315A7591C82}" type="pres">
      <dgm:prSet presAssocID="{017DF7A4-99D8-4D13-AFC7-55F913A3976E}" presName="space" presStyleCnt="0"/>
      <dgm:spPr/>
    </dgm:pt>
    <dgm:pt modelId="{78A123FD-1407-4AAD-AA99-104EA714F582}" type="pres">
      <dgm:prSet presAssocID="{2158ECDA-F0C9-4479-9553-B331AFF44089}" presName="composite" presStyleCnt="0"/>
      <dgm:spPr/>
    </dgm:pt>
    <dgm:pt modelId="{70854F15-4F0D-4DA5-A3C4-09DE9240249F}" type="pres">
      <dgm:prSet presAssocID="{2158ECDA-F0C9-4479-9553-B331AFF44089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A9177C18-968E-4F61-9A70-4E08224EBF20}" type="pres">
      <dgm:prSet presAssocID="{2158ECDA-F0C9-4479-9553-B331AFF44089}" presName="desTx" presStyleLbl="alignAccFollowNode1" presStyleIdx="2" presStyleCnt="4">
        <dgm:presLayoutVars>
          <dgm:bulletEnabled val="1"/>
        </dgm:presLayoutVars>
      </dgm:prSet>
      <dgm:spPr/>
    </dgm:pt>
    <dgm:pt modelId="{58C02F39-8DD8-46A6-8EE6-F1080D649798}" type="pres">
      <dgm:prSet presAssocID="{538BCD9D-2C95-4432-A8E9-CF7B1BCFD39D}" presName="space" presStyleCnt="0"/>
      <dgm:spPr/>
    </dgm:pt>
    <dgm:pt modelId="{459A8B48-55C2-40DE-83C4-1F9982327972}" type="pres">
      <dgm:prSet presAssocID="{98D7A61D-94EB-43EA-A2A1-0072D504CC6A}" presName="composite" presStyleCnt="0"/>
      <dgm:spPr/>
    </dgm:pt>
    <dgm:pt modelId="{281EE167-E523-40B8-A16D-2C276CE0EB01}" type="pres">
      <dgm:prSet presAssocID="{98D7A61D-94EB-43EA-A2A1-0072D504CC6A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F6B0023-4FB3-481F-9A0E-05C7DE3D9509}" type="pres">
      <dgm:prSet presAssocID="{98D7A61D-94EB-43EA-A2A1-0072D504CC6A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B26D1D03-826D-4E69-93C6-9A307FEBA3F3}" srcId="{98D7A61D-94EB-43EA-A2A1-0072D504CC6A}" destId="{EA6C36AB-D135-4937-89A5-6A0AC62B1111}" srcOrd="0" destOrd="0" parTransId="{1C820A29-9712-4DDA-BB8F-525D495C597E}" sibTransId="{14F8E5E1-0588-45E4-B7EF-943A636687A5}"/>
    <dgm:cxn modelId="{B669260C-6991-4DE5-B50A-F519B3565E42}" type="presOf" srcId="{EDF1AFCF-F63C-4FE7-92D2-EF155A71C3F9}" destId="{993FCFE1-BB83-4A2E-BDF1-97C0A838F7E5}" srcOrd="0" destOrd="0" presId="urn:microsoft.com/office/officeart/2005/8/layout/hList1"/>
    <dgm:cxn modelId="{2BFAE41F-B257-4282-B005-9BD873F2B20F}" type="presOf" srcId="{82C54292-A8EE-4D67-8D5F-156680C77951}" destId="{9C166D2B-056A-4309-A53B-4F383DE2BB2B}" srcOrd="0" destOrd="0" presId="urn:microsoft.com/office/officeart/2005/8/layout/hList1"/>
    <dgm:cxn modelId="{C4237D29-E1EC-41FF-B6FC-1680C56ABB4E}" type="presOf" srcId="{6D53579E-96E0-439D-86E3-2AE091F474D3}" destId="{8A682CAD-3397-4952-8BEC-10854B09AF76}" srcOrd="0" destOrd="0" presId="urn:microsoft.com/office/officeart/2005/8/layout/hList1"/>
    <dgm:cxn modelId="{373A5D2A-10B8-460C-B3C0-1D4F7F4A36FB}" type="presOf" srcId="{7926BBDD-0B06-4338-8210-033FB3ADDA2C}" destId="{0CE81DD6-9FC1-4CF8-B742-D81E3877CC79}" srcOrd="0" destOrd="0" presId="urn:microsoft.com/office/officeart/2005/8/layout/hList1"/>
    <dgm:cxn modelId="{BDCC893B-0051-4197-A6DD-D87CD1E25FAD}" type="presOf" srcId="{D2923E1B-973A-457C-9A86-FA60F680A393}" destId="{A9177C18-968E-4F61-9A70-4E08224EBF20}" srcOrd="0" destOrd="0" presId="urn:microsoft.com/office/officeart/2005/8/layout/hList1"/>
    <dgm:cxn modelId="{0C560F5B-85AF-4F9B-8361-A601A2433582}" type="presOf" srcId="{98D7A61D-94EB-43EA-A2A1-0072D504CC6A}" destId="{281EE167-E523-40B8-A16D-2C276CE0EB01}" srcOrd="0" destOrd="0" presId="urn:microsoft.com/office/officeart/2005/8/layout/hList1"/>
    <dgm:cxn modelId="{C679BA7C-9BE3-452F-A8EA-394568871F49}" type="presOf" srcId="{5BF91DDC-6710-4B68-A2C7-14253004DD1C}" destId="{16BEA825-9D34-4242-96B8-4FBF681E91AC}" srcOrd="0" destOrd="0" presId="urn:microsoft.com/office/officeart/2005/8/layout/hList1"/>
    <dgm:cxn modelId="{2B44EC88-9F08-4236-BE97-644EBB71BCA1}" srcId="{6D53579E-96E0-439D-86E3-2AE091F474D3}" destId="{82C54292-A8EE-4D67-8D5F-156680C77951}" srcOrd="1" destOrd="0" parTransId="{330E2AA0-7B60-4151-9E17-BCA22837540E}" sibTransId="{017DF7A4-99D8-4D13-AFC7-55F913A3976E}"/>
    <dgm:cxn modelId="{ECB0A592-3CC6-4B8F-961A-E4D4DF10CEEE}" srcId="{82C54292-A8EE-4D67-8D5F-156680C77951}" destId="{7926BBDD-0B06-4338-8210-033FB3ADDA2C}" srcOrd="0" destOrd="0" parTransId="{B6D8B0C7-2552-4683-B545-CEF9652D8510}" sibTransId="{ABEE68E8-928E-42BB-B726-316125837CE0}"/>
    <dgm:cxn modelId="{B3DEC592-9D27-415C-BF60-56C57991C366}" srcId="{5BF91DDC-6710-4B68-A2C7-14253004DD1C}" destId="{EDF1AFCF-F63C-4FE7-92D2-EF155A71C3F9}" srcOrd="0" destOrd="0" parTransId="{3C15C8CE-73A9-427A-A3E4-B879148C0189}" sibTransId="{D9913CE8-B437-4C8F-B9CF-096B875091D5}"/>
    <dgm:cxn modelId="{C2A8E3A4-736E-42D2-ADEE-46608523FDA9}" srcId="{6D53579E-96E0-439D-86E3-2AE091F474D3}" destId="{2158ECDA-F0C9-4479-9553-B331AFF44089}" srcOrd="2" destOrd="0" parTransId="{17D7D7FE-C246-450E-8131-D56A6CE20DD2}" sibTransId="{538BCD9D-2C95-4432-A8E9-CF7B1BCFD39D}"/>
    <dgm:cxn modelId="{157EF5C2-E50B-4171-8D6B-BA481DB4DA3D}" srcId="{6D53579E-96E0-439D-86E3-2AE091F474D3}" destId="{5BF91DDC-6710-4B68-A2C7-14253004DD1C}" srcOrd="0" destOrd="0" parTransId="{FC2361B9-C066-4820-B016-132FDF2748A9}" sibTransId="{9FC23916-61F1-4E01-A200-00F436A322DA}"/>
    <dgm:cxn modelId="{0088B7E2-5FA3-4F40-BB45-ABDFCFD9F700}" srcId="{6D53579E-96E0-439D-86E3-2AE091F474D3}" destId="{98D7A61D-94EB-43EA-A2A1-0072D504CC6A}" srcOrd="3" destOrd="0" parTransId="{1C4B14AE-E585-442E-BF17-2E767964D2D3}" sibTransId="{F411ABA2-5E77-4E32-B890-44BC567B7EE8}"/>
    <dgm:cxn modelId="{F9DFC5EC-C87E-4253-8203-9C984A22A373}" type="presOf" srcId="{EA6C36AB-D135-4937-89A5-6A0AC62B1111}" destId="{6F6B0023-4FB3-481F-9A0E-05C7DE3D9509}" srcOrd="0" destOrd="0" presId="urn:microsoft.com/office/officeart/2005/8/layout/hList1"/>
    <dgm:cxn modelId="{93EC03F2-C0FA-49FB-A719-2CD7C6F36063}" srcId="{2158ECDA-F0C9-4479-9553-B331AFF44089}" destId="{D2923E1B-973A-457C-9A86-FA60F680A393}" srcOrd="0" destOrd="0" parTransId="{3ACF97A7-F757-4441-BA40-C541530A2EEF}" sibTransId="{66A1768E-9D10-445C-A68A-D261BC52DE4D}"/>
    <dgm:cxn modelId="{5571E2FA-44E7-4C9A-B3ED-5524125F9342}" type="presOf" srcId="{2158ECDA-F0C9-4479-9553-B331AFF44089}" destId="{70854F15-4F0D-4DA5-A3C4-09DE9240249F}" srcOrd="0" destOrd="0" presId="urn:microsoft.com/office/officeart/2005/8/layout/hList1"/>
    <dgm:cxn modelId="{2027FC01-2890-458E-B495-6182A996A6DB}" type="presParOf" srcId="{8A682CAD-3397-4952-8BEC-10854B09AF76}" destId="{AABC7F48-2571-43B9-9767-0F88507AC7D6}" srcOrd="0" destOrd="0" presId="urn:microsoft.com/office/officeart/2005/8/layout/hList1"/>
    <dgm:cxn modelId="{A2F45384-625A-482C-955F-F6C107CD78D0}" type="presParOf" srcId="{AABC7F48-2571-43B9-9767-0F88507AC7D6}" destId="{16BEA825-9D34-4242-96B8-4FBF681E91AC}" srcOrd="0" destOrd="0" presId="urn:microsoft.com/office/officeart/2005/8/layout/hList1"/>
    <dgm:cxn modelId="{B0AC13BE-F4D9-46D5-B9FA-ED38B4D42CE8}" type="presParOf" srcId="{AABC7F48-2571-43B9-9767-0F88507AC7D6}" destId="{993FCFE1-BB83-4A2E-BDF1-97C0A838F7E5}" srcOrd="1" destOrd="0" presId="urn:microsoft.com/office/officeart/2005/8/layout/hList1"/>
    <dgm:cxn modelId="{B9A5D61C-8716-4726-BA39-AD25BF8986E0}" type="presParOf" srcId="{8A682CAD-3397-4952-8BEC-10854B09AF76}" destId="{78C9A572-057C-4522-BB8D-97CB86A90233}" srcOrd="1" destOrd="0" presId="urn:microsoft.com/office/officeart/2005/8/layout/hList1"/>
    <dgm:cxn modelId="{B96F5048-7C02-43A0-B293-D790DFEBD5E2}" type="presParOf" srcId="{8A682CAD-3397-4952-8BEC-10854B09AF76}" destId="{B8010432-3041-4A1C-9C33-55BA4578A568}" srcOrd="2" destOrd="0" presId="urn:microsoft.com/office/officeart/2005/8/layout/hList1"/>
    <dgm:cxn modelId="{4914C498-1624-40A4-820A-9F19F2F52108}" type="presParOf" srcId="{B8010432-3041-4A1C-9C33-55BA4578A568}" destId="{9C166D2B-056A-4309-A53B-4F383DE2BB2B}" srcOrd="0" destOrd="0" presId="urn:microsoft.com/office/officeart/2005/8/layout/hList1"/>
    <dgm:cxn modelId="{FED6CA80-5466-49DE-BC15-B8C220AA4BCE}" type="presParOf" srcId="{B8010432-3041-4A1C-9C33-55BA4578A568}" destId="{0CE81DD6-9FC1-4CF8-B742-D81E3877CC79}" srcOrd="1" destOrd="0" presId="urn:microsoft.com/office/officeart/2005/8/layout/hList1"/>
    <dgm:cxn modelId="{B50CC50D-B519-4269-96A9-120A584E8B26}" type="presParOf" srcId="{8A682CAD-3397-4952-8BEC-10854B09AF76}" destId="{FACDAECA-82E2-4523-A8C3-E315A7591C82}" srcOrd="3" destOrd="0" presId="urn:microsoft.com/office/officeart/2005/8/layout/hList1"/>
    <dgm:cxn modelId="{F609A586-D04D-4A36-A0D9-21CB23C5BFA3}" type="presParOf" srcId="{8A682CAD-3397-4952-8BEC-10854B09AF76}" destId="{78A123FD-1407-4AAD-AA99-104EA714F582}" srcOrd="4" destOrd="0" presId="urn:microsoft.com/office/officeart/2005/8/layout/hList1"/>
    <dgm:cxn modelId="{F4E8A073-592C-4B76-BDBE-1CA73F5B0A6A}" type="presParOf" srcId="{78A123FD-1407-4AAD-AA99-104EA714F582}" destId="{70854F15-4F0D-4DA5-A3C4-09DE9240249F}" srcOrd="0" destOrd="0" presId="urn:microsoft.com/office/officeart/2005/8/layout/hList1"/>
    <dgm:cxn modelId="{19488907-3098-4BEC-8F39-A7F3DB0B687F}" type="presParOf" srcId="{78A123FD-1407-4AAD-AA99-104EA714F582}" destId="{A9177C18-968E-4F61-9A70-4E08224EBF20}" srcOrd="1" destOrd="0" presId="urn:microsoft.com/office/officeart/2005/8/layout/hList1"/>
    <dgm:cxn modelId="{C0B67423-408B-45EA-B877-497B03D55902}" type="presParOf" srcId="{8A682CAD-3397-4952-8BEC-10854B09AF76}" destId="{58C02F39-8DD8-46A6-8EE6-F1080D649798}" srcOrd="5" destOrd="0" presId="urn:microsoft.com/office/officeart/2005/8/layout/hList1"/>
    <dgm:cxn modelId="{1C8DDA27-C6DF-4FD2-8A05-0F6FB4C858A7}" type="presParOf" srcId="{8A682CAD-3397-4952-8BEC-10854B09AF76}" destId="{459A8B48-55C2-40DE-83C4-1F9982327972}" srcOrd="6" destOrd="0" presId="urn:microsoft.com/office/officeart/2005/8/layout/hList1"/>
    <dgm:cxn modelId="{1E716238-4D3D-4306-AB08-C7E4949F027E}" type="presParOf" srcId="{459A8B48-55C2-40DE-83C4-1F9982327972}" destId="{281EE167-E523-40B8-A16D-2C276CE0EB01}" srcOrd="0" destOrd="0" presId="urn:microsoft.com/office/officeart/2005/8/layout/hList1"/>
    <dgm:cxn modelId="{F7630C65-25C0-412D-BDAF-58CE98494DB3}" type="presParOf" srcId="{459A8B48-55C2-40DE-83C4-1F9982327972}" destId="{6F6B0023-4FB3-481F-9A0E-05C7DE3D950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BEA825-9D34-4242-96B8-4FBF681E91AC}">
      <dsp:nvSpPr>
        <dsp:cNvPr id="0" name=""/>
        <dsp:cNvSpPr/>
      </dsp:nvSpPr>
      <dsp:spPr>
        <a:xfrm>
          <a:off x="3724" y="875467"/>
          <a:ext cx="2239490" cy="63434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Requires a table spool</a:t>
          </a:r>
        </a:p>
      </dsp:txBody>
      <dsp:txXfrm>
        <a:off x="3724" y="875467"/>
        <a:ext cx="2239490" cy="634349"/>
      </dsp:txXfrm>
    </dsp:sp>
    <dsp:sp modelId="{993FCFE1-BB83-4A2E-BDF1-97C0A838F7E5}">
      <dsp:nvSpPr>
        <dsp:cNvPr id="0" name=""/>
        <dsp:cNvSpPr/>
      </dsp:nvSpPr>
      <dsp:spPr>
        <a:xfrm>
          <a:off x="3724" y="1509817"/>
          <a:ext cx="2239490" cy="119956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Expensive, as estimated</a:t>
          </a:r>
        </a:p>
      </dsp:txBody>
      <dsp:txXfrm>
        <a:off x="3724" y="1509817"/>
        <a:ext cx="2239490" cy="1199564"/>
      </dsp:txXfrm>
    </dsp:sp>
    <dsp:sp modelId="{9C166D2B-056A-4309-A53B-4F383DE2BB2B}">
      <dsp:nvSpPr>
        <dsp:cNvPr id="0" name=""/>
        <dsp:cNvSpPr/>
      </dsp:nvSpPr>
      <dsp:spPr>
        <a:xfrm>
          <a:off x="2556744" y="875467"/>
          <a:ext cx="2239490" cy="634349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Updates the view as part of the UPDATE</a:t>
          </a:r>
        </a:p>
      </dsp:txBody>
      <dsp:txXfrm>
        <a:off x="2556744" y="875467"/>
        <a:ext cx="2239490" cy="634349"/>
      </dsp:txXfrm>
    </dsp:sp>
    <dsp:sp modelId="{0CE81DD6-9FC1-4CF8-B742-D81E3877CC79}">
      <dsp:nvSpPr>
        <dsp:cNvPr id="0" name=""/>
        <dsp:cNvSpPr/>
      </dsp:nvSpPr>
      <dsp:spPr>
        <a:xfrm>
          <a:off x="2556744" y="1509817"/>
          <a:ext cx="2239490" cy="1199564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DML operators much more expensive than a seek</a:t>
          </a:r>
        </a:p>
      </dsp:txBody>
      <dsp:txXfrm>
        <a:off x="2556744" y="1509817"/>
        <a:ext cx="2239490" cy="1199564"/>
      </dsp:txXfrm>
    </dsp:sp>
    <dsp:sp modelId="{70854F15-4F0D-4DA5-A3C4-09DE9240249F}">
      <dsp:nvSpPr>
        <dsp:cNvPr id="0" name=""/>
        <dsp:cNvSpPr/>
      </dsp:nvSpPr>
      <dsp:spPr>
        <a:xfrm>
          <a:off x="5109763" y="875467"/>
          <a:ext cx="2239490" cy="634349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This view is for aggregation</a:t>
          </a:r>
        </a:p>
      </dsp:txBody>
      <dsp:txXfrm>
        <a:off x="5109763" y="875467"/>
        <a:ext cx="2239490" cy="634349"/>
      </dsp:txXfrm>
    </dsp:sp>
    <dsp:sp modelId="{A9177C18-968E-4F61-9A70-4E08224EBF20}">
      <dsp:nvSpPr>
        <dsp:cNvPr id="0" name=""/>
        <dsp:cNvSpPr/>
      </dsp:nvSpPr>
      <dsp:spPr>
        <a:xfrm>
          <a:off x="5109763" y="1509817"/>
          <a:ext cx="2239490" cy="1199564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1 row vs 2-5 rows</a:t>
          </a:r>
        </a:p>
      </dsp:txBody>
      <dsp:txXfrm>
        <a:off x="5109763" y="1509817"/>
        <a:ext cx="2239490" cy="1199564"/>
      </dsp:txXfrm>
    </dsp:sp>
    <dsp:sp modelId="{281EE167-E523-40B8-A16D-2C276CE0EB01}">
      <dsp:nvSpPr>
        <dsp:cNvPr id="0" name=""/>
        <dsp:cNvSpPr/>
      </dsp:nvSpPr>
      <dsp:spPr>
        <a:xfrm>
          <a:off x="7662783" y="875467"/>
          <a:ext cx="2239490" cy="63434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Removed the index</a:t>
          </a:r>
        </a:p>
      </dsp:txBody>
      <dsp:txXfrm>
        <a:off x="7662783" y="875467"/>
        <a:ext cx="2239490" cy="634349"/>
      </dsp:txXfrm>
    </dsp:sp>
    <dsp:sp modelId="{6F6B0023-4FB3-481F-9A0E-05C7DE3D9509}">
      <dsp:nvSpPr>
        <dsp:cNvPr id="0" name=""/>
        <dsp:cNvSpPr/>
      </dsp:nvSpPr>
      <dsp:spPr>
        <a:xfrm>
          <a:off x="7662783" y="1509817"/>
          <a:ext cx="2239490" cy="119956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Reduced duration by 17-25% for the procedure</a:t>
          </a:r>
        </a:p>
      </dsp:txBody>
      <dsp:txXfrm>
        <a:off x="7662783" y="1509817"/>
        <a:ext cx="2239490" cy="1199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64C2DC2A-7AD3-6F4B-9793-4D46F9B9B04A}"/>
              </a:ext>
            </a:extLst>
          </p:cNvPr>
          <p:cNvGrpSpPr/>
          <p:nvPr userDrawn="1"/>
        </p:nvGrpSpPr>
        <p:grpSpPr>
          <a:xfrm>
            <a:off x="6096000" y="243840"/>
            <a:ext cx="5852160" cy="6370320"/>
            <a:chOff x="4572000" y="182880"/>
            <a:chExt cx="4389120" cy="4777740"/>
          </a:xfrm>
          <a:solidFill>
            <a:schemeClr val="bg2">
              <a:lumMod val="95000"/>
            </a:schemeClr>
          </a:soli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5719CD6-287E-7D46-B37C-232F9862A08E}"/>
                </a:ext>
              </a:extLst>
            </p:cNvPr>
            <p:cNvSpPr/>
            <p:nvPr/>
          </p:nvSpPr>
          <p:spPr>
            <a:xfrm>
              <a:off x="4572000" y="182881"/>
              <a:ext cx="3762704" cy="4777739"/>
            </a:xfrm>
            <a:prstGeom prst="parallelogram">
              <a:avLst>
                <a:gd name="adj" fmla="val 217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6866752-5609-3E49-AD8F-EEFDD00C0097}"/>
                </a:ext>
              </a:extLst>
            </p:cNvPr>
            <p:cNvSpPr/>
            <p:nvPr/>
          </p:nvSpPr>
          <p:spPr>
            <a:xfrm flipH="1">
              <a:off x="6318988" y="182880"/>
              <a:ext cx="2642132" cy="47777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AFAFAF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</p:grp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971758-2E52-4942-A1B8-B4035CEF862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06203" y="4592034"/>
            <a:ext cx="1924049" cy="1924049"/>
          </a:xfrm>
          <a:prstGeom prst="ellipse">
            <a:avLst/>
          </a:prstGeom>
          <a:solidFill>
            <a:schemeClr val="bg1"/>
          </a:solidFill>
        </p:spPr>
        <p:txBody>
          <a:bodyPr anchor="ctr"/>
          <a:lstStyle>
            <a:lvl1pPr algn="ctr"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PLACE YOUR PHOTO HERE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3D2AFCB0-B95D-F84C-91FE-5AA4A5FE41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732" y="574761"/>
            <a:ext cx="5445189" cy="596555"/>
          </a:xfrm>
          <a:prstGeom prst="rect">
            <a:avLst/>
          </a:prstGeom>
        </p:spPr>
        <p:txBody>
          <a:bodyPr/>
          <a:lstStyle>
            <a:lvl1pPr>
              <a:defRPr sz="4800" b="1" i="0"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 dirty="0"/>
              <a:t>Speaker Name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4914BB13-04BF-404C-AA9E-28E69E1D6E2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732" y="1687762"/>
            <a:ext cx="5436992" cy="1032933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3200" b="1" i="0">
                <a:solidFill>
                  <a:schemeClr val="accent2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Company</a:t>
            </a:r>
          </a:p>
        </p:txBody>
      </p:sp>
      <p:sp>
        <p:nvSpPr>
          <p:cNvPr id="53" name="Text Placeholder 4">
            <a:extLst>
              <a:ext uri="{FF2B5EF4-FFF2-40B4-BE49-F238E27FC236}">
                <a16:creationId xmlns:a16="http://schemas.microsoft.com/office/drawing/2014/main" id="{F242CE12-E6F8-964F-9232-CEBB0225A8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62989" y="2730538"/>
            <a:ext cx="4933012" cy="186149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lang="en-US" sz="3200" b="0" i="0" kern="1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lvl="0"/>
            <a:r>
              <a:rPr lang="en-US" dirty="0"/>
              <a:t>/</a:t>
            </a:r>
            <a:r>
              <a:rPr lang="en-US" dirty="0" err="1"/>
              <a:t>yourname</a:t>
            </a:r>
            <a:endParaRPr lang="en-US" dirty="0"/>
          </a:p>
          <a:p>
            <a:pPr lvl="0"/>
            <a:r>
              <a:rPr lang="en-US" dirty="0"/>
              <a:t>@</a:t>
            </a:r>
            <a:r>
              <a:rPr lang="en-US" dirty="0" err="1"/>
              <a:t>yourhandle</a:t>
            </a:r>
            <a:endParaRPr lang="en-US" dirty="0"/>
          </a:p>
          <a:p>
            <a:pPr lvl="0"/>
            <a:r>
              <a:rPr lang="en-US" dirty="0" err="1"/>
              <a:t>yourname</a:t>
            </a:r>
            <a:endParaRPr lang="en-US" dirty="0"/>
          </a:p>
        </p:txBody>
      </p:sp>
      <p:sp>
        <p:nvSpPr>
          <p:cNvPr id="61" name="Text Placeholder 6">
            <a:extLst>
              <a:ext uri="{FF2B5EF4-FFF2-40B4-BE49-F238E27FC236}">
                <a16:creationId xmlns:a16="http://schemas.microsoft.com/office/drawing/2014/main" id="{4C9BAD48-11ED-1C45-8E0B-00EE221E26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05975" y="3667942"/>
            <a:ext cx="3998568" cy="240914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3200" kern="1200" spc="2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2 details go here: 24pt Segoe, max of two biography points</a:t>
            </a:r>
          </a:p>
        </p:txBody>
      </p:sp>
      <p:sp>
        <p:nvSpPr>
          <p:cNvPr id="62" name="Text Placeholder 6">
            <a:extLst>
              <a:ext uri="{FF2B5EF4-FFF2-40B4-BE49-F238E27FC236}">
                <a16:creationId xmlns:a16="http://schemas.microsoft.com/office/drawing/2014/main" id="{E3F1CDDB-E2E2-5E44-A257-9D44C51E2C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05975" y="780875"/>
            <a:ext cx="3998568" cy="2409140"/>
          </a:xfrm>
          <a:prstGeom prst="rect">
            <a:avLst/>
          </a:prstGeom>
        </p:spPr>
        <p:txBody>
          <a:bodyPr anchor="ctr"/>
          <a:lstStyle>
            <a:lvl1pPr>
              <a:spcBef>
                <a:spcPts val="0"/>
              </a:spcBef>
              <a:defRPr lang="en-US" sz="3200" kern="1200" spc="27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Speaker details go here: 24pt Segoe, max of two biography points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0F3606-28E1-7E4D-B662-560F6E7E2C32}"/>
              </a:ext>
            </a:extLst>
          </p:cNvPr>
          <p:cNvCxnSpPr>
            <a:cxnSpLocks/>
          </p:cNvCxnSpPr>
          <p:nvPr userDrawn="1"/>
        </p:nvCxnSpPr>
        <p:spPr>
          <a:xfrm flipH="1">
            <a:off x="7169434" y="3429000"/>
            <a:ext cx="4335109" cy="0"/>
          </a:xfrm>
          <a:prstGeom prst="line">
            <a:avLst/>
          </a:prstGeom>
          <a:ln w="63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584F3B-3244-4F24-BA69-A9418BD392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9733" y="1208347"/>
            <a:ext cx="5255684" cy="442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Pronouns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502874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39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224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03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26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299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7185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8387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194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0888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0880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18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 No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3012406" y="2414640"/>
            <a:ext cx="5999934" cy="92695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538656" y="4130029"/>
            <a:ext cx="494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270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 THE WAY YOU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33920" y="3649000"/>
            <a:ext cx="6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pc="600" dirty="0">
                <a:solidFill>
                  <a:schemeClr val="accent1"/>
                </a:solidFill>
              </a:rPr>
              <a:t>▪▪▪▪▪▪▪▪▪▪▪▪▪▪▪▪▪▪▪▪▪▪▪▪▪▪▪▪▪▪▪▪▪▪▪▪▪▪▪▪▪▪▪▪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79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Walkin No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3012406" y="2414640"/>
            <a:ext cx="5999934" cy="92695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922254" y="3642936"/>
            <a:ext cx="628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38656" y="4179456"/>
            <a:ext cx="494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270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 THE WAY YOU WORK</a:t>
            </a:r>
          </a:p>
        </p:txBody>
      </p:sp>
    </p:spTree>
    <p:extLst>
      <p:ext uri="{BB962C8B-B14F-4D97-AF65-F5344CB8AC3E}">
        <p14:creationId xmlns:p14="http://schemas.microsoft.com/office/powerpoint/2010/main" val="159491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Walkin No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411" y="0"/>
            <a:ext cx="10008642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6" r="56089"/>
          <a:stretch/>
        </p:blipFill>
        <p:spPr>
          <a:xfrm>
            <a:off x="9610231" y="0"/>
            <a:ext cx="2581769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3012406" y="2414640"/>
            <a:ext cx="5999934" cy="92695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538656" y="4130029"/>
            <a:ext cx="494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270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 THE WAY YOU WORK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33920" y="3649000"/>
            <a:ext cx="6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pc="600" dirty="0">
                <a:solidFill>
                  <a:schemeClr val="accent1"/>
                </a:solidFill>
              </a:rPr>
              <a:t>▪▪▪▪▪▪▪▪▪▪▪▪▪▪▪▪▪▪▪▪▪▪▪▪▪▪▪▪▪▪▪▪▪▪▪▪▪▪▪▪▪▪▪▪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1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Walkin No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8411" y="0"/>
            <a:ext cx="10008642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16" r="56089"/>
          <a:stretch/>
        </p:blipFill>
        <p:spPr>
          <a:xfrm>
            <a:off x="9610231" y="0"/>
            <a:ext cx="2581769" cy="685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3012406" y="2414640"/>
            <a:ext cx="5999934" cy="92695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922254" y="3642936"/>
            <a:ext cx="628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538656" y="4179456"/>
            <a:ext cx="494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270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 THE WAY YOU WORK</a:t>
            </a:r>
          </a:p>
        </p:txBody>
      </p:sp>
    </p:spTree>
    <p:extLst>
      <p:ext uri="{BB962C8B-B14F-4D97-AF65-F5344CB8AC3E}">
        <p14:creationId xmlns:p14="http://schemas.microsoft.com/office/powerpoint/2010/main" val="211096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Walkin No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0864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9" r="70999"/>
          <a:stretch/>
        </p:blipFill>
        <p:spPr>
          <a:xfrm>
            <a:off x="9978887" y="0"/>
            <a:ext cx="221311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3012406" y="2414640"/>
            <a:ext cx="5999934" cy="9269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538656" y="4130029"/>
            <a:ext cx="494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270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 THE WAY YOU WORK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933920" y="3649000"/>
            <a:ext cx="6386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spc="600" dirty="0">
                <a:solidFill>
                  <a:schemeClr val="accent1"/>
                </a:solidFill>
              </a:rPr>
              <a:t>▪▪▪▪▪▪▪▪▪▪▪▪▪▪▪▪▪▪▪▪▪▪▪▪▪▪▪▪▪▪▪▪▪▪▪▪▪▪▪▪▪▪▪▪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64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Walkin No t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008642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9" r="70999"/>
          <a:stretch/>
        </p:blipFill>
        <p:spPr>
          <a:xfrm>
            <a:off x="9978887" y="0"/>
            <a:ext cx="2213114" cy="6858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3012406" y="2414640"/>
            <a:ext cx="5999934" cy="92695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922254" y="3642936"/>
            <a:ext cx="6286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1"/>
                </a:solidFill>
              </a:rPr>
              <a:t>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38656" y="4179456"/>
            <a:ext cx="4947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270" baseline="0" dirty="0">
                <a:latin typeface="Segoe UI Light" panose="020B0502040204020203" pitchFamily="34" charset="0"/>
                <a:cs typeface="Segoe UI Light" panose="020B0502040204020203" pitchFamily="34" charset="0"/>
              </a:rPr>
              <a:t>TRANSFORM THE WAY YOU WORK</a:t>
            </a:r>
          </a:p>
        </p:txBody>
      </p:sp>
    </p:spTree>
    <p:extLst>
      <p:ext uri="{BB962C8B-B14F-4D97-AF65-F5344CB8AC3E}">
        <p14:creationId xmlns:p14="http://schemas.microsoft.com/office/powerpoint/2010/main" val="2683333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362229" y="316196"/>
            <a:ext cx="4622123" cy="71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0333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Layout-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65663" y="2084173"/>
            <a:ext cx="9860674" cy="896553"/>
          </a:xfrm>
        </p:spPr>
        <p:txBody>
          <a:bodyPr/>
          <a:lstStyle>
            <a:lvl1pPr marL="169629" indent="-169629">
              <a:defRPr sz="5882" baseline="0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“Add a quote here. Design is easier than it looks, and more important than it seems.”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5647788" y="4789287"/>
            <a:ext cx="5378549" cy="1050156"/>
          </a:xfrm>
        </p:spPr>
        <p:txBody>
          <a:bodyPr/>
          <a:lstStyle>
            <a:lvl1pPr marL="0" indent="0">
              <a:buNone/>
              <a:defRPr sz="3137">
                <a:gradFill>
                  <a:gsLst>
                    <a:gs pos="1250">
                      <a:schemeClr val="bg1"/>
                    </a:gs>
                    <a:gs pos="100000">
                      <a:schemeClr val="bg1"/>
                    </a:gs>
                  </a:gsLst>
                  <a:lin ang="5400000" scaled="0"/>
                </a:gradFill>
              </a:defRPr>
            </a:lvl1pPr>
            <a:lvl2pPr marL="336145" indent="0">
              <a:buNone/>
              <a:defRPr/>
            </a:lvl2pPr>
            <a:lvl3pPr marL="560241" indent="0">
              <a:buNone/>
              <a:defRPr/>
            </a:lvl3pPr>
            <a:lvl4pPr marL="784338" indent="0">
              <a:buNone/>
              <a:defRPr/>
            </a:lvl4pPr>
            <a:lvl5pPr marL="1008435" indent="0">
              <a:buNone/>
              <a:defRPr/>
            </a:lvl5pPr>
          </a:lstStyle>
          <a:p>
            <a:pPr lvl="0"/>
            <a:r>
              <a:rPr lang="en-US" dirty="0"/>
              <a:t>Author’s Name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6572676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accent6"/>
                    </a:gs>
                    <a:gs pos="0">
                      <a:schemeClr val="accent6"/>
                    </a:gs>
                  </a:gsLst>
                  <a:lin ang="5400000" scaled="0"/>
                </a:gra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447396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098762"/>
          </a:xfrm>
          <a:noFill/>
        </p:spPr>
        <p:txBody>
          <a:bodyPr tIns="91440" bIns="91440" anchor="t" anchorCtr="0">
            <a:spAutoFit/>
          </a:bodyPr>
          <a:lstStyle>
            <a:lvl1pPr algn="ctr">
              <a:defRPr sz="6600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SECTION TITLE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184" y="5934101"/>
            <a:ext cx="513478" cy="513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58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Layout-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089" y="2084171"/>
            <a:ext cx="8067823" cy="1793105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882" spc="-98" baseline="0">
                <a:gradFill>
                  <a:gsLst>
                    <a:gs pos="100000">
                      <a:schemeClr val="accent6"/>
                    </a:gs>
                    <a:gs pos="0">
                      <a:schemeClr val="accent6"/>
                    </a:gs>
                  </a:gsLst>
                  <a:lin ang="5400000" scaled="0"/>
                </a:gra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87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292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0"/>
            <a:ext cx="10515600" cy="1325563"/>
          </a:xfrm>
        </p:spPr>
        <p:txBody>
          <a:bodyPr/>
          <a:lstStyle>
            <a:lvl1pPr>
              <a:defRPr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CLICK TO EDIT MASTER TITLE STYLE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8679"/>
            <a:ext cx="10515600" cy="3825834"/>
          </a:xfrm>
        </p:spPr>
        <p:txBody>
          <a:bodyPr/>
          <a:lstStyle>
            <a:lvl2pPr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9746652" y="6198928"/>
            <a:ext cx="2132997" cy="3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8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620" y="436026"/>
            <a:ext cx="5378548" cy="535531"/>
          </a:xfrm>
        </p:spPr>
        <p:txBody>
          <a:bodyPr>
            <a:spAutoFit/>
          </a:bodyPr>
          <a:lstStyle>
            <a:lvl1pPr>
              <a:defRPr sz="3200" baseline="0">
                <a:solidFill>
                  <a:schemeClr val="accent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6071100" y="0"/>
            <a:ext cx="6120900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214713" y="6428059"/>
            <a:ext cx="1422196" cy="21972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5811" y="2101056"/>
            <a:ext cx="4103687" cy="2655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6160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-1"/>
            <a:ext cx="10515600" cy="1325563"/>
          </a:xfrm>
        </p:spPr>
        <p:txBody>
          <a:bodyPr/>
          <a:lstStyle>
            <a:lvl1pPr>
              <a:defRPr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05012"/>
            <a:ext cx="5181600" cy="14511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05012"/>
            <a:ext cx="5181600" cy="145111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/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9746652" y="6198928"/>
            <a:ext cx="2132997" cy="3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390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act Layout-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2089" y="2084171"/>
            <a:ext cx="8067823" cy="1793105"/>
          </a:xfrm>
          <a:noFill/>
        </p:spPr>
        <p:txBody>
          <a:bodyPr wrap="square" tIns="91440" bIns="91440" anchor="t" anchorCtr="0">
            <a:noAutofit/>
          </a:bodyPr>
          <a:lstStyle>
            <a:lvl1pPr>
              <a:defRPr sz="5882" spc="-98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145"/>
          <a:stretch/>
        </p:blipFill>
        <p:spPr>
          <a:xfrm>
            <a:off x="589954" y="5696243"/>
            <a:ext cx="3926834" cy="7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626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33169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97550" y="0"/>
            <a:ext cx="10515600" cy="1325563"/>
          </a:xfrm>
        </p:spPr>
        <p:txBody>
          <a:bodyPr/>
          <a:lstStyle>
            <a:lvl1pPr>
              <a:defRPr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9269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593181"/>
            <a:ext cx="5157787" cy="1405382"/>
          </a:xfrm>
        </p:spPr>
        <p:txBody>
          <a:bodyPr/>
          <a:lstStyle>
            <a:lvl1pPr>
              <a:defRPr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>
                <a:latin typeface="Segoe UI Light" charset="0"/>
                <a:ea typeface="Segoe UI Light" charset="0"/>
                <a:cs typeface="Segoe UI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769269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2593181"/>
            <a:ext cx="5183188" cy="1405382"/>
          </a:xfrm>
        </p:spPr>
        <p:txBody>
          <a:bodyPr/>
          <a:lstStyle>
            <a:lvl1pPr>
              <a:defRPr>
                <a:latin typeface="Segoe UI Light" charset="0"/>
                <a:ea typeface="Segoe UI Light" charset="0"/>
                <a:cs typeface="Segoe UI Light" charset="0"/>
              </a:defRPr>
            </a:lvl1pPr>
            <a:lvl2pPr>
              <a:defRPr>
                <a:latin typeface="Segoe UI Light" charset="0"/>
                <a:ea typeface="Segoe UI Light" charset="0"/>
                <a:cs typeface="Segoe UI Light" charset="0"/>
              </a:defRPr>
            </a:lvl2pPr>
            <a:lvl3pPr>
              <a:defRPr>
                <a:latin typeface="Segoe UI Light" charset="0"/>
                <a:ea typeface="Segoe UI Light" charset="0"/>
                <a:cs typeface="Segoe UI Light" charset="0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9746652" y="6198928"/>
            <a:ext cx="2132997" cy="3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1737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2017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9746652" y="6198928"/>
            <a:ext cx="2132997" cy="32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98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158793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058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7350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_colo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Marquam.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911"/>
          <a:stretch/>
        </p:blipFill>
        <p:spPr>
          <a:xfrm>
            <a:off x="704336" y="3378275"/>
            <a:ext cx="4601363" cy="69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1198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299" y="1719730"/>
            <a:ext cx="2775823" cy="27758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51183" y="4522614"/>
            <a:ext cx="431313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7521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blackWhite">
          <a:xfrm>
            <a:off x="269239" y="6171616"/>
            <a:ext cx="11653522" cy="39531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79285" tIns="143428" rIns="179285" bIns="143428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©2016</a:t>
            </a:r>
            <a:r>
              <a:rPr lang="en-US" sz="686" baseline="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 Marquam</a:t>
            </a:r>
            <a:r>
              <a:rPr lang="en-US" sz="686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697864" y="3363133"/>
            <a:ext cx="4622123" cy="71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19896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atter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439"/>
          <p:cNvGrpSpPr/>
          <p:nvPr/>
        </p:nvGrpSpPr>
        <p:grpSpPr>
          <a:xfrm>
            <a:off x="73656" y="62261"/>
            <a:ext cx="12105894" cy="3362070"/>
            <a:chOff x="75133" y="63500"/>
            <a:chExt cx="12348642" cy="3429000"/>
          </a:xfrm>
        </p:grpSpPr>
        <p:grpSp>
          <p:nvGrpSpPr>
            <p:cNvPr id="5" name="Group 1364"/>
            <p:cNvGrpSpPr>
              <a:grpSpLocks noChangeAspect="1"/>
            </p:cNvGrpSpPr>
            <p:nvPr/>
          </p:nvGrpSpPr>
          <p:grpSpPr>
            <a:xfrm>
              <a:off x="75133" y="63500"/>
              <a:ext cx="6198230" cy="3429000"/>
              <a:chOff x="88900" y="16253"/>
              <a:chExt cx="12361342" cy="6838572"/>
            </a:xfrm>
          </p:grpSpPr>
          <p:sp>
            <p:nvSpPr>
              <p:cNvPr id="643" name="Freeform 5"/>
              <p:cNvSpPr>
                <a:spLocks/>
              </p:cNvSpPr>
              <p:nvPr/>
            </p:nvSpPr>
            <p:spPr bwMode="auto">
              <a:xfrm>
                <a:off x="12010713" y="532070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4" name="Freeform 20"/>
              <p:cNvSpPr>
                <a:spLocks noEditPoints="1"/>
              </p:cNvSpPr>
              <p:nvPr/>
            </p:nvSpPr>
            <p:spPr bwMode="auto">
              <a:xfrm>
                <a:off x="8771670" y="532070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5" name="Freeform 7"/>
              <p:cNvSpPr>
                <a:spLocks/>
              </p:cNvSpPr>
              <p:nvPr/>
            </p:nvSpPr>
            <p:spPr bwMode="auto">
              <a:xfrm>
                <a:off x="9062450" y="532070"/>
                <a:ext cx="132640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6" name="Freeform 8"/>
              <p:cNvSpPr>
                <a:spLocks/>
              </p:cNvSpPr>
              <p:nvPr/>
            </p:nvSpPr>
            <p:spPr bwMode="auto">
              <a:xfrm>
                <a:off x="9309524" y="532070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7" name="Freeform 13"/>
              <p:cNvSpPr>
                <a:spLocks/>
              </p:cNvSpPr>
              <p:nvPr/>
            </p:nvSpPr>
            <p:spPr bwMode="auto">
              <a:xfrm>
                <a:off x="9548793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8" name="Freeform 16"/>
              <p:cNvSpPr>
                <a:spLocks noEditPoints="1"/>
              </p:cNvSpPr>
              <p:nvPr/>
            </p:nvSpPr>
            <p:spPr bwMode="auto">
              <a:xfrm>
                <a:off x="9741250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49" name="Freeform 23"/>
              <p:cNvSpPr>
                <a:spLocks/>
              </p:cNvSpPr>
              <p:nvPr/>
            </p:nvSpPr>
            <p:spPr bwMode="auto">
              <a:xfrm>
                <a:off x="10063747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0" name="Freeform 29"/>
              <p:cNvSpPr>
                <a:spLocks/>
              </p:cNvSpPr>
              <p:nvPr/>
            </p:nvSpPr>
            <p:spPr bwMode="auto">
              <a:xfrm>
                <a:off x="10550089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1" name="Freeform 32"/>
              <p:cNvSpPr>
                <a:spLocks noEditPoints="1"/>
              </p:cNvSpPr>
              <p:nvPr/>
            </p:nvSpPr>
            <p:spPr bwMode="auto">
              <a:xfrm>
                <a:off x="10745147" y="519066"/>
                <a:ext cx="249673" cy="379712"/>
              </a:xfrm>
              <a:custGeom>
                <a:avLst/>
                <a:gdLst>
                  <a:gd name="T0" fmla="*/ 34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4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3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4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4" y="100"/>
                      <a:pt x="45" y="104"/>
                      <a:pt x="34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7" y="91"/>
                      <a:pt x="53" y="78"/>
                      <a:pt x="53" y="53"/>
                    </a:cubicBezTo>
                    <a:cubicBezTo>
                      <a:pt x="53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2" name="Freeform 17"/>
              <p:cNvSpPr>
                <a:spLocks/>
              </p:cNvSpPr>
              <p:nvPr/>
            </p:nvSpPr>
            <p:spPr bwMode="auto">
              <a:xfrm>
                <a:off x="11044527" y="532070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3" name="Freeform 18"/>
              <p:cNvSpPr>
                <a:spLocks noEditPoints="1"/>
              </p:cNvSpPr>
              <p:nvPr/>
            </p:nvSpPr>
            <p:spPr bwMode="auto">
              <a:xfrm>
                <a:off x="11231782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4" name="Freeform 19"/>
              <p:cNvSpPr>
                <a:spLocks/>
              </p:cNvSpPr>
              <p:nvPr/>
            </p:nvSpPr>
            <p:spPr bwMode="auto">
              <a:xfrm>
                <a:off x="11530871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5" name="Freeform 20"/>
              <p:cNvSpPr>
                <a:spLocks noEditPoints="1"/>
              </p:cNvSpPr>
              <p:nvPr/>
            </p:nvSpPr>
            <p:spPr bwMode="auto">
              <a:xfrm>
                <a:off x="11720727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6" name="Freeform 5"/>
              <p:cNvSpPr>
                <a:spLocks/>
              </p:cNvSpPr>
              <p:nvPr/>
            </p:nvSpPr>
            <p:spPr bwMode="auto">
              <a:xfrm>
                <a:off x="12010713" y="29257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7" name="Freeform 9"/>
              <p:cNvSpPr>
                <a:spLocks noEditPoints="1"/>
              </p:cNvSpPr>
              <p:nvPr/>
            </p:nvSpPr>
            <p:spPr bwMode="auto">
              <a:xfrm>
                <a:off x="12197968" y="2405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4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7"/>
                      <a:pt x="17" y="54"/>
                    </a:cubicBezTo>
                    <a:cubicBezTo>
                      <a:pt x="17" y="79"/>
                      <a:pt x="23" y="91"/>
                      <a:pt x="35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8" name="Freeform 20"/>
              <p:cNvSpPr>
                <a:spLocks noEditPoints="1"/>
              </p:cNvSpPr>
              <p:nvPr/>
            </p:nvSpPr>
            <p:spPr bwMode="auto">
              <a:xfrm>
                <a:off x="8771670" y="29257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59" name="Freeform 7"/>
              <p:cNvSpPr>
                <a:spLocks/>
              </p:cNvSpPr>
              <p:nvPr/>
            </p:nvSpPr>
            <p:spPr bwMode="auto">
              <a:xfrm>
                <a:off x="9062450" y="29257"/>
                <a:ext cx="132640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0" name="Freeform 8"/>
              <p:cNvSpPr>
                <a:spLocks/>
              </p:cNvSpPr>
              <p:nvPr/>
            </p:nvSpPr>
            <p:spPr bwMode="auto">
              <a:xfrm>
                <a:off x="9309524" y="29257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1" name="Freeform 13"/>
              <p:cNvSpPr>
                <a:spLocks/>
              </p:cNvSpPr>
              <p:nvPr/>
            </p:nvSpPr>
            <p:spPr bwMode="auto">
              <a:xfrm>
                <a:off x="9548793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2" name="Freeform 16"/>
              <p:cNvSpPr>
                <a:spLocks noEditPoints="1"/>
              </p:cNvSpPr>
              <p:nvPr/>
            </p:nvSpPr>
            <p:spPr bwMode="auto">
              <a:xfrm>
                <a:off x="9741250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3" name="Freeform 23"/>
              <p:cNvSpPr>
                <a:spLocks/>
              </p:cNvSpPr>
              <p:nvPr/>
            </p:nvSpPr>
            <p:spPr bwMode="auto">
              <a:xfrm>
                <a:off x="10063747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4" name="Freeform 24"/>
              <p:cNvSpPr>
                <a:spLocks/>
              </p:cNvSpPr>
              <p:nvPr/>
            </p:nvSpPr>
            <p:spPr bwMode="auto">
              <a:xfrm>
                <a:off x="1031081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5" name="Freeform 29"/>
              <p:cNvSpPr>
                <a:spLocks/>
              </p:cNvSpPr>
              <p:nvPr/>
            </p:nvSpPr>
            <p:spPr bwMode="auto">
              <a:xfrm>
                <a:off x="1055008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6" name="Freeform 17"/>
              <p:cNvSpPr>
                <a:spLocks/>
              </p:cNvSpPr>
              <p:nvPr/>
            </p:nvSpPr>
            <p:spPr bwMode="auto">
              <a:xfrm>
                <a:off x="11044527" y="29257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7" name="Freeform 18"/>
              <p:cNvSpPr>
                <a:spLocks noEditPoints="1"/>
              </p:cNvSpPr>
              <p:nvPr/>
            </p:nvSpPr>
            <p:spPr bwMode="auto">
              <a:xfrm>
                <a:off x="11231782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8" name="Freeform 19"/>
              <p:cNvSpPr>
                <a:spLocks/>
              </p:cNvSpPr>
              <p:nvPr/>
            </p:nvSpPr>
            <p:spPr bwMode="auto">
              <a:xfrm>
                <a:off x="11530871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69" name="Freeform 20"/>
              <p:cNvSpPr>
                <a:spLocks noEditPoints="1"/>
              </p:cNvSpPr>
              <p:nvPr/>
            </p:nvSpPr>
            <p:spPr bwMode="auto">
              <a:xfrm>
                <a:off x="11720727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0" name="Freeform 20"/>
              <p:cNvSpPr>
                <a:spLocks noEditPoints="1"/>
              </p:cNvSpPr>
              <p:nvPr/>
            </p:nvSpPr>
            <p:spPr bwMode="auto">
              <a:xfrm>
                <a:off x="10265382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1" name="Freeform 5"/>
              <p:cNvSpPr>
                <a:spLocks/>
              </p:cNvSpPr>
              <p:nvPr/>
            </p:nvSpPr>
            <p:spPr bwMode="auto">
              <a:xfrm>
                <a:off x="12256837" y="532070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2" name="Freeform 29"/>
              <p:cNvSpPr>
                <a:spLocks/>
              </p:cNvSpPr>
              <p:nvPr/>
            </p:nvSpPr>
            <p:spPr bwMode="auto">
              <a:xfrm>
                <a:off x="1079730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3" name="Freeform 18"/>
              <p:cNvSpPr>
                <a:spLocks noEditPoints="1"/>
              </p:cNvSpPr>
              <p:nvPr/>
            </p:nvSpPr>
            <p:spPr bwMode="auto">
              <a:xfrm>
                <a:off x="50007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4" name="Freeform 19"/>
              <p:cNvSpPr>
                <a:spLocks/>
              </p:cNvSpPr>
              <p:nvPr/>
            </p:nvSpPr>
            <p:spPr bwMode="auto">
              <a:xfrm>
                <a:off x="94934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5" name="Freeform 7"/>
              <p:cNvSpPr>
                <a:spLocks/>
              </p:cNvSpPr>
              <p:nvPr/>
            </p:nvSpPr>
            <p:spPr bwMode="auto">
              <a:xfrm>
                <a:off x="1250256" y="63899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6" name="Freeform 8"/>
              <p:cNvSpPr>
                <a:spLocks/>
              </p:cNvSpPr>
              <p:nvPr/>
            </p:nvSpPr>
            <p:spPr bwMode="auto">
              <a:xfrm>
                <a:off x="1547875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7" name="Freeform 13"/>
              <p:cNvSpPr>
                <a:spLocks/>
              </p:cNvSpPr>
              <p:nvPr/>
            </p:nvSpPr>
            <p:spPr bwMode="auto">
              <a:xfrm>
                <a:off x="184219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8" name="Freeform 23"/>
              <p:cNvSpPr>
                <a:spLocks/>
              </p:cNvSpPr>
              <p:nvPr/>
            </p:nvSpPr>
            <p:spPr bwMode="auto">
              <a:xfrm>
                <a:off x="2621113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79" name="Freeform 24"/>
              <p:cNvSpPr>
                <a:spLocks/>
              </p:cNvSpPr>
              <p:nvPr/>
            </p:nvSpPr>
            <p:spPr bwMode="auto">
              <a:xfrm>
                <a:off x="2922029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0" name="Freeform 29"/>
              <p:cNvSpPr>
                <a:spLocks/>
              </p:cNvSpPr>
              <p:nvPr/>
            </p:nvSpPr>
            <p:spPr bwMode="auto">
              <a:xfrm>
                <a:off x="3222945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1" name="Freeform 17"/>
              <p:cNvSpPr>
                <a:spLocks/>
              </p:cNvSpPr>
              <p:nvPr/>
            </p:nvSpPr>
            <p:spPr bwMode="auto">
              <a:xfrm>
                <a:off x="3523861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82" name="Group 740"/>
              <p:cNvGrpSpPr/>
              <p:nvPr/>
            </p:nvGrpSpPr>
            <p:grpSpPr>
              <a:xfrm>
                <a:off x="2143112" y="63841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27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7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683" name="Group 746"/>
              <p:cNvGrpSpPr/>
              <p:nvPr/>
            </p:nvGrpSpPr>
            <p:grpSpPr>
              <a:xfrm>
                <a:off x="4559759" y="63841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27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7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684" name="Freeform 19"/>
              <p:cNvSpPr>
                <a:spLocks/>
              </p:cNvSpPr>
              <p:nvPr/>
            </p:nvSpPr>
            <p:spPr bwMode="auto">
              <a:xfrm>
                <a:off x="503776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5" name="Freeform 7"/>
              <p:cNvSpPr>
                <a:spLocks/>
              </p:cNvSpPr>
              <p:nvPr/>
            </p:nvSpPr>
            <p:spPr bwMode="auto">
              <a:xfrm>
                <a:off x="5338676" y="63899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6" name="Freeform 8"/>
              <p:cNvSpPr>
                <a:spLocks/>
              </p:cNvSpPr>
              <p:nvPr/>
            </p:nvSpPr>
            <p:spPr bwMode="auto">
              <a:xfrm>
                <a:off x="5636295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7" name="Freeform 23"/>
              <p:cNvSpPr>
                <a:spLocks/>
              </p:cNvSpPr>
              <p:nvPr/>
            </p:nvSpPr>
            <p:spPr bwMode="auto">
              <a:xfrm>
                <a:off x="6408617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8" name="Freeform 24"/>
              <p:cNvSpPr>
                <a:spLocks/>
              </p:cNvSpPr>
              <p:nvPr/>
            </p:nvSpPr>
            <p:spPr bwMode="auto">
              <a:xfrm>
                <a:off x="6709533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9" name="Freeform 17"/>
              <p:cNvSpPr>
                <a:spLocks/>
              </p:cNvSpPr>
              <p:nvPr/>
            </p:nvSpPr>
            <p:spPr bwMode="auto">
              <a:xfrm>
                <a:off x="7010449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0" name="Freeform 18"/>
              <p:cNvSpPr>
                <a:spLocks noEditPoints="1"/>
              </p:cNvSpPr>
              <p:nvPr/>
            </p:nvSpPr>
            <p:spPr bwMode="auto">
              <a:xfrm>
                <a:off x="730477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1" name="Freeform 20"/>
              <p:cNvSpPr>
                <a:spLocks noEditPoints="1"/>
              </p:cNvSpPr>
              <p:nvPr/>
            </p:nvSpPr>
            <p:spPr bwMode="auto">
              <a:xfrm>
                <a:off x="775404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92" name="Group 740"/>
              <p:cNvGrpSpPr/>
              <p:nvPr/>
            </p:nvGrpSpPr>
            <p:grpSpPr>
              <a:xfrm>
                <a:off x="5930616" y="63841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27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7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693" name="Freeform 16"/>
              <p:cNvSpPr>
                <a:spLocks noEditPoints="1"/>
              </p:cNvSpPr>
              <p:nvPr/>
            </p:nvSpPr>
            <p:spPr bwMode="auto">
              <a:xfrm>
                <a:off x="9099463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4" name="Freeform 16"/>
              <p:cNvSpPr>
                <a:spLocks noEditPoints="1"/>
              </p:cNvSpPr>
              <p:nvPr/>
            </p:nvSpPr>
            <p:spPr bwMode="auto">
              <a:xfrm>
                <a:off x="9846352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5" name="Freeform 5"/>
              <p:cNvSpPr>
                <a:spLocks/>
              </p:cNvSpPr>
              <p:nvPr/>
            </p:nvSpPr>
            <p:spPr bwMode="auto">
              <a:xfrm>
                <a:off x="9548733" y="63899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6" name="Freeform 20"/>
              <p:cNvSpPr>
                <a:spLocks noEditPoints="1"/>
              </p:cNvSpPr>
              <p:nvPr/>
            </p:nvSpPr>
            <p:spPr bwMode="auto">
              <a:xfrm>
                <a:off x="10295622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97" name="Group 746"/>
              <p:cNvGrpSpPr/>
              <p:nvPr/>
            </p:nvGrpSpPr>
            <p:grpSpPr>
              <a:xfrm>
                <a:off x="10744892" y="63841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27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7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698" name="Freeform 18"/>
              <p:cNvSpPr>
                <a:spLocks noEditPoints="1"/>
              </p:cNvSpPr>
              <p:nvPr/>
            </p:nvSpPr>
            <p:spPr bwMode="auto">
              <a:xfrm>
                <a:off x="11701249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9" name="Freeform 19"/>
              <p:cNvSpPr>
                <a:spLocks/>
              </p:cNvSpPr>
              <p:nvPr/>
            </p:nvSpPr>
            <p:spPr bwMode="auto">
              <a:xfrm>
                <a:off x="1215052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00" name="Group 781"/>
              <p:cNvGrpSpPr/>
              <p:nvPr/>
            </p:nvGrpSpPr>
            <p:grpSpPr>
              <a:xfrm>
                <a:off x="520986" y="57660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261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62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63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64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65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66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67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68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69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70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01" name="Freeform 21"/>
              <p:cNvSpPr>
                <a:spLocks noEditPoints="1"/>
              </p:cNvSpPr>
              <p:nvPr/>
            </p:nvSpPr>
            <p:spPr bwMode="auto">
              <a:xfrm>
                <a:off x="11222893" y="63967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702" name="Group 781"/>
              <p:cNvGrpSpPr/>
              <p:nvPr/>
            </p:nvGrpSpPr>
            <p:grpSpPr>
              <a:xfrm>
                <a:off x="3818182" y="63687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251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52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53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54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55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56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57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58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59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60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03" name="Freeform 23"/>
              <p:cNvSpPr>
                <a:spLocks/>
              </p:cNvSpPr>
              <p:nvPr/>
            </p:nvSpPr>
            <p:spPr bwMode="auto">
              <a:xfrm>
                <a:off x="820331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4" name="Freeform 24"/>
              <p:cNvSpPr>
                <a:spLocks/>
              </p:cNvSpPr>
              <p:nvPr/>
            </p:nvSpPr>
            <p:spPr bwMode="auto">
              <a:xfrm>
                <a:off x="850422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5" name="Freeform 17"/>
              <p:cNvSpPr>
                <a:spLocks/>
              </p:cNvSpPr>
              <p:nvPr/>
            </p:nvSpPr>
            <p:spPr bwMode="auto">
              <a:xfrm>
                <a:off x="8805142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6" name="Freeform 19"/>
              <p:cNvSpPr>
                <a:spLocks/>
              </p:cNvSpPr>
              <p:nvPr/>
            </p:nvSpPr>
            <p:spPr bwMode="auto">
              <a:xfrm>
                <a:off x="1013391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7" name="Freeform 7"/>
              <p:cNvSpPr>
                <a:spLocks/>
              </p:cNvSpPr>
              <p:nvPr/>
            </p:nvSpPr>
            <p:spPr bwMode="auto">
              <a:xfrm>
                <a:off x="10430348" y="57872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8" name="Freeform 8"/>
              <p:cNvSpPr>
                <a:spLocks/>
              </p:cNvSpPr>
              <p:nvPr/>
            </p:nvSpPr>
            <p:spPr bwMode="auto">
              <a:xfrm>
                <a:off x="10723483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9" name="Freeform 13"/>
              <p:cNvSpPr>
                <a:spLocks/>
              </p:cNvSpPr>
              <p:nvPr/>
            </p:nvSpPr>
            <p:spPr bwMode="auto">
              <a:xfrm>
                <a:off x="1101332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0" name="Freeform 23"/>
              <p:cNvSpPr>
                <a:spLocks/>
              </p:cNvSpPr>
              <p:nvPr/>
            </p:nvSpPr>
            <p:spPr bwMode="auto">
              <a:xfrm>
                <a:off x="11783269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1" name="Freeform 24"/>
              <p:cNvSpPr>
                <a:spLocks/>
              </p:cNvSpPr>
              <p:nvPr/>
            </p:nvSpPr>
            <p:spPr bwMode="auto">
              <a:xfrm>
                <a:off x="1207970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12" name="Group 740"/>
              <p:cNvGrpSpPr/>
              <p:nvPr/>
            </p:nvGrpSpPr>
            <p:grpSpPr>
              <a:xfrm>
                <a:off x="11309752" y="57814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24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5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13" name="Freeform 18"/>
              <p:cNvSpPr>
                <a:spLocks noEditPoints="1"/>
              </p:cNvSpPr>
              <p:nvPr/>
            </p:nvSpPr>
            <p:spPr bwMode="auto">
              <a:xfrm>
                <a:off x="7623722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4" name="Freeform 20"/>
              <p:cNvSpPr>
                <a:spLocks noEditPoints="1"/>
              </p:cNvSpPr>
              <p:nvPr/>
            </p:nvSpPr>
            <p:spPr bwMode="auto">
              <a:xfrm>
                <a:off x="8068508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5" name="Freeform 16"/>
              <p:cNvSpPr>
                <a:spLocks noEditPoints="1"/>
              </p:cNvSpPr>
              <p:nvPr/>
            </p:nvSpPr>
            <p:spPr bwMode="auto">
              <a:xfrm>
                <a:off x="9395995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6" name="Freeform 5"/>
              <p:cNvSpPr>
                <a:spLocks/>
              </p:cNvSpPr>
              <p:nvPr/>
            </p:nvSpPr>
            <p:spPr bwMode="auto">
              <a:xfrm>
                <a:off x="9840781" y="57872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7" name="Freeform 23"/>
              <p:cNvSpPr>
                <a:spLocks/>
              </p:cNvSpPr>
              <p:nvPr/>
            </p:nvSpPr>
            <p:spPr bwMode="auto">
              <a:xfrm>
                <a:off x="8513294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8" name="Freeform 24"/>
              <p:cNvSpPr>
                <a:spLocks/>
              </p:cNvSpPr>
              <p:nvPr/>
            </p:nvSpPr>
            <p:spPr bwMode="auto">
              <a:xfrm>
                <a:off x="880972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9" name="Freeform 17"/>
              <p:cNvSpPr>
                <a:spLocks/>
              </p:cNvSpPr>
              <p:nvPr/>
            </p:nvSpPr>
            <p:spPr bwMode="auto">
              <a:xfrm>
                <a:off x="9106158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0" name="Freeform 24"/>
              <p:cNvSpPr>
                <a:spLocks/>
              </p:cNvSpPr>
              <p:nvPr/>
            </p:nvSpPr>
            <p:spPr bwMode="auto">
              <a:xfrm>
                <a:off x="1232679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1" name="Freeform 29"/>
              <p:cNvSpPr>
                <a:spLocks/>
              </p:cNvSpPr>
              <p:nvPr/>
            </p:nvSpPr>
            <p:spPr bwMode="auto">
              <a:xfrm>
                <a:off x="1529111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2" name="Freeform 17"/>
              <p:cNvSpPr>
                <a:spLocks/>
              </p:cNvSpPr>
              <p:nvPr/>
            </p:nvSpPr>
            <p:spPr bwMode="auto">
              <a:xfrm>
                <a:off x="1825543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3" name="Group 746"/>
              <p:cNvGrpSpPr/>
              <p:nvPr/>
            </p:nvGrpSpPr>
            <p:grpSpPr>
              <a:xfrm>
                <a:off x="2852473" y="57814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24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4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24" name="Freeform 19"/>
              <p:cNvSpPr>
                <a:spLocks/>
              </p:cNvSpPr>
              <p:nvPr/>
            </p:nvSpPr>
            <p:spPr bwMode="auto">
              <a:xfrm>
                <a:off x="332599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5" name="Freeform 7"/>
              <p:cNvSpPr>
                <a:spLocks/>
              </p:cNvSpPr>
              <p:nvPr/>
            </p:nvSpPr>
            <p:spPr bwMode="auto">
              <a:xfrm>
                <a:off x="3622422" y="57872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6" name="Freeform 8"/>
              <p:cNvSpPr>
                <a:spLocks/>
              </p:cNvSpPr>
              <p:nvPr/>
            </p:nvSpPr>
            <p:spPr bwMode="auto">
              <a:xfrm>
                <a:off x="3915557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27" name="Group 781"/>
              <p:cNvGrpSpPr/>
              <p:nvPr/>
            </p:nvGrpSpPr>
            <p:grpSpPr>
              <a:xfrm>
                <a:off x="2115380" y="57660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237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38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39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40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41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42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43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44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45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46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28" name="Freeform 8"/>
              <p:cNvSpPr>
                <a:spLocks/>
              </p:cNvSpPr>
              <p:nvPr/>
            </p:nvSpPr>
            <p:spPr bwMode="auto">
              <a:xfrm>
                <a:off x="4205394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9" name="Freeform 23"/>
              <p:cNvSpPr>
                <a:spLocks/>
              </p:cNvSpPr>
              <p:nvPr/>
            </p:nvSpPr>
            <p:spPr bwMode="auto">
              <a:xfrm>
                <a:off x="4968748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0" name="Freeform 24"/>
              <p:cNvSpPr>
                <a:spLocks/>
              </p:cNvSpPr>
              <p:nvPr/>
            </p:nvSpPr>
            <p:spPr bwMode="auto">
              <a:xfrm>
                <a:off x="526518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1" name="Freeform 17"/>
              <p:cNvSpPr>
                <a:spLocks/>
              </p:cNvSpPr>
              <p:nvPr/>
            </p:nvSpPr>
            <p:spPr bwMode="auto">
              <a:xfrm>
                <a:off x="5561612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32" name="Group 740"/>
              <p:cNvGrpSpPr/>
              <p:nvPr/>
            </p:nvGrpSpPr>
            <p:grpSpPr>
              <a:xfrm>
                <a:off x="4495231" y="57814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23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3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33" name="Freeform 18"/>
              <p:cNvSpPr>
                <a:spLocks noEditPoints="1"/>
              </p:cNvSpPr>
              <p:nvPr/>
            </p:nvSpPr>
            <p:spPr bwMode="auto">
              <a:xfrm>
                <a:off x="5851449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4" name="Freeform 20"/>
              <p:cNvSpPr>
                <a:spLocks noEditPoints="1"/>
              </p:cNvSpPr>
              <p:nvPr/>
            </p:nvSpPr>
            <p:spPr bwMode="auto">
              <a:xfrm>
                <a:off x="6296235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5" name="Freeform 23"/>
              <p:cNvSpPr>
                <a:spLocks/>
              </p:cNvSpPr>
              <p:nvPr/>
            </p:nvSpPr>
            <p:spPr bwMode="auto">
              <a:xfrm>
                <a:off x="6741021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6" name="Freeform 24"/>
              <p:cNvSpPr>
                <a:spLocks/>
              </p:cNvSpPr>
              <p:nvPr/>
            </p:nvSpPr>
            <p:spPr bwMode="auto">
              <a:xfrm>
                <a:off x="7037453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7" name="Freeform 17"/>
              <p:cNvSpPr>
                <a:spLocks/>
              </p:cNvSpPr>
              <p:nvPr/>
            </p:nvSpPr>
            <p:spPr bwMode="auto">
              <a:xfrm>
                <a:off x="7333885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8" name="Freeform 18"/>
              <p:cNvSpPr>
                <a:spLocks noEditPoints="1"/>
              </p:cNvSpPr>
              <p:nvPr/>
            </p:nvSpPr>
            <p:spPr bwMode="auto">
              <a:xfrm>
                <a:off x="6136424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9" name="Freeform 19"/>
              <p:cNvSpPr>
                <a:spLocks/>
              </p:cNvSpPr>
              <p:nvPr/>
            </p:nvSpPr>
            <p:spPr bwMode="auto">
              <a:xfrm>
                <a:off x="6586183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0" name="Freeform 7"/>
              <p:cNvSpPr>
                <a:spLocks/>
              </p:cNvSpPr>
              <p:nvPr/>
            </p:nvSpPr>
            <p:spPr bwMode="auto">
              <a:xfrm>
                <a:off x="6887588" y="50994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1" name="Freeform 8"/>
              <p:cNvSpPr>
                <a:spLocks/>
              </p:cNvSpPr>
              <p:nvPr/>
            </p:nvSpPr>
            <p:spPr bwMode="auto">
              <a:xfrm>
                <a:off x="7185696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2" name="Freeform 13"/>
              <p:cNvSpPr>
                <a:spLocks/>
              </p:cNvSpPr>
              <p:nvPr/>
            </p:nvSpPr>
            <p:spPr bwMode="auto">
              <a:xfrm>
                <a:off x="748050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3" name="Freeform 23"/>
              <p:cNvSpPr>
                <a:spLocks/>
              </p:cNvSpPr>
              <p:nvPr/>
            </p:nvSpPr>
            <p:spPr bwMode="auto">
              <a:xfrm>
                <a:off x="826040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4" name="Freeform 24"/>
              <p:cNvSpPr>
                <a:spLocks/>
              </p:cNvSpPr>
              <p:nvPr/>
            </p:nvSpPr>
            <p:spPr bwMode="auto">
              <a:xfrm>
                <a:off x="856180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5" name="Freeform 29"/>
              <p:cNvSpPr>
                <a:spLocks/>
              </p:cNvSpPr>
              <p:nvPr/>
            </p:nvSpPr>
            <p:spPr bwMode="auto">
              <a:xfrm>
                <a:off x="886321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6" name="Freeform 17"/>
              <p:cNvSpPr>
                <a:spLocks/>
              </p:cNvSpPr>
              <p:nvPr/>
            </p:nvSpPr>
            <p:spPr bwMode="auto">
              <a:xfrm>
                <a:off x="9164616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47" name="Group 740"/>
              <p:cNvGrpSpPr/>
              <p:nvPr/>
            </p:nvGrpSpPr>
            <p:grpSpPr>
              <a:xfrm>
                <a:off x="7781911" y="50936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23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3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748" name="Group 746"/>
              <p:cNvGrpSpPr/>
              <p:nvPr/>
            </p:nvGrpSpPr>
            <p:grpSpPr>
              <a:xfrm>
                <a:off x="10201492" y="50936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23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3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49" name="Freeform 19"/>
              <p:cNvSpPr>
                <a:spLocks/>
              </p:cNvSpPr>
              <p:nvPr/>
            </p:nvSpPr>
            <p:spPr bwMode="auto">
              <a:xfrm>
                <a:off x="10679982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0" name="Freeform 7"/>
              <p:cNvSpPr>
                <a:spLocks/>
              </p:cNvSpPr>
              <p:nvPr/>
            </p:nvSpPr>
            <p:spPr bwMode="auto">
              <a:xfrm>
                <a:off x="10981387" y="50994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1" name="Freeform 8"/>
              <p:cNvSpPr>
                <a:spLocks/>
              </p:cNvSpPr>
              <p:nvPr/>
            </p:nvSpPr>
            <p:spPr bwMode="auto">
              <a:xfrm>
                <a:off x="11279495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2" name="Freeform 23"/>
              <p:cNvSpPr>
                <a:spLocks/>
              </p:cNvSpPr>
              <p:nvPr/>
            </p:nvSpPr>
            <p:spPr bwMode="auto">
              <a:xfrm>
                <a:off x="12052795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53" name="Group 740"/>
              <p:cNvGrpSpPr/>
              <p:nvPr/>
            </p:nvGrpSpPr>
            <p:grpSpPr>
              <a:xfrm>
                <a:off x="11574305" y="50936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22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3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754" name="Group 781"/>
              <p:cNvGrpSpPr/>
              <p:nvPr/>
            </p:nvGrpSpPr>
            <p:grpSpPr>
              <a:xfrm>
                <a:off x="6103830" y="44706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219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20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21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22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23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24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25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26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27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28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755" name="Group 781"/>
              <p:cNvGrpSpPr/>
              <p:nvPr/>
            </p:nvGrpSpPr>
            <p:grpSpPr>
              <a:xfrm>
                <a:off x="9459426" y="50781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209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10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11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12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13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14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15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16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17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18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56" name="Freeform 24"/>
              <p:cNvSpPr>
                <a:spLocks/>
              </p:cNvSpPr>
              <p:nvPr/>
            </p:nvSpPr>
            <p:spPr bwMode="auto">
              <a:xfrm>
                <a:off x="6841547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7" name="Freeform 29"/>
              <p:cNvSpPr>
                <a:spLocks/>
              </p:cNvSpPr>
              <p:nvPr/>
            </p:nvSpPr>
            <p:spPr bwMode="auto">
              <a:xfrm>
                <a:off x="7138603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8" name="Freeform 17"/>
              <p:cNvSpPr>
                <a:spLocks/>
              </p:cNvSpPr>
              <p:nvPr/>
            </p:nvSpPr>
            <p:spPr bwMode="auto">
              <a:xfrm>
                <a:off x="7435659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59" name="Group 746"/>
              <p:cNvGrpSpPr/>
              <p:nvPr/>
            </p:nvGrpSpPr>
            <p:grpSpPr>
              <a:xfrm>
                <a:off x="8463837" y="44860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20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0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60" name="Freeform 19"/>
              <p:cNvSpPr>
                <a:spLocks/>
              </p:cNvSpPr>
              <p:nvPr/>
            </p:nvSpPr>
            <p:spPr bwMode="auto">
              <a:xfrm>
                <a:off x="8937978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1" name="Freeform 7"/>
              <p:cNvSpPr>
                <a:spLocks/>
              </p:cNvSpPr>
              <p:nvPr/>
            </p:nvSpPr>
            <p:spPr bwMode="auto">
              <a:xfrm>
                <a:off x="9235034" y="44918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2" name="Freeform 8"/>
              <p:cNvSpPr>
                <a:spLocks/>
              </p:cNvSpPr>
              <p:nvPr/>
            </p:nvSpPr>
            <p:spPr bwMode="auto">
              <a:xfrm>
                <a:off x="9528793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3" name="Group 781"/>
              <p:cNvGrpSpPr/>
              <p:nvPr/>
            </p:nvGrpSpPr>
            <p:grpSpPr>
              <a:xfrm>
                <a:off x="7726120" y="44706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197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98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99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00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01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02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03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04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05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206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64" name="Freeform 8"/>
              <p:cNvSpPr>
                <a:spLocks/>
              </p:cNvSpPr>
              <p:nvPr/>
            </p:nvSpPr>
            <p:spPr bwMode="auto">
              <a:xfrm>
                <a:off x="9819254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5" name="Freeform 23"/>
              <p:cNvSpPr>
                <a:spLocks/>
              </p:cNvSpPr>
              <p:nvPr/>
            </p:nvSpPr>
            <p:spPr bwMode="auto">
              <a:xfrm>
                <a:off x="10583856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6" name="Freeform 24"/>
              <p:cNvSpPr>
                <a:spLocks/>
              </p:cNvSpPr>
              <p:nvPr/>
            </p:nvSpPr>
            <p:spPr bwMode="auto">
              <a:xfrm>
                <a:off x="10880912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67" name="Freeform 17"/>
              <p:cNvSpPr>
                <a:spLocks/>
              </p:cNvSpPr>
              <p:nvPr/>
            </p:nvSpPr>
            <p:spPr bwMode="auto">
              <a:xfrm>
                <a:off x="11177968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8" name="Group 740"/>
              <p:cNvGrpSpPr/>
              <p:nvPr/>
            </p:nvGrpSpPr>
            <p:grpSpPr>
              <a:xfrm>
                <a:off x="10109715" y="44860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9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9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69" name="Freeform 18"/>
              <p:cNvSpPr>
                <a:spLocks noEditPoints="1"/>
              </p:cNvSpPr>
              <p:nvPr/>
            </p:nvSpPr>
            <p:spPr bwMode="auto">
              <a:xfrm>
                <a:off x="11468429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0" name="Freeform 20"/>
              <p:cNvSpPr>
                <a:spLocks noEditPoints="1"/>
              </p:cNvSpPr>
              <p:nvPr/>
            </p:nvSpPr>
            <p:spPr bwMode="auto">
              <a:xfrm>
                <a:off x="11913844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1" name="Freeform 23"/>
              <p:cNvSpPr>
                <a:spLocks/>
              </p:cNvSpPr>
              <p:nvPr/>
            </p:nvSpPr>
            <p:spPr bwMode="auto">
              <a:xfrm>
                <a:off x="15165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2" name="Freeform 24"/>
              <p:cNvSpPr>
                <a:spLocks/>
              </p:cNvSpPr>
              <p:nvPr/>
            </p:nvSpPr>
            <p:spPr bwMode="auto">
              <a:xfrm>
                <a:off x="45305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3" name="Freeform 17"/>
              <p:cNvSpPr>
                <a:spLocks/>
              </p:cNvSpPr>
              <p:nvPr/>
            </p:nvSpPr>
            <p:spPr bwMode="auto">
              <a:xfrm>
                <a:off x="754461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4" name="Freeform 18"/>
              <p:cNvSpPr>
                <a:spLocks noEditPoints="1"/>
              </p:cNvSpPr>
              <p:nvPr/>
            </p:nvSpPr>
            <p:spPr bwMode="auto">
              <a:xfrm>
                <a:off x="1049271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5" name="Freeform 20"/>
              <p:cNvSpPr>
                <a:spLocks noEditPoints="1"/>
              </p:cNvSpPr>
              <p:nvPr/>
            </p:nvSpPr>
            <p:spPr bwMode="auto">
              <a:xfrm>
                <a:off x="1499030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6" name="Freeform 16"/>
              <p:cNvSpPr>
                <a:spLocks noEditPoints="1"/>
              </p:cNvSpPr>
              <p:nvPr/>
            </p:nvSpPr>
            <p:spPr bwMode="auto">
              <a:xfrm>
                <a:off x="2846409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7" name="Freeform 16"/>
              <p:cNvSpPr>
                <a:spLocks noEditPoints="1"/>
              </p:cNvSpPr>
              <p:nvPr/>
            </p:nvSpPr>
            <p:spPr bwMode="auto">
              <a:xfrm>
                <a:off x="3594276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8" name="Freeform 5"/>
              <p:cNvSpPr>
                <a:spLocks/>
              </p:cNvSpPr>
              <p:nvPr/>
            </p:nvSpPr>
            <p:spPr bwMode="auto">
              <a:xfrm>
                <a:off x="3296168" y="50994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79" name="Freeform 20"/>
              <p:cNvSpPr>
                <a:spLocks noEditPoints="1"/>
              </p:cNvSpPr>
              <p:nvPr/>
            </p:nvSpPr>
            <p:spPr bwMode="auto">
              <a:xfrm>
                <a:off x="4044035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80" name="Group 746"/>
              <p:cNvGrpSpPr/>
              <p:nvPr/>
            </p:nvGrpSpPr>
            <p:grpSpPr>
              <a:xfrm>
                <a:off x="4493794" y="50936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19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9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81" name="Freeform 18"/>
              <p:cNvSpPr>
                <a:spLocks noEditPoints="1"/>
              </p:cNvSpPr>
              <p:nvPr/>
            </p:nvSpPr>
            <p:spPr bwMode="auto">
              <a:xfrm>
                <a:off x="5451129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2" name="Freeform 19"/>
              <p:cNvSpPr>
                <a:spLocks/>
              </p:cNvSpPr>
              <p:nvPr/>
            </p:nvSpPr>
            <p:spPr bwMode="auto">
              <a:xfrm>
                <a:off x="5900882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3" name="Freeform 21"/>
              <p:cNvSpPr>
                <a:spLocks noEditPoints="1"/>
              </p:cNvSpPr>
              <p:nvPr/>
            </p:nvSpPr>
            <p:spPr bwMode="auto">
              <a:xfrm>
                <a:off x="4972284" y="51062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784" name="Freeform 23"/>
              <p:cNvSpPr>
                <a:spLocks/>
              </p:cNvSpPr>
              <p:nvPr/>
            </p:nvSpPr>
            <p:spPr bwMode="auto">
              <a:xfrm>
                <a:off x="1948789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5" name="Freeform 24"/>
              <p:cNvSpPr>
                <a:spLocks/>
              </p:cNvSpPr>
              <p:nvPr/>
            </p:nvSpPr>
            <p:spPr bwMode="auto">
              <a:xfrm>
                <a:off x="2250194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6" name="Freeform 17"/>
              <p:cNvSpPr>
                <a:spLocks/>
              </p:cNvSpPr>
              <p:nvPr/>
            </p:nvSpPr>
            <p:spPr bwMode="auto">
              <a:xfrm>
                <a:off x="2551599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7" name="Freeform 19"/>
              <p:cNvSpPr>
                <a:spLocks/>
              </p:cNvSpPr>
              <p:nvPr/>
            </p:nvSpPr>
            <p:spPr bwMode="auto">
              <a:xfrm>
                <a:off x="3857245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8" name="Freeform 7"/>
              <p:cNvSpPr>
                <a:spLocks/>
              </p:cNvSpPr>
              <p:nvPr/>
            </p:nvSpPr>
            <p:spPr bwMode="auto">
              <a:xfrm>
                <a:off x="4154301" y="44918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9" name="Freeform 8"/>
              <p:cNvSpPr>
                <a:spLocks/>
              </p:cNvSpPr>
              <p:nvPr/>
            </p:nvSpPr>
            <p:spPr bwMode="auto">
              <a:xfrm>
                <a:off x="4448060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0" name="Freeform 13"/>
              <p:cNvSpPr>
                <a:spLocks/>
              </p:cNvSpPr>
              <p:nvPr/>
            </p:nvSpPr>
            <p:spPr bwMode="auto">
              <a:xfrm>
                <a:off x="4738521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1" name="Freeform 23"/>
              <p:cNvSpPr>
                <a:spLocks/>
              </p:cNvSpPr>
              <p:nvPr/>
            </p:nvSpPr>
            <p:spPr bwMode="auto">
              <a:xfrm>
                <a:off x="5509718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2" name="Freeform 24"/>
              <p:cNvSpPr>
                <a:spLocks/>
              </p:cNvSpPr>
              <p:nvPr/>
            </p:nvSpPr>
            <p:spPr bwMode="auto">
              <a:xfrm>
                <a:off x="5806774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93" name="Group 740"/>
              <p:cNvGrpSpPr/>
              <p:nvPr/>
            </p:nvGrpSpPr>
            <p:grpSpPr>
              <a:xfrm>
                <a:off x="5035577" y="44860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9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9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94" name="Freeform 18"/>
              <p:cNvSpPr>
                <a:spLocks noEditPoints="1"/>
              </p:cNvSpPr>
              <p:nvPr/>
            </p:nvSpPr>
            <p:spPr bwMode="auto">
              <a:xfrm>
                <a:off x="1342683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5" name="Freeform 20"/>
              <p:cNvSpPr>
                <a:spLocks noEditPoints="1"/>
              </p:cNvSpPr>
              <p:nvPr/>
            </p:nvSpPr>
            <p:spPr bwMode="auto">
              <a:xfrm>
                <a:off x="1788093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6" name="Freeform 16"/>
              <p:cNvSpPr>
                <a:spLocks noEditPoints="1"/>
              </p:cNvSpPr>
              <p:nvPr/>
            </p:nvSpPr>
            <p:spPr bwMode="auto">
              <a:xfrm>
                <a:off x="3118076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7" name="Freeform 5"/>
              <p:cNvSpPr>
                <a:spLocks/>
              </p:cNvSpPr>
              <p:nvPr/>
            </p:nvSpPr>
            <p:spPr bwMode="auto">
              <a:xfrm>
                <a:off x="3563486" y="44918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8" name="Freeform 23"/>
              <p:cNvSpPr>
                <a:spLocks/>
              </p:cNvSpPr>
              <p:nvPr/>
            </p:nvSpPr>
            <p:spPr bwMode="auto">
              <a:xfrm>
                <a:off x="2233503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9" name="Freeform 24"/>
              <p:cNvSpPr>
                <a:spLocks/>
              </p:cNvSpPr>
              <p:nvPr/>
            </p:nvSpPr>
            <p:spPr bwMode="auto">
              <a:xfrm>
                <a:off x="2530559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0" name="Freeform 17"/>
              <p:cNvSpPr>
                <a:spLocks/>
              </p:cNvSpPr>
              <p:nvPr/>
            </p:nvSpPr>
            <p:spPr bwMode="auto">
              <a:xfrm>
                <a:off x="2827615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1" name="Freeform 20"/>
              <p:cNvSpPr>
                <a:spLocks noEditPoints="1"/>
              </p:cNvSpPr>
              <p:nvPr/>
            </p:nvSpPr>
            <p:spPr bwMode="auto">
              <a:xfrm>
                <a:off x="88900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2" name="Freeform 23"/>
              <p:cNvSpPr>
                <a:spLocks/>
              </p:cNvSpPr>
              <p:nvPr/>
            </p:nvSpPr>
            <p:spPr bwMode="auto">
              <a:xfrm>
                <a:off x="458110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3" name="Freeform 24"/>
              <p:cNvSpPr>
                <a:spLocks/>
              </p:cNvSpPr>
              <p:nvPr/>
            </p:nvSpPr>
            <p:spPr bwMode="auto">
              <a:xfrm>
                <a:off x="755166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4" name="Freeform 17"/>
              <p:cNvSpPr>
                <a:spLocks/>
              </p:cNvSpPr>
              <p:nvPr/>
            </p:nvSpPr>
            <p:spPr bwMode="auto">
              <a:xfrm>
                <a:off x="1052222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5" name="Freeform 20"/>
              <p:cNvSpPr>
                <a:spLocks noEditPoints="1"/>
              </p:cNvSpPr>
              <p:nvPr/>
            </p:nvSpPr>
            <p:spPr bwMode="auto">
              <a:xfrm>
                <a:off x="8890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6" name="Freeform 20"/>
              <p:cNvSpPr>
                <a:spLocks noEditPoints="1"/>
              </p:cNvSpPr>
              <p:nvPr/>
            </p:nvSpPr>
            <p:spPr bwMode="auto">
              <a:xfrm>
                <a:off x="101600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7" name="Freeform 18"/>
              <p:cNvSpPr>
                <a:spLocks noEditPoints="1"/>
              </p:cNvSpPr>
              <p:nvPr/>
            </p:nvSpPr>
            <p:spPr bwMode="auto">
              <a:xfrm>
                <a:off x="52547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8" name="Freeform 19"/>
              <p:cNvSpPr>
                <a:spLocks/>
              </p:cNvSpPr>
              <p:nvPr/>
            </p:nvSpPr>
            <p:spPr bwMode="auto">
              <a:xfrm>
                <a:off x="97474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9" name="Freeform 7"/>
              <p:cNvSpPr>
                <a:spLocks/>
              </p:cNvSpPr>
              <p:nvPr/>
            </p:nvSpPr>
            <p:spPr bwMode="auto">
              <a:xfrm>
                <a:off x="1275656" y="38118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0" name="Freeform 8"/>
              <p:cNvSpPr>
                <a:spLocks/>
              </p:cNvSpPr>
              <p:nvPr/>
            </p:nvSpPr>
            <p:spPr bwMode="auto">
              <a:xfrm>
                <a:off x="1573275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1" name="Freeform 13"/>
              <p:cNvSpPr>
                <a:spLocks/>
              </p:cNvSpPr>
              <p:nvPr/>
            </p:nvSpPr>
            <p:spPr bwMode="auto">
              <a:xfrm>
                <a:off x="186759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2" name="Freeform 23"/>
              <p:cNvSpPr>
                <a:spLocks/>
              </p:cNvSpPr>
              <p:nvPr/>
            </p:nvSpPr>
            <p:spPr bwMode="auto">
              <a:xfrm>
                <a:off x="2646513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3" name="Freeform 24"/>
              <p:cNvSpPr>
                <a:spLocks/>
              </p:cNvSpPr>
              <p:nvPr/>
            </p:nvSpPr>
            <p:spPr bwMode="auto">
              <a:xfrm>
                <a:off x="2947429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4" name="Freeform 29"/>
              <p:cNvSpPr>
                <a:spLocks/>
              </p:cNvSpPr>
              <p:nvPr/>
            </p:nvSpPr>
            <p:spPr bwMode="auto">
              <a:xfrm>
                <a:off x="3248345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5" name="Freeform 17"/>
              <p:cNvSpPr>
                <a:spLocks/>
              </p:cNvSpPr>
              <p:nvPr/>
            </p:nvSpPr>
            <p:spPr bwMode="auto">
              <a:xfrm>
                <a:off x="3549261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16" name="Group 740"/>
              <p:cNvGrpSpPr/>
              <p:nvPr/>
            </p:nvGrpSpPr>
            <p:grpSpPr>
              <a:xfrm>
                <a:off x="2168512" y="38060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8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9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817" name="Group 746"/>
              <p:cNvGrpSpPr/>
              <p:nvPr/>
            </p:nvGrpSpPr>
            <p:grpSpPr>
              <a:xfrm>
                <a:off x="4585159" y="38060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18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8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18" name="Freeform 19"/>
              <p:cNvSpPr>
                <a:spLocks/>
              </p:cNvSpPr>
              <p:nvPr/>
            </p:nvSpPr>
            <p:spPr bwMode="auto">
              <a:xfrm>
                <a:off x="506316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9" name="Freeform 7"/>
              <p:cNvSpPr>
                <a:spLocks/>
              </p:cNvSpPr>
              <p:nvPr/>
            </p:nvSpPr>
            <p:spPr bwMode="auto">
              <a:xfrm>
                <a:off x="5364076" y="38118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0" name="Freeform 8"/>
              <p:cNvSpPr>
                <a:spLocks/>
              </p:cNvSpPr>
              <p:nvPr/>
            </p:nvSpPr>
            <p:spPr bwMode="auto">
              <a:xfrm>
                <a:off x="5661695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1" name="Freeform 23"/>
              <p:cNvSpPr>
                <a:spLocks/>
              </p:cNvSpPr>
              <p:nvPr/>
            </p:nvSpPr>
            <p:spPr bwMode="auto">
              <a:xfrm>
                <a:off x="6434017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2" name="Freeform 24"/>
              <p:cNvSpPr>
                <a:spLocks/>
              </p:cNvSpPr>
              <p:nvPr/>
            </p:nvSpPr>
            <p:spPr bwMode="auto">
              <a:xfrm>
                <a:off x="6734933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3" name="Freeform 17"/>
              <p:cNvSpPr>
                <a:spLocks/>
              </p:cNvSpPr>
              <p:nvPr/>
            </p:nvSpPr>
            <p:spPr bwMode="auto">
              <a:xfrm>
                <a:off x="7035849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4" name="Freeform 18"/>
              <p:cNvSpPr>
                <a:spLocks noEditPoints="1"/>
              </p:cNvSpPr>
              <p:nvPr/>
            </p:nvSpPr>
            <p:spPr bwMode="auto">
              <a:xfrm>
                <a:off x="733017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5" name="Freeform 20"/>
              <p:cNvSpPr>
                <a:spLocks noEditPoints="1"/>
              </p:cNvSpPr>
              <p:nvPr/>
            </p:nvSpPr>
            <p:spPr bwMode="auto">
              <a:xfrm>
                <a:off x="777944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26" name="Group 740"/>
              <p:cNvGrpSpPr/>
              <p:nvPr/>
            </p:nvGrpSpPr>
            <p:grpSpPr>
              <a:xfrm>
                <a:off x="5956016" y="38060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8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8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27" name="Freeform 16"/>
              <p:cNvSpPr>
                <a:spLocks noEditPoints="1"/>
              </p:cNvSpPr>
              <p:nvPr/>
            </p:nvSpPr>
            <p:spPr bwMode="auto">
              <a:xfrm>
                <a:off x="9124863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8" name="Freeform 16"/>
              <p:cNvSpPr>
                <a:spLocks noEditPoints="1"/>
              </p:cNvSpPr>
              <p:nvPr/>
            </p:nvSpPr>
            <p:spPr bwMode="auto">
              <a:xfrm>
                <a:off x="9871752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9" name="Freeform 5"/>
              <p:cNvSpPr>
                <a:spLocks/>
              </p:cNvSpPr>
              <p:nvPr/>
            </p:nvSpPr>
            <p:spPr bwMode="auto">
              <a:xfrm>
                <a:off x="9574133" y="38118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0" name="Freeform 20"/>
              <p:cNvSpPr>
                <a:spLocks noEditPoints="1"/>
              </p:cNvSpPr>
              <p:nvPr/>
            </p:nvSpPr>
            <p:spPr bwMode="auto">
              <a:xfrm>
                <a:off x="10321022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1" name="Group 746"/>
              <p:cNvGrpSpPr/>
              <p:nvPr/>
            </p:nvGrpSpPr>
            <p:grpSpPr>
              <a:xfrm>
                <a:off x="10770292" y="38060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18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8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32" name="Freeform 18"/>
              <p:cNvSpPr>
                <a:spLocks noEditPoints="1"/>
              </p:cNvSpPr>
              <p:nvPr/>
            </p:nvSpPr>
            <p:spPr bwMode="auto">
              <a:xfrm>
                <a:off x="11726649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3" name="Freeform 19"/>
              <p:cNvSpPr>
                <a:spLocks/>
              </p:cNvSpPr>
              <p:nvPr/>
            </p:nvSpPr>
            <p:spPr bwMode="auto">
              <a:xfrm>
                <a:off x="1215052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34" name="Group 781"/>
              <p:cNvGrpSpPr/>
              <p:nvPr/>
            </p:nvGrpSpPr>
            <p:grpSpPr>
              <a:xfrm>
                <a:off x="520986" y="31244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173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74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75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76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77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78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79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80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81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82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35" name="Freeform 21"/>
              <p:cNvSpPr>
                <a:spLocks noEditPoints="1"/>
              </p:cNvSpPr>
              <p:nvPr/>
            </p:nvSpPr>
            <p:spPr bwMode="auto">
              <a:xfrm>
                <a:off x="11248293" y="38186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836" name="Group 781"/>
              <p:cNvGrpSpPr/>
              <p:nvPr/>
            </p:nvGrpSpPr>
            <p:grpSpPr>
              <a:xfrm>
                <a:off x="3843582" y="37906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163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64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65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66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67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68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69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70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71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72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37" name="Freeform 23"/>
              <p:cNvSpPr>
                <a:spLocks/>
              </p:cNvSpPr>
              <p:nvPr/>
            </p:nvSpPr>
            <p:spPr bwMode="auto">
              <a:xfrm>
                <a:off x="822871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8" name="Freeform 24"/>
              <p:cNvSpPr>
                <a:spLocks/>
              </p:cNvSpPr>
              <p:nvPr/>
            </p:nvSpPr>
            <p:spPr bwMode="auto">
              <a:xfrm>
                <a:off x="852962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9" name="Freeform 17"/>
              <p:cNvSpPr>
                <a:spLocks/>
              </p:cNvSpPr>
              <p:nvPr/>
            </p:nvSpPr>
            <p:spPr bwMode="auto">
              <a:xfrm>
                <a:off x="8830542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0" name="Freeform 19"/>
              <p:cNvSpPr>
                <a:spLocks/>
              </p:cNvSpPr>
              <p:nvPr/>
            </p:nvSpPr>
            <p:spPr bwMode="auto">
              <a:xfrm>
                <a:off x="1015931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1" name="Freeform 7"/>
              <p:cNvSpPr>
                <a:spLocks/>
              </p:cNvSpPr>
              <p:nvPr/>
            </p:nvSpPr>
            <p:spPr bwMode="auto">
              <a:xfrm>
                <a:off x="10455748" y="3145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2" name="Freeform 8"/>
              <p:cNvSpPr>
                <a:spLocks/>
              </p:cNvSpPr>
              <p:nvPr/>
            </p:nvSpPr>
            <p:spPr bwMode="auto">
              <a:xfrm>
                <a:off x="1074888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3" name="Freeform 13"/>
              <p:cNvSpPr>
                <a:spLocks/>
              </p:cNvSpPr>
              <p:nvPr/>
            </p:nvSpPr>
            <p:spPr bwMode="auto">
              <a:xfrm>
                <a:off x="1103872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4" name="Freeform 23"/>
              <p:cNvSpPr>
                <a:spLocks/>
              </p:cNvSpPr>
              <p:nvPr/>
            </p:nvSpPr>
            <p:spPr bwMode="auto">
              <a:xfrm>
                <a:off x="11808669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5" name="Freeform 24"/>
              <p:cNvSpPr>
                <a:spLocks/>
              </p:cNvSpPr>
              <p:nvPr/>
            </p:nvSpPr>
            <p:spPr bwMode="auto">
              <a:xfrm>
                <a:off x="1210510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46" name="Group 740"/>
              <p:cNvGrpSpPr/>
              <p:nvPr/>
            </p:nvGrpSpPr>
            <p:grpSpPr>
              <a:xfrm>
                <a:off x="11335152" y="31398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6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6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47" name="Freeform 18"/>
              <p:cNvSpPr>
                <a:spLocks noEditPoints="1"/>
              </p:cNvSpPr>
              <p:nvPr/>
            </p:nvSpPr>
            <p:spPr bwMode="auto">
              <a:xfrm>
                <a:off x="7649122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8" name="Freeform 20"/>
              <p:cNvSpPr>
                <a:spLocks noEditPoints="1"/>
              </p:cNvSpPr>
              <p:nvPr/>
            </p:nvSpPr>
            <p:spPr bwMode="auto">
              <a:xfrm>
                <a:off x="8093908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9" name="Freeform 16"/>
              <p:cNvSpPr>
                <a:spLocks noEditPoints="1"/>
              </p:cNvSpPr>
              <p:nvPr/>
            </p:nvSpPr>
            <p:spPr bwMode="auto">
              <a:xfrm>
                <a:off x="9421395" y="31927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0" name="Freeform 5"/>
              <p:cNvSpPr>
                <a:spLocks/>
              </p:cNvSpPr>
              <p:nvPr/>
            </p:nvSpPr>
            <p:spPr bwMode="auto">
              <a:xfrm>
                <a:off x="9866181" y="31456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1" name="Freeform 23"/>
              <p:cNvSpPr>
                <a:spLocks/>
              </p:cNvSpPr>
              <p:nvPr/>
            </p:nvSpPr>
            <p:spPr bwMode="auto">
              <a:xfrm>
                <a:off x="8538694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2" name="Freeform 24"/>
              <p:cNvSpPr>
                <a:spLocks/>
              </p:cNvSpPr>
              <p:nvPr/>
            </p:nvSpPr>
            <p:spPr bwMode="auto">
              <a:xfrm>
                <a:off x="883512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3" name="Freeform 17"/>
              <p:cNvSpPr>
                <a:spLocks/>
              </p:cNvSpPr>
              <p:nvPr/>
            </p:nvSpPr>
            <p:spPr bwMode="auto">
              <a:xfrm>
                <a:off x="9131558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4" name="Freeform 24"/>
              <p:cNvSpPr>
                <a:spLocks/>
              </p:cNvSpPr>
              <p:nvPr/>
            </p:nvSpPr>
            <p:spPr bwMode="auto">
              <a:xfrm>
                <a:off x="1258079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5" name="Freeform 29"/>
              <p:cNvSpPr>
                <a:spLocks/>
              </p:cNvSpPr>
              <p:nvPr/>
            </p:nvSpPr>
            <p:spPr bwMode="auto">
              <a:xfrm>
                <a:off x="1554511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6" name="Freeform 17"/>
              <p:cNvSpPr>
                <a:spLocks/>
              </p:cNvSpPr>
              <p:nvPr/>
            </p:nvSpPr>
            <p:spPr bwMode="auto">
              <a:xfrm>
                <a:off x="185094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57" name="Group 746"/>
              <p:cNvGrpSpPr/>
              <p:nvPr/>
            </p:nvGrpSpPr>
            <p:grpSpPr>
              <a:xfrm>
                <a:off x="2877873" y="31398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15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6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58" name="Freeform 19"/>
              <p:cNvSpPr>
                <a:spLocks/>
              </p:cNvSpPr>
              <p:nvPr/>
            </p:nvSpPr>
            <p:spPr bwMode="auto">
              <a:xfrm>
                <a:off x="335139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9" name="Freeform 7"/>
              <p:cNvSpPr>
                <a:spLocks/>
              </p:cNvSpPr>
              <p:nvPr/>
            </p:nvSpPr>
            <p:spPr bwMode="auto">
              <a:xfrm>
                <a:off x="3647822" y="3145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0" name="Freeform 8"/>
              <p:cNvSpPr>
                <a:spLocks/>
              </p:cNvSpPr>
              <p:nvPr/>
            </p:nvSpPr>
            <p:spPr bwMode="auto">
              <a:xfrm>
                <a:off x="3940957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61" name="Group 781"/>
              <p:cNvGrpSpPr/>
              <p:nvPr/>
            </p:nvGrpSpPr>
            <p:grpSpPr>
              <a:xfrm>
                <a:off x="2140780" y="31244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149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50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51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52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53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54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55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56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57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58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62" name="Freeform 8"/>
              <p:cNvSpPr>
                <a:spLocks/>
              </p:cNvSpPr>
              <p:nvPr/>
            </p:nvSpPr>
            <p:spPr bwMode="auto">
              <a:xfrm>
                <a:off x="4230794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3" name="Freeform 23"/>
              <p:cNvSpPr>
                <a:spLocks/>
              </p:cNvSpPr>
              <p:nvPr/>
            </p:nvSpPr>
            <p:spPr bwMode="auto">
              <a:xfrm>
                <a:off x="4994148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4" name="Freeform 24"/>
              <p:cNvSpPr>
                <a:spLocks/>
              </p:cNvSpPr>
              <p:nvPr/>
            </p:nvSpPr>
            <p:spPr bwMode="auto">
              <a:xfrm>
                <a:off x="529058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5" name="Freeform 17"/>
              <p:cNvSpPr>
                <a:spLocks/>
              </p:cNvSpPr>
              <p:nvPr/>
            </p:nvSpPr>
            <p:spPr bwMode="auto">
              <a:xfrm>
                <a:off x="5587012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66" name="Group 740"/>
              <p:cNvGrpSpPr/>
              <p:nvPr/>
            </p:nvGrpSpPr>
            <p:grpSpPr>
              <a:xfrm>
                <a:off x="4520631" y="31398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4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4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67" name="Freeform 18"/>
              <p:cNvSpPr>
                <a:spLocks noEditPoints="1"/>
              </p:cNvSpPr>
              <p:nvPr/>
            </p:nvSpPr>
            <p:spPr bwMode="auto">
              <a:xfrm>
                <a:off x="5876849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8" name="Freeform 20"/>
              <p:cNvSpPr>
                <a:spLocks noEditPoints="1"/>
              </p:cNvSpPr>
              <p:nvPr/>
            </p:nvSpPr>
            <p:spPr bwMode="auto">
              <a:xfrm>
                <a:off x="6321635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9" name="Freeform 23"/>
              <p:cNvSpPr>
                <a:spLocks/>
              </p:cNvSpPr>
              <p:nvPr/>
            </p:nvSpPr>
            <p:spPr bwMode="auto">
              <a:xfrm>
                <a:off x="6766421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0" name="Freeform 24"/>
              <p:cNvSpPr>
                <a:spLocks/>
              </p:cNvSpPr>
              <p:nvPr/>
            </p:nvSpPr>
            <p:spPr bwMode="auto">
              <a:xfrm>
                <a:off x="7062853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1" name="Freeform 17"/>
              <p:cNvSpPr>
                <a:spLocks/>
              </p:cNvSpPr>
              <p:nvPr/>
            </p:nvSpPr>
            <p:spPr bwMode="auto">
              <a:xfrm>
                <a:off x="7359285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2" name="Freeform 18"/>
              <p:cNvSpPr>
                <a:spLocks noEditPoints="1"/>
              </p:cNvSpPr>
              <p:nvPr/>
            </p:nvSpPr>
            <p:spPr bwMode="auto">
              <a:xfrm>
                <a:off x="6161824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3" name="Freeform 19"/>
              <p:cNvSpPr>
                <a:spLocks/>
              </p:cNvSpPr>
              <p:nvPr/>
            </p:nvSpPr>
            <p:spPr bwMode="auto">
              <a:xfrm>
                <a:off x="6611583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4" name="Freeform 7"/>
              <p:cNvSpPr>
                <a:spLocks/>
              </p:cNvSpPr>
              <p:nvPr/>
            </p:nvSpPr>
            <p:spPr bwMode="auto">
              <a:xfrm>
                <a:off x="6912988" y="25213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5" name="Freeform 8"/>
              <p:cNvSpPr>
                <a:spLocks/>
              </p:cNvSpPr>
              <p:nvPr/>
            </p:nvSpPr>
            <p:spPr bwMode="auto">
              <a:xfrm>
                <a:off x="7211096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6" name="Freeform 13"/>
              <p:cNvSpPr>
                <a:spLocks/>
              </p:cNvSpPr>
              <p:nvPr/>
            </p:nvSpPr>
            <p:spPr bwMode="auto">
              <a:xfrm>
                <a:off x="750590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7" name="Freeform 23"/>
              <p:cNvSpPr>
                <a:spLocks/>
              </p:cNvSpPr>
              <p:nvPr/>
            </p:nvSpPr>
            <p:spPr bwMode="auto">
              <a:xfrm>
                <a:off x="828580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8" name="Freeform 24"/>
              <p:cNvSpPr>
                <a:spLocks/>
              </p:cNvSpPr>
              <p:nvPr/>
            </p:nvSpPr>
            <p:spPr bwMode="auto">
              <a:xfrm>
                <a:off x="858720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79" name="Freeform 29"/>
              <p:cNvSpPr>
                <a:spLocks/>
              </p:cNvSpPr>
              <p:nvPr/>
            </p:nvSpPr>
            <p:spPr bwMode="auto">
              <a:xfrm>
                <a:off x="888861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0" name="Freeform 17"/>
              <p:cNvSpPr>
                <a:spLocks/>
              </p:cNvSpPr>
              <p:nvPr/>
            </p:nvSpPr>
            <p:spPr bwMode="auto">
              <a:xfrm>
                <a:off x="9190016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81" name="Group 740"/>
              <p:cNvGrpSpPr/>
              <p:nvPr/>
            </p:nvGrpSpPr>
            <p:grpSpPr>
              <a:xfrm>
                <a:off x="7807311" y="25155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4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4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882" name="Group 746"/>
              <p:cNvGrpSpPr/>
              <p:nvPr/>
            </p:nvGrpSpPr>
            <p:grpSpPr>
              <a:xfrm>
                <a:off x="10226892" y="25155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14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4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83" name="Freeform 19"/>
              <p:cNvSpPr>
                <a:spLocks/>
              </p:cNvSpPr>
              <p:nvPr/>
            </p:nvSpPr>
            <p:spPr bwMode="auto">
              <a:xfrm>
                <a:off x="10705382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4" name="Freeform 7"/>
              <p:cNvSpPr>
                <a:spLocks/>
              </p:cNvSpPr>
              <p:nvPr/>
            </p:nvSpPr>
            <p:spPr bwMode="auto">
              <a:xfrm>
                <a:off x="11006787" y="25213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5" name="Freeform 8"/>
              <p:cNvSpPr>
                <a:spLocks/>
              </p:cNvSpPr>
              <p:nvPr/>
            </p:nvSpPr>
            <p:spPr bwMode="auto">
              <a:xfrm>
                <a:off x="11304895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86" name="Freeform 23"/>
              <p:cNvSpPr>
                <a:spLocks/>
              </p:cNvSpPr>
              <p:nvPr/>
            </p:nvSpPr>
            <p:spPr bwMode="auto">
              <a:xfrm>
                <a:off x="12078195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87" name="Group 740"/>
              <p:cNvGrpSpPr/>
              <p:nvPr/>
            </p:nvGrpSpPr>
            <p:grpSpPr>
              <a:xfrm>
                <a:off x="11599705" y="25155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4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4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888" name="Group 781"/>
              <p:cNvGrpSpPr/>
              <p:nvPr/>
            </p:nvGrpSpPr>
            <p:grpSpPr>
              <a:xfrm>
                <a:off x="6129230" y="18925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131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32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33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34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35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36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37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38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39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40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889" name="Group 781"/>
              <p:cNvGrpSpPr/>
              <p:nvPr/>
            </p:nvGrpSpPr>
            <p:grpSpPr>
              <a:xfrm>
                <a:off x="9484826" y="25000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121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22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23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24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25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26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27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28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29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30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90" name="Freeform 24"/>
              <p:cNvSpPr>
                <a:spLocks/>
              </p:cNvSpPr>
              <p:nvPr/>
            </p:nvSpPr>
            <p:spPr bwMode="auto">
              <a:xfrm>
                <a:off x="6866947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1" name="Freeform 29"/>
              <p:cNvSpPr>
                <a:spLocks/>
              </p:cNvSpPr>
              <p:nvPr/>
            </p:nvSpPr>
            <p:spPr bwMode="auto">
              <a:xfrm>
                <a:off x="7164003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2" name="Freeform 17"/>
              <p:cNvSpPr>
                <a:spLocks/>
              </p:cNvSpPr>
              <p:nvPr/>
            </p:nvSpPr>
            <p:spPr bwMode="auto">
              <a:xfrm>
                <a:off x="7461059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93" name="Group 746"/>
              <p:cNvGrpSpPr/>
              <p:nvPr/>
            </p:nvGrpSpPr>
            <p:grpSpPr>
              <a:xfrm>
                <a:off x="8489237" y="19079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11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2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94" name="Freeform 19"/>
              <p:cNvSpPr>
                <a:spLocks/>
              </p:cNvSpPr>
              <p:nvPr/>
            </p:nvSpPr>
            <p:spPr bwMode="auto">
              <a:xfrm>
                <a:off x="8963378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5" name="Freeform 7"/>
              <p:cNvSpPr>
                <a:spLocks/>
              </p:cNvSpPr>
              <p:nvPr/>
            </p:nvSpPr>
            <p:spPr bwMode="auto">
              <a:xfrm>
                <a:off x="9260434" y="19137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6" name="Freeform 8"/>
              <p:cNvSpPr>
                <a:spLocks/>
              </p:cNvSpPr>
              <p:nvPr/>
            </p:nvSpPr>
            <p:spPr bwMode="auto">
              <a:xfrm>
                <a:off x="9554193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97" name="Group 781"/>
              <p:cNvGrpSpPr/>
              <p:nvPr/>
            </p:nvGrpSpPr>
            <p:grpSpPr>
              <a:xfrm>
                <a:off x="7751520" y="18925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109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10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11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12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13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14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15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16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17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18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98" name="Freeform 8"/>
              <p:cNvSpPr>
                <a:spLocks/>
              </p:cNvSpPr>
              <p:nvPr/>
            </p:nvSpPr>
            <p:spPr bwMode="auto">
              <a:xfrm>
                <a:off x="9844654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9" name="Freeform 23"/>
              <p:cNvSpPr>
                <a:spLocks/>
              </p:cNvSpPr>
              <p:nvPr/>
            </p:nvSpPr>
            <p:spPr bwMode="auto">
              <a:xfrm>
                <a:off x="10609256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0" name="Freeform 24"/>
              <p:cNvSpPr>
                <a:spLocks/>
              </p:cNvSpPr>
              <p:nvPr/>
            </p:nvSpPr>
            <p:spPr bwMode="auto">
              <a:xfrm>
                <a:off x="10906312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1" name="Freeform 17"/>
              <p:cNvSpPr>
                <a:spLocks/>
              </p:cNvSpPr>
              <p:nvPr/>
            </p:nvSpPr>
            <p:spPr bwMode="auto">
              <a:xfrm>
                <a:off x="11203368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02" name="Group 740"/>
              <p:cNvGrpSpPr/>
              <p:nvPr/>
            </p:nvGrpSpPr>
            <p:grpSpPr>
              <a:xfrm>
                <a:off x="10135115" y="19079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0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0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03" name="Freeform 18"/>
              <p:cNvSpPr>
                <a:spLocks noEditPoints="1"/>
              </p:cNvSpPr>
              <p:nvPr/>
            </p:nvSpPr>
            <p:spPr bwMode="auto">
              <a:xfrm>
                <a:off x="11493829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4" name="Freeform 20"/>
              <p:cNvSpPr>
                <a:spLocks noEditPoints="1"/>
              </p:cNvSpPr>
              <p:nvPr/>
            </p:nvSpPr>
            <p:spPr bwMode="auto">
              <a:xfrm>
                <a:off x="11939244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5" name="Freeform 23"/>
              <p:cNvSpPr>
                <a:spLocks/>
              </p:cNvSpPr>
              <p:nvPr/>
            </p:nvSpPr>
            <p:spPr bwMode="auto">
              <a:xfrm>
                <a:off x="17705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6" name="Freeform 24"/>
              <p:cNvSpPr>
                <a:spLocks/>
              </p:cNvSpPr>
              <p:nvPr/>
            </p:nvSpPr>
            <p:spPr bwMode="auto">
              <a:xfrm>
                <a:off x="47845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7" name="Freeform 17"/>
              <p:cNvSpPr>
                <a:spLocks/>
              </p:cNvSpPr>
              <p:nvPr/>
            </p:nvSpPr>
            <p:spPr bwMode="auto">
              <a:xfrm>
                <a:off x="779861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8" name="Freeform 18"/>
              <p:cNvSpPr>
                <a:spLocks noEditPoints="1"/>
              </p:cNvSpPr>
              <p:nvPr/>
            </p:nvSpPr>
            <p:spPr bwMode="auto">
              <a:xfrm>
                <a:off x="1074671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9" name="Freeform 20"/>
              <p:cNvSpPr>
                <a:spLocks noEditPoints="1"/>
              </p:cNvSpPr>
              <p:nvPr/>
            </p:nvSpPr>
            <p:spPr bwMode="auto">
              <a:xfrm>
                <a:off x="1524430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0" name="Freeform 16"/>
              <p:cNvSpPr>
                <a:spLocks noEditPoints="1"/>
              </p:cNvSpPr>
              <p:nvPr/>
            </p:nvSpPr>
            <p:spPr bwMode="auto">
              <a:xfrm>
                <a:off x="2871809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1" name="Freeform 16"/>
              <p:cNvSpPr>
                <a:spLocks noEditPoints="1"/>
              </p:cNvSpPr>
              <p:nvPr/>
            </p:nvSpPr>
            <p:spPr bwMode="auto">
              <a:xfrm>
                <a:off x="3619676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2" name="Freeform 5"/>
              <p:cNvSpPr>
                <a:spLocks/>
              </p:cNvSpPr>
              <p:nvPr/>
            </p:nvSpPr>
            <p:spPr bwMode="auto">
              <a:xfrm>
                <a:off x="3321568" y="25213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3" name="Freeform 20"/>
              <p:cNvSpPr>
                <a:spLocks noEditPoints="1"/>
              </p:cNvSpPr>
              <p:nvPr/>
            </p:nvSpPr>
            <p:spPr bwMode="auto">
              <a:xfrm>
                <a:off x="4069435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14" name="Group 746"/>
              <p:cNvGrpSpPr/>
              <p:nvPr/>
            </p:nvGrpSpPr>
            <p:grpSpPr>
              <a:xfrm>
                <a:off x="4519194" y="25155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10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0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15" name="Freeform 18"/>
              <p:cNvSpPr>
                <a:spLocks noEditPoints="1"/>
              </p:cNvSpPr>
              <p:nvPr/>
            </p:nvSpPr>
            <p:spPr bwMode="auto">
              <a:xfrm>
                <a:off x="5476529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6" name="Freeform 19"/>
              <p:cNvSpPr>
                <a:spLocks/>
              </p:cNvSpPr>
              <p:nvPr/>
            </p:nvSpPr>
            <p:spPr bwMode="auto">
              <a:xfrm>
                <a:off x="5926282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7" name="Freeform 21"/>
              <p:cNvSpPr>
                <a:spLocks noEditPoints="1"/>
              </p:cNvSpPr>
              <p:nvPr/>
            </p:nvSpPr>
            <p:spPr bwMode="auto">
              <a:xfrm>
                <a:off x="4997684" y="25281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918" name="Freeform 23"/>
              <p:cNvSpPr>
                <a:spLocks/>
              </p:cNvSpPr>
              <p:nvPr/>
            </p:nvSpPr>
            <p:spPr bwMode="auto">
              <a:xfrm>
                <a:off x="1974189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19" name="Freeform 24"/>
              <p:cNvSpPr>
                <a:spLocks/>
              </p:cNvSpPr>
              <p:nvPr/>
            </p:nvSpPr>
            <p:spPr bwMode="auto">
              <a:xfrm>
                <a:off x="2275594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0" name="Freeform 17"/>
              <p:cNvSpPr>
                <a:spLocks/>
              </p:cNvSpPr>
              <p:nvPr/>
            </p:nvSpPr>
            <p:spPr bwMode="auto">
              <a:xfrm>
                <a:off x="2576999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1" name="Freeform 19"/>
              <p:cNvSpPr>
                <a:spLocks/>
              </p:cNvSpPr>
              <p:nvPr/>
            </p:nvSpPr>
            <p:spPr bwMode="auto">
              <a:xfrm>
                <a:off x="3882645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2" name="Freeform 7"/>
              <p:cNvSpPr>
                <a:spLocks/>
              </p:cNvSpPr>
              <p:nvPr/>
            </p:nvSpPr>
            <p:spPr bwMode="auto">
              <a:xfrm>
                <a:off x="4179701" y="19137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3" name="Freeform 8"/>
              <p:cNvSpPr>
                <a:spLocks/>
              </p:cNvSpPr>
              <p:nvPr/>
            </p:nvSpPr>
            <p:spPr bwMode="auto">
              <a:xfrm>
                <a:off x="4473460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4" name="Freeform 13"/>
              <p:cNvSpPr>
                <a:spLocks/>
              </p:cNvSpPr>
              <p:nvPr/>
            </p:nvSpPr>
            <p:spPr bwMode="auto">
              <a:xfrm>
                <a:off x="4763921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5" name="Freeform 23"/>
              <p:cNvSpPr>
                <a:spLocks/>
              </p:cNvSpPr>
              <p:nvPr/>
            </p:nvSpPr>
            <p:spPr bwMode="auto">
              <a:xfrm>
                <a:off x="5535118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6" name="Freeform 24"/>
              <p:cNvSpPr>
                <a:spLocks/>
              </p:cNvSpPr>
              <p:nvPr/>
            </p:nvSpPr>
            <p:spPr bwMode="auto">
              <a:xfrm>
                <a:off x="5832174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27" name="Group 740"/>
              <p:cNvGrpSpPr/>
              <p:nvPr/>
            </p:nvGrpSpPr>
            <p:grpSpPr>
              <a:xfrm>
                <a:off x="5060977" y="19079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0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0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28" name="Freeform 18"/>
              <p:cNvSpPr>
                <a:spLocks noEditPoints="1"/>
              </p:cNvSpPr>
              <p:nvPr/>
            </p:nvSpPr>
            <p:spPr bwMode="auto">
              <a:xfrm>
                <a:off x="1368083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29" name="Freeform 20"/>
              <p:cNvSpPr>
                <a:spLocks noEditPoints="1"/>
              </p:cNvSpPr>
              <p:nvPr/>
            </p:nvSpPr>
            <p:spPr bwMode="auto">
              <a:xfrm>
                <a:off x="1813493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0" name="Freeform 16"/>
              <p:cNvSpPr>
                <a:spLocks noEditPoints="1"/>
              </p:cNvSpPr>
              <p:nvPr/>
            </p:nvSpPr>
            <p:spPr bwMode="auto">
              <a:xfrm>
                <a:off x="3143476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1" name="Freeform 5"/>
              <p:cNvSpPr>
                <a:spLocks/>
              </p:cNvSpPr>
              <p:nvPr/>
            </p:nvSpPr>
            <p:spPr bwMode="auto">
              <a:xfrm>
                <a:off x="3588886" y="19137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2" name="Freeform 23"/>
              <p:cNvSpPr>
                <a:spLocks/>
              </p:cNvSpPr>
              <p:nvPr/>
            </p:nvSpPr>
            <p:spPr bwMode="auto">
              <a:xfrm>
                <a:off x="2258903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3" name="Freeform 24"/>
              <p:cNvSpPr>
                <a:spLocks/>
              </p:cNvSpPr>
              <p:nvPr/>
            </p:nvSpPr>
            <p:spPr bwMode="auto">
              <a:xfrm>
                <a:off x="2555959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4" name="Freeform 17"/>
              <p:cNvSpPr>
                <a:spLocks/>
              </p:cNvSpPr>
              <p:nvPr/>
            </p:nvSpPr>
            <p:spPr bwMode="auto">
              <a:xfrm>
                <a:off x="2853015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5" name="Freeform 20"/>
              <p:cNvSpPr>
                <a:spLocks noEditPoints="1"/>
              </p:cNvSpPr>
              <p:nvPr/>
            </p:nvSpPr>
            <p:spPr bwMode="auto">
              <a:xfrm>
                <a:off x="114300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6" name="Freeform 23"/>
              <p:cNvSpPr>
                <a:spLocks/>
              </p:cNvSpPr>
              <p:nvPr/>
            </p:nvSpPr>
            <p:spPr bwMode="auto">
              <a:xfrm>
                <a:off x="483510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7" name="Freeform 24"/>
              <p:cNvSpPr>
                <a:spLocks/>
              </p:cNvSpPr>
              <p:nvPr/>
            </p:nvSpPr>
            <p:spPr bwMode="auto">
              <a:xfrm>
                <a:off x="780566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8" name="Freeform 17"/>
              <p:cNvSpPr>
                <a:spLocks/>
              </p:cNvSpPr>
              <p:nvPr/>
            </p:nvSpPr>
            <p:spPr bwMode="auto">
              <a:xfrm>
                <a:off x="1077622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9" name="Freeform 24"/>
              <p:cNvSpPr>
                <a:spLocks/>
              </p:cNvSpPr>
              <p:nvPr/>
            </p:nvSpPr>
            <p:spPr bwMode="auto">
              <a:xfrm>
                <a:off x="178579" y="38060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0" name="Freeform 17"/>
              <p:cNvSpPr>
                <a:spLocks/>
              </p:cNvSpPr>
              <p:nvPr/>
            </p:nvSpPr>
            <p:spPr bwMode="auto">
              <a:xfrm>
                <a:off x="18724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1" name="Freeform 18"/>
              <p:cNvSpPr>
                <a:spLocks noEditPoints="1"/>
              </p:cNvSpPr>
              <p:nvPr/>
            </p:nvSpPr>
            <p:spPr bwMode="auto">
              <a:xfrm>
                <a:off x="6174524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2" name="Freeform 19"/>
              <p:cNvSpPr>
                <a:spLocks/>
              </p:cNvSpPr>
              <p:nvPr/>
            </p:nvSpPr>
            <p:spPr bwMode="auto">
              <a:xfrm>
                <a:off x="6624283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3" name="Freeform 7"/>
              <p:cNvSpPr>
                <a:spLocks/>
              </p:cNvSpPr>
              <p:nvPr/>
            </p:nvSpPr>
            <p:spPr bwMode="auto">
              <a:xfrm>
                <a:off x="6925688" y="13402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4" name="Freeform 8"/>
              <p:cNvSpPr>
                <a:spLocks/>
              </p:cNvSpPr>
              <p:nvPr/>
            </p:nvSpPr>
            <p:spPr bwMode="auto">
              <a:xfrm>
                <a:off x="7223796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5" name="Freeform 13"/>
              <p:cNvSpPr>
                <a:spLocks/>
              </p:cNvSpPr>
              <p:nvPr/>
            </p:nvSpPr>
            <p:spPr bwMode="auto">
              <a:xfrm>
                <a:off x="751860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6" name="Freeform 23"/>
              <p:cNvSpPr>
                <a:spLocks/>
              </p:cNvSpPr>
              <p:nvPr/>
            </p:nvSpPr>
            <p:spPr bwMode="auto">
              <a:xfrm>
                <a:off x="829850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7" name="Freeform 24"/>
              <p:cNvSpPr>
                <a:spLocks/>
              </p:cNvSpPr>
              <p:nvPr/>
            </p:nvSpPr>
            <p:spPr bwMode="auto">
              <a:xfrm>
                <a:off x="859990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8" name="Freeform 29"/>
              <p:cNvSpPr>
                <a:spLocks/>
              </p:cNvSpPr>
              <p:nvPr/>
            </p:nvSpPr>
            <p:spPr bwMode="auto">
              <a:xfrm>
                <a:off x="890131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9" name="Freeform 17"/>
              <p:cNvSpPr>
                <a:spLocks/>
              </p:cNvSpPr>
              <p:nvPr/>
            </p:nvSpPr>
            <p:spPr bwMode="auto">
              <a:xfrm>
                <a:off x="9202716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50" name="Group 740"/>
              <p:cNvGrpSpPr/>
              <p:nvPr/>
            </p:nvGrpSpPr>
            <p:grpSpPr>
              <a:xfrm>
                <a:off x="7820011" y="13344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10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0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951" name="Group 746"/>
              <p:cNvGrpSpPr/>
              <p:nvPr/>
            </p:nvGrpSpPr>
            <p:grpSpPr>
              <a:xfrm>
                <a:off x="10239592" y="13344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09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10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52" name="Freeform 19"/>
              <p:cNvSpPr>
                <a:spLocks/>
              </p:cNvSpPr>
              <p:nvPr/>
            </p:nvSpPr>
            <p:spPr bwMode="auto">
              <a:xfrm>
                <a:off x="10718082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3" name="Freeform 7"/>
              <p:cNvSpPr>
                <a:spLocks/>
              </p:cNvSpPr>
              <p:nvPr/>
            </p:nvSpPr>
            <p:spPr bwMode="auto">
              <a:xfrm>
                <a:off x="11019487" y="13402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4" name="Freeform 8"/>
              <p:cNvSpPr>
                <a:spLocks/>
              </p:cNvSpPr>
              <p:nvPr/>
            </p:nvSpPr>
            <p:spPr bwMode="auto">
              <a:xfrm>
                <a:off x="11317595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5" name="Freeform 23"/>
              <p:cNvSpPr>
                <a:spLocks/>
              </p:cNvSpPr>
              <p:nvPr/>
            </p:nvSpPr>
            <p:spPr bwMode="auto">
              <a:xfrm>
                <a:off x="12090895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56" name="Group 740"/>
              <p:cNvGrpSpPr/>
              <p:nvPr/>
            </p:nvGrpSpPr>
            <p:grpSpPr>
              <a:xfrm>
                <a:off x="11612405" y="13344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09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9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957" name="Group 781"/>
              <p:cNvGrpSpPr/>
              <p:nvPr/>
            </p:nvGrpSpPr>
            <p:grpSpPr>
              <a:xfrm>
                <a:off x="6141930" y="7114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087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88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89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90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91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92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93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94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95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96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958" name="Group 781"/>
              <p:cNvGrpSpPr/>
              <p:nvPr/>
            </p:nvGrpSpPr>
            <p:grpSpPr>
              <a:xfrm>
                <a:off x="9497526" y="13189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077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78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79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80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81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82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83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84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85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86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59" name="Freeform 24"/>
              <p:cNvSpPr>
                <a:spLocks/>
              </p:cNvSpPr>
              <p:nvPr/>
            </p:nvSpPr>
            <p:spPr bwMode="auto">
              <a:xfrm>
                <a:off x="6879647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0" name="Freeform 29"/>
              <p:cNvSpPr>
                <a:spLocks/>
              </p:cNvSpPr>
              <p:nvPr/>
            </p:nvSpPr>
            <p:spPr bwMode="auto">
              <a:xfrm>
                <a:off x="7176703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1" name="Freeform 17"/>
              <p:cNvSpPr>
                <a:spLocks/>
              </p:cNvSpPr>
              <p:nvPr/>
            </p:nvSpPr>
            <p:spPr bwMode="auto">
              <a:xfrm>
                <a:off x="7473759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62" name="Group 746"/>
              <p:cNvGrpSpPr/>
              <p:nvPr/>
            </p:nvGrpSpPr>
            <p:grpSpPr>
              <a:xfrm>
                <a:off x="8501937" y="7268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07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7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63" name="Freeform 19"/>
              <p:cNvSpPr>
                <a:spLocks/>
              </p:cNvSpPr>
              <p:nvPr/>
            </p:nvSpPr>
            <p:spPr bwMode="auto">
              <a:xfrm>
                <a:off x="8976078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4" name="Freeform 7"/>
              <p:cNvSpPr>
                <a:spLocks/>
              </p:cNvSpPr>
              <p:nvPr/>
            </p:nvSpPr>
            <p:spPr bwMode="auto">
              <a:xfrm>
                <a:off x="9273134" y="732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5" name="Freeform 8"/>
              <p:cNvSpPr>
                <a:spLocks/>
              </p:cNvSpPr>
              <p:nvPr/>
            </p:nvSpPr>
            <p:spPr bwMode="auto">
              <a:xfrm>
                <a:off x="9566893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66" name="Group 781"/>
              <p:cNvGrpSpPr/>
              <p:nvPr/>
            </p:nvGrpSpPr>
            <p:grpSpPr>
              <a:xfrm>
                <a:off x="7764220" y="7114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065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66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67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68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69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70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71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72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73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74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67" name="Freeform 8"/>
              <p:cNvSpPr>
                <a:spLocks/>
              </p:cNvSpPr>
              <p:nvPr/>
            </p:nvSpPr>
            <p:spPr bwMode="auto">
              <a:xfrm>
                <a:off x="9857354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8" name="Freeform 23"/>
              <p:cNvSpPr>
                <a:spLocks/>
              </p:cNvSpPr>
              <p:nvPr/>
            </p:nvSpPr>
            <p:spPr bwMode="auto">
              <a:xfrm>
                <a:off x="10621956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69" name="Freeform 24"/>
              <p:cNvSpPr>
                <a:spLocks/>
              </p:cNvSpPr>
              <p:nvPr/>
            </p:nvSpPr>
            <p:spPr bwMode="auto">
              <a:xfrm>
                <a:off x="10919012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0" name="Freeform 17"/>
              <p:cNvSpPr>
                <a:spLocks/>
              </p:cNvSpPr>
              <p:nvPr/>
            </p:nvSpPr>
            <p:spPr bwMode="auto">
              <a:xfrm>
                <a:off x="11216068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71" name="Group 740"/>
              <p:cNvGrpSpPr/>
              <p:nvPr/>
            </p:nvGrpSpPr>
            <p:grpSpPr>
              <a:xfrm>
                <a:off x="10147815" y="7268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06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6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72" name="Freeform 18"/>
              <p:cNvSpPr>
                <a:spLocks noEditPoints="1"/>
              </p:cNvSpPr>
              <p:nvPr/>
            </p:nvSpPr>
            <p:spPr bwMode="auto">
              <a:xfrm>
                <a:off x="11506529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3" name="Freeform 20"/>
              <p:cNvSpPr>
                <a:spLocks noEditPoints="1"/>
              </p:cNvSpPr>
              <p:nvPr/>
            </p:nvSpPr>
            <p:spPr bwMode="auto">
              <a:xfrm>
                <a:off x="11951944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4" name="Freeform 23"/>
              <p:cNvSpPr>
                <a:spLocks/>
              </p:cNvSpPr>
              <p:nvPr/>
            </p:nvSpPr>
            <p:spPr bwMode="auto">
              <a:xfrm>
                <a:off x="18975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5" name="Freeform 24"/>
              <p:cNvSpPr>
                <a:spLocks/>
              </p:cNvSpPr>
              <p:nvPr/>
            </p:nvSpPr>
            <p:spPr bwMode="auto">
              <a:xfrm>
                <a:off x="49115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6" name="Freeform 17"/>
              <p:cNvSpPr>
                <a:spLocks/>
              </p:cNvSpPr>
              <p:nvPr/>
            </p:nvSpPr>
            <p:spPr bwMode="auto">
              <a:xfrm>
                <a:off x="792561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7" name="Freeform 18"/>
              <p:cNvSpPr>
                <a:spLocks noEditPoints="1"/>
              </p:cNvSpPr>
              <p:nvPr/>
            </p:nvSpPr>
            <p:spPr bwMode="auto">
              <a:xfrm>
                <a:off x="1087371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8" name="Freeform 20"/>
              <p:cNvSpPr>
                <a:spLocks noEditPoints="1"/>
              </p:cNvSpPr>
              <p:nvPr/>
            </p:nvSpPr>
            <p:spPr bwMode="auto">
              <a:xfrm>
                <a:off x="1537130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79" name="Freeform 16"/>
              <p:cNvSpPr>
                <a:spLocks noEditPoints="1"/>
              </p:cNvSpPr>
              <p:nvPr/>
            </p:nvSpPr>
            <p:spPr bwMode="auto">
              <a:xfrm>
                <a:off x="2884509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0" name="Freeform 16"/>
              <p:cNvSpPr>
                <a:spLocks noEditPoints="1"/>
              </p:cNvSpPr>
              <p:nvPr/>
            </p:nvSpPr>
            <p:spPr bwMode="auto">
              <a:xfrm>
                <a:off x="3632376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1" name="Freeform 5"/>
              <p:cNvSpPr>
                <a:spLocks/>
              </p:cNvSpPr>
              <p:nvPr/>
            </p:nvSpPr>
            <p:spPr bwMode="auto">
              <a:xfrm>
                <a:off x="3334268" y="13402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2" name="Freeform 20"/>
              <p:cNvSpPr>
                <a:spLocks noEditPoints="1"/>
              </p:cNvSpPr>
              <p:nvPr/>
            </p:nvSpPr>
            <p:spPr bwMode="auto">
              <a:xfrm>
                <a:off x="4082135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83" name="Group 746"/>
              <p:cNvGrpSpPr/>
              <p:nvPr/>
            </p:nvGrpSpPr>
            <p:grpSpPr>
              <a:xfrm>
                <a:off x="4531894" y="1334439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06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6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84" name="Freeform 18"/>
              <p:cNvSpPr>
                <a:spLocks noEditPoints="1"/>
              </p:cNvSpPr>
              <p:nvPr/>
            </p:nvSpPr>
            <p:spPr bwMode="auto">
              <a:xfrm>
                <a:off x="5489229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5" name="Freeform 19"/>
              <p:cNvSpPr>
                <a:spLocks/>
              </p:cNvSpPr>
              <p:nvPr/>
            </p:nvSpPr>
            <p:spPr bwMode="auto">
              <a:xfrm>
                <a:off x="5938982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6" name="Freeform 21"/>
              <p:cNvSpPr>
                <a:spLocks noEditPoints="1"/>
              </p:cNvSpPr>
              <p:nvPr/>
            </p:nvSpPr>
            <p:spPr bwMode="auto">
              <a:xfrm>
                <a:off x="5010384" y="13470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987" name="Freeform 23"/>
              <p:cNvSpPr>
                <a:spLocks/>
              </p:cNvSpPr>
              <p:nvPr/>
            </p:nvSpPr>
            <p:spPr bwMode="auto">
              <a:xfrm>
                <a:off x="1986889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8" name="Freeform 24"/>
              <p:cNvSpPr>
                <a:spLocks/>
              </p:cNvSpPr>
              <p:nvPr/>
            </p:nvSpPr>
            <p:spPr bwMode="auto">
              <a:xfrm>
                <a:off x="2288294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9" name="Freeform 17"/>
              <p:cNvSpPr>
                <a:spLocks/>
              </p:cNvSpPr>
              <p:nvPr/>
            </p:nvSpPr>
            <p:spPr bwMode="auto">
              <a:xfrm>
                <a:off x="2589699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0" name="Freeform 19"/>
              <p:cNvSpPr>
                <a:spLocks/>
              </p:cNvSpPr>
              <p:nvPr/>
            </p:nvSpPr>
            <p:spPr bwMode="auto">
              <a:xfrm>
                <a:off x="3895345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1" name="Freeform 7"/>
              <p:cNvSpPr>
                <a:spLocks/>
              </p:cNvSpPr>
              <p:nvPr/>
            </p:nvSpPr>
            <p:spPr bwMode="auto">
              <a:xfrm>
                <a:off x="4192401" y="732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2" name="Freeform 8"/>
              <p:cNvSpPr>
                <a:spLocks/>
              </p:cNvSpPr>
              <p:nvPr/>
            </p:nvSpPr>
            <p:spPr bwMode="auto">
              <a:xfrm>
                <a:off x="4486160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3" name="Freeform 13"/>
              <p:cNvSpPr>
                <a:spLocks/>
              </p:cNvSpPr>
              <p:nvPr/>
            </p:nvSpPr>
            <p:spPr bwMode="auto">
              <a:xfrm>
                <a:off x="4776621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4" name="Freeform 23"/>
              <p:cNvSpPr>
                <a:spLocks/>
              </p:cNvSpPr>
              <p:nvPr/>
            </p:nvSpPr>
            <p:spPr bwMode="auto">
              <a:xfrm>
                <a:off x="5547818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5" name="Freeform 24"/>
              <p:cNvSpPr>
                <a:spLocks/>
              </p:cNvSpPr>
              <p:nvPr/>
            </p:nvSpPr>
            <p:spPr bwMode="auto">
              <a:xfrm>
                <a:off x="5844874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96" name="Group 740"/>
              <p:cNvGrpSpPr/>
              <p:nvPr/>
            </p:nvGrpSpPr>
            <p:grpSpPr>
              <a:xfrm>
                <a:off x="5073677" y="726888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05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6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97" name="Freeform 18"/>
              <p:cNvSpPr>
                <a:spLocks noEditPoints="1"/>
              </p:cNvSpPr>
              <p:nvPr/>
            </p:nvSpPr>
            <p:spPr bwMode="auto">
              <a:xfrm>
                <a:off x="1380783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8" name="Freeform 20"/>
              <p:cNvSpPr>
                <a:spLocks noEditPoints="1"/>
              </p:cNvSpPr>
              <p:nvPr/>
            </p:nvSpPr>
            <p:spPr bwMode="auto">
              <a:xfrm>
                <a:off x="1826193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9" name="Freeform 16"/>
              <p:cNvSpPr>
                <a:spLocks noEditPoints="1"/>
              </p:cNvSpPr>
              <p:nvPr/>
            </p:nvSpPr>
            <p:spPr bwMode="auto">
              <a:xfrm>
                <a:off x="3156176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0" name="Freeform 5"/>
              <p:cNvSpPr>
                <a:spLocks/>
              </p:cNvSpPr>
              <p:nvPr/>
            </p:nvSpPr>
            <p:spPr bwMode="auto">
              <a:xfrm>
                <a:off x="3601586" y="7326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1" name="Freeform 23"/>
              <p:cNvSpPr>
                <a:spLocks/>
              </p:cNvSpPr>
              <p:nvPr/>
            </p:nvSpPr>
            <p:spPr bwMode="auto">
              <a:xfrm>
                <a:off x="2271603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2" name="Freeform 24"/>
              <p:cNvSpPr>
                <a:spLocks/>
              </p:cNvSpPr>
              <p:nvPr/>
            </p:nvSpPr>
            <p:spPr bwMode="auto">
              <a:xfrm>
                <a:off x="2568659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3" name="Freeform 17"/>
              <p:cNvSpPr>
                <a:spLocks/>
              </p:cNvSpPr>
              <p:nvPr/>
            </p:nvSpPr>
            <p:spPr bwMode="auto">
              <a:xfrm>
                <a:off x="2865715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4" name="Freeform 20"/>
              <p:cNvSpPr>
                <a:spLocks noEditPoints="1"/>
              </p:cNvSpPr>
              <p:nvPr/>
            </p:nvSpPr>
            <p:spPr bwMode="auto">
              <a:xfrm>
                <a:off x="127000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5" name="Freeform 23"/>
              <p:cNvSpPr>
                <a:spLocks/>
              </p:cNvSpPr>
              <p:nvPr/>
            </p:nvSpPr>
            <p:spPr bwMode="auto">
              <a:xfrm>
                <a:off x="496210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6" name="Freeform 24"/>
              <p:cNvSpPr>
                <a:spLocks/>
              </p:cNvSpPr>
              <p:nvPr/>
            </p:nvSpPr>
            <p:spPr bwMode="auto">
              <a:xfrm>
                <a:off x="793266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7" name="Freeform 17"/>
              <p:cNvSpPr>
                <a:spLocks/>
              </p:cNvSpPr>
              <p:nvPr/>
            </p:nvSpPr>
            <p:spPr bwMode="auto">
              <a:xfrm>
                <a:off x="1090322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8" name="Freeform 18"/>
              <p:cNvSpPr>
                <a:spLocks noEditPoints="1"/>
              </p:cNvSpPr>
              <p:nvPr/>
            </p:nvSpPr>
            <p:spPr bwMode="auto">
              <a:xfrm>
                <a:off x="56357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9" name="Freeform 19"/>
              <p:cNvSpPr>
                <a:spLocks/>
              </p:cNvSpPr>
              <p:nvPr/>
            </p:nvSpPr>
            <p:spPr bwMode="auto">
              <a:xfrm>
                <a:off x="101284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0" name="Freeform 7"/>
              <p:cNvSpPr>
                <a:spLocks/>
              </p:cNvSpPr>
              <p:nvPr/>
            </p:nvSpPr>
            <p:spPr bwMode="auto">
              <a:xfrm>
                <a:off x="1313756" y="526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1" name="Freeform 8"/>
              <p:cNvSpPr>
                <a:spLocks/>
              </p:cNvSpPr>
              <p:nvPr/>
            </p:nvSpPr>
            <p:spPr bwMode="auto">
              <a:xfrm>
                <a:off x="1611375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2" name="Freeform 13"/>
              <p:cNvSpPr>
                <a:spLocks/>
              </p:cNvSpPr>
              <p:nvPr/>
            </p:nvSpPr>
            <p:spPr bwMode="auto">
              <a:xfrm>
                <a:off x="190569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3" name="Freeform 23"/>
              <p:cNvSpPr>
                <a:spLocks/>
              </p:cNvSpPr>
              <p:nvPr/>
            </p:nvSpPr>
            <p:spPr bwMode="auto">
              <a:xfrm>
                <a:off x="2684613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4" name="Freeform 24"/>
              <p:cNvSpPr>
                <a:spLocks/>
              </p:cNvSpPr>
              <p:nvPr/>
            </p:nvSpPr>
            <p:spPr bwMode="auto">
              <a:xfrm>
                <a:off x="2985529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5" name="Freeform 29"/>
              <p:cNvSpPr>
                <a:spLocks/>
              </p:cNvSpPr>
              <p:nvPr/>
            </p:nvSpPr>
            <p:spPr bwMode="auto">
              <a:xfrm>
                <a:off x="3286445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6" name="Freeform 17"/>
              <p:cNvSpPr>
                <a:spLocks/>
              </p:cNvSpPr>
              <p:nvPr/>
            </p:nvSpPr>
            <p:spPr bwMode="auto">
              <a:xfrm>
                <a:off x="3587361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17" name="Group 740"/>
              <p:cNvGrpSpPr/>
              <p:nvPr/>
            </p:nvGrpSpPr>
            <p:grpSpPr>
              <a:xfrm>
                <a:off x="2206612" y="468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05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5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018" name="Group 746"/>
              <p:cNvGrpSpPr/>
              <p:nvPr/>
            </p:nvGrpSpPr>
            <p:grpSpPr>
              <a:xfrm>
                <a:off x="4623259" y="468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05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5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019" name="Freeform 19"/>
              <p:cNvSpPr>
                <a:spLocks/>
              </p:cNvSpPr>
              <p:nvPr/>
            </p:nvSpPr>
            <p:spPr bwMode="auto">
              <a:xfrm>
                <a:off x="510126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0" name="Freeform 7"/>
              <p:cNvSpPr>
                <a:spLocks/>
              </p:cNvSpPr>
              <p:nvPr/>
            </p:nvSpPr>
            <p:spPr bwMode="auto">
              <a:xfrm>
                <a:off x="5402176" y="526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1" name="Freeform 8"/>
              <p:cNvSpPr>
                <a:spLocks/>
              </p:cNvSpPr>
              <p:nvPr/>
            </p:nvSpPr>
            <p:spPr bwMode="auto">
              <a:xfrm>
                <a:off x="5699795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2" name="Freeform 23"/>
              <p:cNvSpPr>
                <a:spLocks/>
              </p:cNvSpPr>
              <p:nvPr/>
            </p:nvSpPr>
            <p:spPr bwMode="auto">
              <a:xfrm>
                <a:off x="6472117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3" name="Freeform 24"/>
              <p:cNvSpPr>
                <a:spLocks/>
              </p:cNvSpPr>
              <p:nvPr/>
            </p:nvSpPr>
            <p:spPr bwMode="auto">
              <a:xfrm>
                <a:off x="6773033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4" name="Freeform 17"/>
              <p:cNvSpPr>
                <a:spLocks/>
              </p:cNvSpPr>
              <p:nvPr/>
            </p:nvSpPr>
            <p:spPr bwMode="auto">
              <a:xfrm>
                <a:off x="7073949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5" name="Freeform 18"/>
              <p:cNvSpPr>
                <a:spLocks noEditPoints="1"/>
              </p:cNvSpPr>
              <p:nvPr/>
            </p:nvSpPr>
            <p:spPr bwMode="auto">
              <a:xfrm>
                <a:off x="736827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6" name="Freeform 20"/>
              <p:cNvSpPr>
                <a:spLocks noEditPoints="1"/>
              </p:cNvSpPr>
              <p:nvPr/>
            </p:nvSpPr>
            <p:spPr bwMode="auto">
              <a:xfrm>
                <a:off x="781754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27" name="Group 740"/>
              <p:cNvGrpSpPr/>
              <p:nvPr/>
            </p:nvGrpSpPr>
            <p:grpSpPr>
              <a:xfrm>
                <a:off x="5994116" y="468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05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5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028" name="Freeform 16"/>
              <p:cNvSpPr>
                <a:spLocks noEditPoints="1"/>
              </p:cNvSpPr>
              <p:nvPr/>
            </p:nvSpPr>
            <p:spPr bwMode="auto">
              <a:xfrm>
                <a:off x="9162963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9" name="Freeform 16"/>
              <p:cNvSpPr>
                <a:spLocks noEditPoints="1"/>
              </p:cNvSpPr>
              <p:nvPr/>
            </p:nvSpPr>
            <p:spPr bwMode="auto">
              <a:xfrm>
                <a:off x="9909852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0" name="Freeform 5"/>
              <p:cNvSpPr>
                <a:spLocks/>
              </p:cNvSpPr>
              <p:nvPr/>
            </p:nvSpPr>
            <p:spPr bwMode="auto">
              <a:xfrm>
                <a:off x="9612233" y="526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1" name="Freeform 20"/>
              <p:cNvSpPr>
                <a:spLocks noEditPoints="1"/>
              </p:cNvSpPr>
              <p:nvPr/>
            </p:nvSpPr>
            <p:spPr bwMode="auto">
              <a:xfrm>
                <a:off x="10359122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032" name="Group 746"/>
              <p:cNvGrpSpPr/>
              <p:nvPr/>
            </p:nvGrpSpPr>
            <p:grpSpPr>
              <a:xfrm>
                <a:off x="10808392" y="46874"/>
                <a:ext cx="348520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05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5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033" name="Freeform 18"/>
              <p:cNvSpPr>
                <a:spLocks noEditPoints="1"/>
              </p:cNvSpPr>
              <p:nvPr/>
            </p:nvSpPr>
            <p:spPr bwMode="auto">
              <a:xfrm>
                <a:off x="11764749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4" name="Freeform 19"/>
              <p:cNvSpPr>
                <a:spLocks/>
              </p:cNvSpPr>
              <p:nvPr/>
            </p:nvSpPr>
            <p:spPr bwMode="auto">
              <a:xfrm>
                <a:off x="1218862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5" name="Freeform 21"/>
              <p:cNvSpPr>
                <a:spLocks noEditPoints="1"/>
              </p:cNvSpPr>
              <p:nvPr/>
            </p:nvSpPr>
            <p:spPr bwMode="auto">
              <a:xfrm>
                <a:off x="11286393" y="594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1036" name="Group 781"/>
              <p:cNvGrpSpPr/>
              <p:nvPr/>
            </p:nvGrpSpPr>
            <p:grpSpPr>
              <a:xfrm>
                <a:off x="3881682" y="314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041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42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43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44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45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46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47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48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49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050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037" name="Freeform 23"/>
              <p:cNvSpPr>
                <a:spLocks/>
              </p:cNvSpPr>
              <p:nvPr/>
            </p:nvSpPr>
            <p:spPr bwMode="auto">
              <a:xfrm>
                <a:off x="826681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8" name="Freeform 24"/>
              <p:cNvSpPr>
                <a:spLocks/>
              </p:cNvSpPr>
              <p:nvPr/>
            </p:nvSpPr>
            <p:spPr bwMode="auto">
              <a:xfrm>
                <a:off x="856772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9" name="Freeform 17"/>
              <p:cNvSpPr>
                <a:spLocks/>
              </p:cNvSpPr>
              <p:nvPr/>
            </p:nvSpPr>
            <p:spPr bwMode="auto">
              <a:xfrm>
                <a:off x="8868642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0" name="Freeform 24"/>
              <p:cNvSpPr>
                <a:spLocks/>
              </p:cNvSpPr>
              <p:nvPr/>
            </p:nvSpPr>
            <p:spPr bwMode="auto">
              <a:xfrm>
                <a:off x="216679" y="46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6" name="Group 1364"/>
            <p:cNvGrpSpPr>
              <a:grpSpLocks noChangeAspect="1"/>
            </p:cNvGrpSpPr>
            <p:nvPr/>
          </p:nvGrpSpPr>
          <p:grpSpPr>
            <a:xfrm>
              <a:off x="6225545" y="63500"/>
              <a:ext cx="6198230" cy="3429000"/>
              <a:chOff x="88900" y="16253"/>
              <a:chExt cx="12361342" cy="6838572"/>
            </a:xfrm>
          </p:grpSpPr>
          <p:sp>
            <p:nvSpPr>
              <p:cNvPr id="7" name="Freeform 5"/>
              <p:cNvSpPr>
                <a:spLocks/>
              </p:cNvSpPr>
              <p:nvPr/>
            </p:nvSpPr>
            <p:spPr bwMode="auto">
              <a:xfrm>
                <a:off x="12010713" y="532070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" name="Freeform 20"/>
              <p:cNvSpPr>
                <a:spLocks noEditPoints="1"/>
              </p:cNvSpPr>
              <p:nvPr/>
            </p:nvSpPr>
            <p:spPr bwMode="auto">
              <a:xfrm>
                <a:off x="8771670" y="532070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9062450" y="532070"/>
                <a:ext cx="132640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Freeform 8"/>
              <p:cNvSpPr>
                <a:spLocks/>
              </p:cNvSpPr>
              <p:nvPr/>
            </p:nvSpPr>
            <p:spPr bwMode="auto">
              <a:xfrm>
                <a:off x="9309524" y="532070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Freeform 13"/>
              <p:cNvSpPr>
                <a:spLocks/>
              </p:cNvSpPr>
              <p:nvPr/>
            </p:nvSpPr>
            <p:spPr bwMode="auto">
              <a:xfrm>
                <a:off x="9548793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Freeform 16"/>
              <p:cNvSpPr>
                <a:spLocks noEditPoints="1"/>
              </p:cNvSpPr>
              <p:nvPr/>
            </p:nvSpPr>
            <p:spPr bwMode="auto">
              <a:xfrm>
                <a:off x="9741250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Freeform 23"/>
              <p:cNvSpPr>
                <a:spLocks/>
              </p:cNvSpPr>
              <p:nvPr/>
            </p:nvSpPr>
            <p:spPr bwMode="auto">
              <a:xfrm>
                <a:off x="10063747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Freeform 29"/>
              <p:cNvSpPr>
                <a:spLocks/>
              </p:cNvSpPr>
              <p:nvPr/>
            </p:nvSpPr>
            <p:spPr bwMode="auto">
              <a:xfrm>
                <a:off x="10550089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Freeform 32"/>
              <p:cNvSpPr>
                <a:spLocks noEditPoints="1"/>
              </p:cNvSpPr>
              <p:nvPr/>
            </p:nvSpPr>
            <p:spPr bwMode="auto">
              <a:xfrm>
                <a:off x="10745147" y="519066"/>
                <a:ext cx="249673" cy="379712"/>
              </a:xfrm>
              <a:custGeom>
                <a:avLst/>
                <a:gdLst>
                  <a:gd name="T0" fmla="*/ 34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4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3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4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4" y="100"/>
                      <a:pt x="45" y="104"/>
                      <a:pt x="34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7" y="91"/>
                      <a:pt x="53" y="78"/>
                      <a:pt x="53" y="53"/>
                    </a:cubicBezTo>
                    <a:cubicBezTo>
                      <a:pt x="53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Freeform 17"/>
              <p:cNvSpPr>
                <a:spLocks/>
              </p:cNvSpPr>
              <p:nvPr/>
            </p:nvSpPr>
            <p:spPr bwMode="auto">
              <a:xfrm>
                <a:off x="11044527" y="532070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Freeform 18"/>
              <p:cNvSpPr>
                <a:spLocks noEditPoints="1"/>
              </p:cNvSpPr>
              <p:nvPr/>
            </p:nvSpPr>
            <p:spPr bwMode="auto">
              <a:xfrm>
                <a:off x="11231782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" name="Freeform 19"/>
              <p:cNvSpPr>
                <a:spLocks/>
              </p:cNvSpPr>
              <p:nvPr/>
            </p:nvSpPr>
            <p:spPr bwMode="auto">
              <a:xfrm>
                <a:off x="11530871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Freeform 20"/>
              <p:cNvSpPr>
                <a:spLocks noEditPoints="1"/>
              </p:cNvSpPr>
              <p:nvPr/>
            </p:nvSpPr>
            <p:spPr bwMode="auto">
              <a:xfrm>
                <a:off x="11720727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Freeform 5"/>
              <p:cNvSpPr>
                <a:spLocks/>
              </p:cNvSpPr>
              <p:nvPr/>
            </p:nvSpPr>
            <p:spPr bwMode="auto">
              <a:xfrm>
                <a:off x="12010713" y="29257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" name="Freeform 9"/>
              <p:cNvSpPr>
                <a:spLocks noEditPoints="1"/>
              </p:cNvSpPr>
              <p:nvPr/>
            </p:nvSpPr>
            <p:spPr bwMode="auto">
              <a:xfrm>
                <a:off x="12197968" y="2405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4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7"/>
                      <a:pt x="17" y="54"/>
                    </a:cubicBezTo>
                    <a:cubicBezTo>
                      <a:pt x="17" y="79"/>
                      <a:pt x="23" y="91"/>
                      <a:pt x="35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Freeform 20"/>
              <p:cNvSpPr>
                <a:spLocks noEditPoints="1"/>
              </p:cNvSpPr>
              <p:nvPr/>
            </p:nvSpPr>
            <p:spPr bwMode="auto">
              <a:xfrm>
                <a:off x="8771670" y="29257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Freeform 7"/>
              <p:cNvSpPr>
                <a:spLocks/>
              </p:cNvSpPr>
              <p:nvPr/>
            </p:nvSpPr>
            <p:spPr bwMode="auto">
              <a:xfrm>
                <a:off x="9062450" y="29257"/>
                <a:ext cx="132640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Freeform 8"/>
              <p:cNvSpPr>
                <a:spLocks/>
              </p:cNvSpPr>
              <p:nvPr/>
            </p:nvSpPr>
            <p:spPr bwMode="auto">
              <a:xfrm>
                <a:off x="9309524" y="29257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9548793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Freeform 16"/>
              <p:cNvSpPr>
                <a:spLocks noEditPoints="1"/>
              </p:cNvSpPr>
              <p:nvPr/>
            </p:nvSpPr>
            <p:spPr bwMode="auto">
              <a:xfrm>
                <a:off x="9741250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Freeform 23"/>
              <p:cNvSpPr>
                <a:spLocks/>
              </p:cNvSpPr>
              <p:nvPr/>
            </p:nvSpPr>
            <p:spPr bwMode="auto">
              <a:xfrm>
                <a:off x="10063747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Freeform 24"/>
              <p:cNvSpPr>
                <a:spLocks/>
              </p:cNvSpPr>
              <p:nvPr/>
            </p:nvSpPr>
            <p:spPr bwMode="auto">
              <a:xfrm>
                <a:off x="1031081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Freeform 29"/>
              <p:cNvSpPr>
                <a:spLocks/>
              </p:cNvSpPr>
              <p:nvPr/>
            </p:nvSpPr>
            <p:spPr bwMode="auto">
              <a:xfrm>
                <a:off x="1055008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Freeform 17"/>
              <p:cNvSpPr>
                <a:spLocks/>
              </p:cNvSpPr>
              <p:nvPr/>
            </p:nvSpPr>
            <p:spPr bwMode="auto">
              <a:xfrm>
                <a:off x="11044527" y="29257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Freeform 18"/>
              <p:cNvSpPr>
                <a:spLocks noEditPoints="1"/>
              </p:cNvSpPr>
              <p:nvPr/>
            </p:nvSpPr>
            <p:spPr bwMode="auto">
              <a:xfrm>
                <a:off x="11231782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" name="Freeform 19"/>
              <p:cNvSpPr>
                <a:spLocks/>
              </p:cNvSpPr>
              <p:nvPr/>
            </p:nvSpPr>
            <p:spPr bwMode="auto">
              <a:xfrm>
                <a:off x="11530871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" name="Freeform 20"/>
              <p:cNvSpPr>
                <a:spLocks noEditPoints="1"/>
              </p:cNvSpPr>
              <p:nvPr/>
            </p:nvSpPr>
            <p:spPr bwMode="auto">
              <a:xfrm>
                <a:off x="11720727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Freeform 20"/>
              <p:cNvSpPr>
                <a:spLocks noEditPoints="1"/>
              </p:cNvSpPr>
              <p:nvPr/>
            </p:nvSpPr>
            <p:spPr bwMode="auto">
              <a:xfrm>
                <a:off x="10265382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12256837" y="532070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" name="Freeform 29"/>
              <p:cNvSpPr>
                <a:spLocks/>
              </p:cNvSpPr>
              <p:nvPr/>
            </p:nvSpPr>
            <p:spPr bwMode="auto">
              <a:xfrm>
                <a:off x="1079730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Freeform 18"/>
              <p:cNvSpPr>
                <a:spLocks noEditPoints="1"/>
              </p:cNvSpPr>
              <p:nvPr/>
            </p:nvSpPr>
            <p:spPr bwMode="auto">
              <a:xfrm>
                <a:off x="50007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Freeform 19"/>
              <p:cNvSpPr>
                <a:spLocks/>
              </p:cNvSpPr>
              <p:nvPr/>
            </p:nvSpPr>
            <p:spPr bwMode="auto">
              <a:xfrm>
                <a:off x="94934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Freeform 7"/>
              <p:cNvSpPr>
                <a:spLocks/>
              </p:cNvSpPr>
              <p:nvPr/>
            </p:nvSpPr>
            <p:spPr bwMode="auto">
              <a:xfrm>
                <a:off x="1250256" y="63899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Freeform 8"/>
              <p:cNvSpPr>
                <a:spLocks/>
              </p:cNvSpPr>
              <p:nvPr/>
            </p:nvSpPr>
            <p:spPr bwMode="auto">
              <a:xfrm>
                <a:off x="1547875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Freeform 13"/>
              <p:cNvSpPr>
                <a:spLocks/>
              </p:cNvSpPr>
              <p:nvPr/>
            </p:nvSpPr>
            <p:spPr bwMode="auto">
              <a:xfrm>
                <a:off x="184219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Freeform 23"/>
              <p:cNvSpPr>
                <a:spLocks/>
              </p:cNvSpPr>
              <p:nvPr/>
            </p:nvSpPr>
            <p:spPr bwMode="auto">
              <a:xfrm>
                <a:off x="2621113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Freeform 24"/>
              <p:cNvSpPr>
                <a:spLocks/>
              </p:cNvSpPr>
              <p:nvPr/>
            </p:nvSpPr>
            <p:spPr bwMode="auto">
              <a:xfrm>
                <a:off x="2922029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Freeform 29"/>
              <p:cNvSpPr>
                <a:spLocks/>
              </p:cNvSpPr>
              <p:nvPr/>
            </p:nvSpPr>
            <p:spPr bwMode="auto">
              <a:xfrm>
                <a:off x="3222945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Freeform 17"/>
              <p:cNvSpPr>
                <a:spLocks/>
              </p:cNvSpPr>
              <p:nvPr/>
            </p:nvSpPr>
            <p:spPr bwMode="auto">
              <a:xfrm>
                <a:off x="3523861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46" name="Group 740"/>
              <p:cNvGrpSpPr/>
              <p:nvPr/>
            </p:nvGrpSpPr>
            <p:grpSpPr>
              <a:xfrm>
                <a:off x="2143125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64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4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47" name="Group 746"/>
              <p:cNvGrpSpPr/>
              <p:nvPr/>
            </p:nvGrpSpPr>
            <p:grpSpPr>
              <a:xfrm>
                <a:off x="4559772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63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4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48" name="Freeform 19"/>
              <p:cNvSpPr>
                <a:spLocks/>
              </p:cNvSpPr>
              <p:nvPr/>
            </p:nvSpPr>
            <p:spPr bwMode="auto">
              <a:xfrm>
                <a:off x="503776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9" name="Freeform 7"/>
              <p:cNvSpPr>
                <a:spLocks/>
              </p:cNvSpPr>
              <p:nvPr/>
            </p:nvSpPr>
            <p:spPr bwMode="auto">
              <a:xfrm>
                <a:off x="5338676" y="63899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0" name="Freeform 8"/>
              <p:cNvSpPr>
                <a:spLocks/>
              </p:cNvSpPr>
              <p:nvPr/>
            </p:nvSpPr>
            <p:spPr bwMode="auto">
              <a:xfrm>
                <a:off x="5636295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1" name="Freeform 23"/>
              <p:cNvSpPr>
                <a:spLocks/>
              </p:cNvSpPr>
              <p:nvPr/>
            </p:nvSpPr>
            <p:spPr bwMode="auto">
              <a:xfrm>
                <a:off x="6408617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2" name="Freeform 24"/>
              <p:cNvSpPr>
                <a:spLocks/>
              </p:cNvSpPr>
              <p:nvPr/>
            </p:nvSpPr>
            <p:spPr bwMode="auto">
              <a:xfrm>
                <a:off x="6709533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3" name="Freeform 17"/>
              <p:cNvSpPr>
                <a:spLocks/>
              </p:cNvSpPr>
              <p:nvPr/>
            </p:nvSpPr>
            <p:spPr bwMode="auto">
              <a:xfrm>
                <a:off x="7010449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4" name="Freeform 18"/>
              <p:cNvSpPr>
                <a:spLocks noEditPoints="1"/>
              </p:cNvSpPr>
              <p:nvPr/>
            </p:nvSpPr>
            <p:spPr bwMode="auto">
              <a:xfrm>
                <a:off x="730477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5" name="Freeform 20"/>
              <p:cNvSpPr>
                <a:spLocks noEditPoints="1"/>
              </p:cNvSpPr>
              <p:nvPr/>
            </p:nvSpPr>
            <p:spPr bwMode="auto">
              <a:xfrm>
                <a:off x="775404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6" name="Group 740"/>
              <p:cNvGrpSpPr/>
              <p:nvPr/>
            </p:nvGrpSpPr>
            <p:grpSpPr>
              <a:xfrm>
                <a:off x="5930629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63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3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57" name="Freeform 16"/>
              <p:cNvSpPr>
                <a:spLocks noEditPoints="1"/>
              </p:cNvSpPr>
              <p:nvPr/>
            </p:nvSpPr>
            <p:spPr bwMode="auto">
              <a:xfrm>
                <a:off x="9099463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8" name="Freeform 16"/>
              <p:cNvSpPr>
                <a:spLocks noEditPoints="1"/>
              </p:cNvSpPr>
              <p:nvPr/>
            </p:nvSpPr>
            <p:spPr bwMode="auto">
              <a:xfrm>
                <a:off x="9846352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9" name="Freeform 5"/>
              <p:cNvSpPr>
                <a:spLocks/>
              </p:cNvSpPr>
              <p:nvPr/>
            </p:nvSpPr>
            <p:spPr bwMode="auto">
              <a:xfrm>
                <a:off x="9548733" y="63899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0" name="Freeform 20"/>
              <p:cNvSpPr>
                <a:spLocks noEditPoints="1"/>
              </p:cNvSpPr>
              <p:nvPr/>
            </p:nvSpPr>
            <p:spPr bwMode="auto">
              <a:xfrm>
                <a:off x="10295622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1" name="Group 746"/>
              <p:cNvGrpSpPr/>
              <p:nvPr/>
            </p:nvGrpSpPr>
            <p:grpSpPr>
              <a:xfrm>
                <a:off x="10744905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63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3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62" name="Freeform 18"/>
              <p:cNvSpPr>
                <a:spLocks noEditPoints="1"/>
              </p:cNvSpPr>
              <p:nvPr/>
            </p:nvSpPr>
            <p:spPr bwMode="auto">
              <a:xfrm>
                <a:off x="11701249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3" name="Freeform 19"/>
              <p:cNvSpPr>
                <a:spLocks/>
              </p:cNvSpPr>
              <p:nvPr/>
            </p:nvSpPr>
            <p:spPr bwMode="auto">
              <a:xfrm>
                <a:off x="1215052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64" name="Group 781"/>
              <p:cNvGrpSpPr/>
              <p:nvPr/>
            </p:nvGrpSpPr>
            <p:grpSpPr>
              <a:xfrm>
                <a:off x="520986" y="57660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625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26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27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28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29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30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31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32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33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34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65" name="Freeform 21"/>
              <p:cNvSpPr>
                <a:spLocks noEditPoints="1"/>
              </p:cNvSpPr>
              <p:nvPr/>
            </p:nvSpPr>
            <p:spPr bwMode="auto">
              <a:xfrm>
                <a:off x="11222893" y="63967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66" name="Group 781"/>
              <p:cNvGrpSpPr/>
              <p:nvPr/>
            </p:nvGrpSpPr>
            <p:grpSpPr>
              <a:xfrm>
                <a:off x="3818182" y="63687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615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16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17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18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19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20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21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22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67" name="Freeform 23"/>
              <p:cNvSpPr>
                <a:spLocks/>
              </p:cNvSpPr>
              <p:nvPr/>
            </p:nvSpPr>
            <p:spPr bwMode="auto">
              <a:xfrm>
                <a:off x="820331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8" name="Freeform 24"/>
              <p:cNvSpPr>
                <a:spLocks/>
              </p:cNvSpPr>
              <p:nvPr/>
            </p:nvSpPr>
            <p:spPr bwMode="auto">
              <a:xfrm>
                <a:off x="850422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69" name="Freeform 17"/>
              <p:cNvSpPr>
                <a:spLocks/>
              </p:cNvSpPr>
              <p:nvPr/>
            </p:nvSpPr>
            <p:spPr bwMode="auto">
              <a:xfrm>
                <a:off x="8805142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0" name="Freeform 19"/>
              <p:cNvSpPr>
                <a:spLocks/>
              </p:cNvSpPr>
              <p:nvPr/>
            </p:nvSpPr>
            <p:spPr bwMode="auto">
              <a:xfrm>
                <a:off x="1013391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1" name="Freeform 7"/>
              <p:cNvSpPr>
                <a:spLocks/>
              </p:cNvSpPr>
              <p:nvPr/>
            </p:nvSpPr>
            <p:spPr bwMode="auto">
              <a:xfrm>
                <a:off x="10430348" y="57872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2" name="Freeform 8"/>
              <p:cNvSpPr>
                <a:spLocks/>
              </p:cNvSpPr>
              <p:nvPr/>
            </p:nvSpPr>
            <p:spPr bwMode="auto">
              <a:xfrm>
                <a:off x="10723483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Freeform 13"/>
              <p:cNvSpPr>
                <a:spLocks/>
              </p:cNvSpPr>
              <p:nvPr/>
            </p:nvSpPr>
            <p:spPr bwMode="auto">
              <a:xfrm>
                <a:off x="1101332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4" name="Freeform 23"/>
              <p:cNvSpPr>
                <a:spLocks/>
              </p:cNvSpPr>
              <p:nvPr/>
            </p:nvSpPr>
            <p:spPr bwMode="auto">
              <a:xfrm>
                <a:off x="11783269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5" name="Freeform 24"/>
              <p:cNvSpPr>
                <a:spLocks/>
              </p:cNvSpPr>
              <p:nvPr/>
            </p:nvSpPr>
            <p:spPr bwMode="auto">
              <a:xfrm>
                <a:off x="1207970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76" name="Group 740"/>
              <p:cNvGrpSpPr/>
              <p:nvPr/>
            </p:nvGrpSpPr>
            <p:grpSpPr>
              <a:xfrm>
                <a:off x="11309765" y="57814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61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1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77" name="Freeform 18"/>
              <p:cNvSpPr>
                <a:spLocks noEditPoints="1"/>
              </p:cNvSpPr>
              <p:nvPr/>
            </p:nvSpPr>
            <p:spPr bwMode="auto">
              <a:xfrm>
                <a:off x="7623722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8" name="Freeform 20"/>
              <p:cNvSpPr>
                <a:spLocks noEditPoints="1"/>
              </p:cNvSpPr>
              <p:nvPr/>
            </p:nvSpPr>
            <p:spPr bwMode="auto">
              <a:xfrm>
                <a:off x="8068508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79" name="Freeform 16"/>
              <p:cNvSpPr>
                <a:spLocks noEditPoints="1"/>
              </p:cNvSpPr>
              <p:nvPr/>
            </p:nvSpPr>
            <p:spPr bwMode="auto">
              <a:xfrm>
                <a:off x="9395995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Freeform 5"/>
              <p:cNvSpPr>
                <a:spLocks/>
              </p:cNvSpPr>
              <p:nvPr/>
            </p:nvSpPr>
            <p:spPr bwMode="auto">
              <a:xfrm>
                <a:off x="9840781" y="57872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1" name="Freeform 23"/>
              <p:cNvSpPr>
                <a:spLocks/>
              </p:cNvSpPr>
              <p:nvPr/>
            </p:nvSpPr>
            <p:spPr bwMode="auto">
              <a:xfrm>
                <a:off x="8513294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2" name="Freeform 24"/>
              <p:cNvSpPr>
                <a:spLocks/>
              </p:cNvSpPr>
              <p:nvPr/>
            </p:nvSpPr>
            <p:spPr bwMode="auto">
              <a:xfrm>
                <a:off x="880972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3" name="Freeform 17"/>
              <p:cNvSpPr>
                <a:spLocks/>
              </p:cNvSpPr>
              <p:nvPr/>
            </p:nvSpPr>
            <p:spPr bwMode="auto">
              <a:xfrm>
                <a:off x="9106158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4" name="Freeform 24"/>
              <p:cNvSpPr>
                <a:spLocks/>
              </p:cNvSpPr>
              <p:nvPr/>
            </p:nvSpPr>
            <p:spPr bwMode="auto">
              <a:xfrm>
                <a:off x="1232679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5" name="Freeform 29"/>
              <p:cNvSpPr>
                <a:spLocks/>
              </p:cNvSpPr>
              <p:nvPr/>
            </p:nvSpPr>
            <p:spPr bwMode="auto">
              <a:xfrm>
                <a:off x="1529111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6" name="Freeform 17"/>
              <p:cNvSpPr>
                <a:spLocks/>
              </p:cNvSpPr>
              <p:nvPr/>
            </p:nvSpPr>
            <p:spPr bwMode="auto">
              <a:xfrm>
                <a:off x="1825543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87" name="Group 746"/>
              <p:cNvGrpSpPr/>
              <p:nvPr/>
            </p:nvGrpSpPr>
            <p:grpSpPr>
              <a:xfrm>
                <a:off x="2852486" y="57814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61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1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88" name="Freeform 19"/>
              <p:cNvSpPr>
                <a:spLocks/>
              </p:cNvSpPr>
              <p:nvPr/>
            </p:nvSpPr>
            <p:spPr bwMode="auto">
              <a:xfrm>
                <a:off x="332599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89" name="Freeform 7"/>
              <p:cNvSpPr>
                <a:spLocks/>
              </p:cNvSpPr>
              <p:nvPr/>
            </p:nvSpPr>
            <p:spPr bwMode="auto">
              <a:xfrm>
                <a:off x="3622422" y="57872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0" name="Freeform 8"/>
              <p:cNvSpPr>
                <a:spLocks/>
              </p:cNvSpPr>
              <p:nvPr/>
            </p:nvSpPr>
            <p:spPr bwMode="auto">
              <a:xfrm>
                <a:off x="3915557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1" name="Group 781"/>
              <p:cNvGrpSpPr/>
              <p:nvPr/>
            </p:nvGrpSpPr>
            <p:grpSpPr>
              <a:xfrm>
                <a:off x="2115380" y="57660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601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02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03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04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05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06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07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08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09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10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2" name="Freeform 8"/>
              <p:cNvSpPr>
                <a:spLocks/>
              </p:cNvSpPr>
              <p:nvPr/>
            </p:nvSpPr>
            <p:spPr bwMode="auto">
              <a:xfrm>
                <a:off x="4205394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3" name="Freeform 23"/>
              <p:cNvSpPr>
                <a:spLocks/>
              </p:cNvSpPr>
              <p:nvPr/>
            </p:nvSpPr>
            <p:spPr bwMode="auto">
              <a:xfrm>
                <a:off x="4968748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4" name="Freeform 24"/>
              <p:cNvSpPr>
                <a:spLocks/>
              </p:cNvSpPr>
              <p:nvPr/>
            </p:nvSpPr>
            <p:spPr bwMode="auto">
              <a:xfrm>
                <a:off x="526518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Freeform 17"/>
              <p:cNvSpPr>
                <a:spLocks/>
              </p:cNvSpPr>
              <p:nvPr/>
            </p:nvSpPr>
            <p:spPr bwMode="auto">
              <a:xfrm>
                <a:off x="5561612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96" name="Group 740"/>
              <p:cNvGrpSpPr/>
              <p:nvPr/>
            </p:nvGrpSpPr>
            <p:grpSpPr>
              <a:xfrm>
                <a:off x="4495244" y="57814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9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60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97" name="Freeform 18"/>
              <p:cNvSpPr>
                <a:spLocks noEditPoints="1"/>
              </p:cNvSpPr>
              <p:nvPr/>
            </p:nvSpPr>
            <p:spPr bwMode="auto">
              <a:xfrm>
                <a:off x="5851449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8" name="Freeform 20"/>
              <p:cNvSpPr>
                <a:spLocks noEditPoints="1"/>
              </p:cNvSpPr>
              <p:nvPr/>
            </p:nvSpPr>
            <p:spPr bwMode="auto">
              <a:xfrm>
                <a:off x="6296235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99" name="Freeform 23"/>
              <p:cNvSpPr>
                <a:spLocks/>
              </p:cNvSpPr>
              <p:nvPr/>
            </p:nvSpPr>
            <p:spPr bwMode="auto">
              <a:xfrm>
                <a:off x="6741021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0" name="Freeform 24"/>
              <p:cNvSpPr>
                <a:spLocks/>
              </p:cNvSpPr>
              <p:nvPr/>
            </p:nvSpPr>
            <p:spPr bwMode="auto">
              <a:xfrm>
                <a:off x="7037453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1" name="Freeform 17"/>
              <p:cNvSpPr>
                <a:spLocks/>
              </p:cNvSpPr>
              <p:nvPr/>
            </p:nvSpPr>
            <p:spPr bwMode="auto">
              <a:xfrm>
                <a:off x="7333885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2" name="Freeform 18"/>
              <p:cNvSpPr>
                <a:spLocks noEditPoints="1"/>
              </p:cNvSpPr>
              <p:nvPr/>
            </p:nvSpPr>
            <p:spPr bwMode="auto">
              <a:xfrm>
                <a:off x="6136424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3" name="Freeform 19"/>
              <p:cNvSpPr>
                <a:spLocks/>
              </p:cNvSpPr>
              <p:nvPr/>
            </p:nvSpPr>
            <p:spPr bwMode="auto">
              <a:xfrm>
                <a:off x="6586183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4" name="Freeform 7"/>
              <p:cNvSpPr>
                <a:spLocks/>
              </p:cNvSpPr>
              <p:nvPr/>
            </p:nvSpPr>
            <p:spPr bwMode="auto">
              <a:xfrm>
                <a:off x="6887588" y="50994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5" name="Freeform 8"/>
              <p:cNvSpPr>
                <a:spLocks/>
              </p:cNvSpPr>
              <p:nvPr/>
            </p:nvSpPr>
            <p:spPr bwMode="auto">
              <a:xfrm>
                <a:off x="7185696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6" name="Freeform 13"/>
              <p:cNvSpPr>
                <a:spLocks/>
              </p:cNvSpPr>
              <p:nvPr/>
            </p:nvSpPr>
            <p:spPr bwMode="auto">
              <a:xfrm>
                <a:off x="748050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7" name="Freeform 23"/>
              <p:cNvSpPr>
                <a:spLocks/>
              </p:cNvSpPr>
              <p:nvPr/>
            </p:nvSpPr>
            <p:spPr bwMode="auto">
              <a:xfrm>
                <a:off x="826040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8" name="Freeform 24"/>
              <p:cNvSpPr>
                <a:spLocks/>
              </p:cNvSpPr>
              <p:nvPr/>
            </p:nvSpPr>
            <p:spPr bwMode="auto">
              <a:xfrm>
                <a:off x="856180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9" name="Freeform 29"/>
              <p:cNvSpPr>
                <a:spLocks/>
              </p:cNvSpPr>
              <p:nvPr/>
            </p:nvSpPr>
            <p:spPr bwMode="auto">
              <a:xfrm>
                <a:off x="886321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0" name="Freeform 17"/>
              <p:cNvSpPr>
                <a:spLocks/>
              </p:cNvSpPr>
              <p:nvPr/>
            </p:nvSpPr>
            <p:spPr bwMode="auto">
              <a:xfrm>
                <a:off x="9164616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1" name="Group 740"/>
              <p:cNvGrpSpPr/>
              <p:nvPr/>
            </p:nvGrpSpPr>
            <p:grpSpPr>
              <a:xfrm>
                <a:off x="7781924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9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9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12" name="Group 746"/>
              <p:cNvGrpSpPr/>
              <p:nvPr/>
            </p:nvGrpSpPr>
            <p:grpSpPr>
              <a:xfrm>
                <a:off x="10201505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59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9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13" name="Freeform 19"/>
              <p:cNvSpPr>
                <a:spLocks/>
              </p:cNvSpPr>
              <p:nvPr/>
            </p:nvSpPr>
            <p:spPr bwMode="auto">
              <a:xfrm>
                <a:off x="10679982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4" name="Freeform 7"/>
              <p:cNvSpPr>
                <a:spLocks/>
              </p:cNvSpPr>
              <p:nvPr/>
            </p:nvSpPr>
            <p:spPr bwMode="auto">
              <a:xfrm>
                <a:off x="10981387" y="50994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5" name="Freeform 8"/>
              <p:cNvSpPr>
                <a:spLocks/>
              </p:cNvSpPr>
              <p:nvPr/>
            </p:nvSpPr>
            <p:spPr bwMode="auto">
              <a:xfrm>
                <a:off x="11279495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16" name="Freeform 23"/>
              <p:cNvSpPr>
                <a:spLocks/>
              </p:cNvSpPr>
              <p:nvPr/>
            </p:nvSpPr>
            <p:spPr bwMode="auto">
              <a:xfrm>
                <a:off x="12052795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17" name="Group 740"/>
              <p:cNvGrpSpPr/>
              <p:nvPr/>
            </p:nvGrpSpPr>
            <p:grpSpPr>
              <a:xfrm>
                <a:off x="11574318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9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9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18" name="Group 781"/>
              <p:cNvGrpSpPr/>
              <p:nvPr/>
            </p:nvGrpSpPr>
            <p:grpSpPr>
              <a:xfrm>
                <a:off x="6103830" y="44706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583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84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85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86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87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88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89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90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91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92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19" name="Group 781"/>
              <p:cNvGrpSpPr/>
              <p:nvPr/>
            </p:nvGrpSpPr>
            <p:grpSpPr>
              <a:xfrm>
                <a:off x="9459426" y="50781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573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74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75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76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77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78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79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80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81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82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20" name="Freeform 24"/>
              <p:cNvSpPr>
                <a:spLocks/>
              </p:cNvSpPr>
              <p:nvPr/>
            </p:nvSpPr>
            <p:spPr bwMode="auto">
              <a:xfrm>
                <a:off x="6841547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1" name="Freeform 29"/>
              <p:cNvSpPr>
                <a:spLocks/>
              </p:cNvSpPr>
              <p:nvPr/>
            </p:nvSpPr>
            <p:spPr bwMode="auto">
              <a:xfrm>
                <a:off x="7138603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2" name="Freeform 17"/>
              <p:cNvSpPr>
                <a:spLocks/>
              </p:cNvSpPr>
              <p:nvPr/>
            </p:nvSpPr>
            <p:spPr bwMode="auto">
              <a:xfrm>
                <a:off x="7435659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3" name="Group 746"/>
              <p:cNvGrpSpPr/>
              <p:nvPr/>
            </p:nvGrpSpPr>
            <p:grpSpPr>
              <a:xfrm>
                <a:off x="8463850" y="44860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57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7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24" name="Freeform 19"/>
              <p:cNvSpPr>
                <a:spLocks/>
              </p:cNvSpPr>
              <p:nvPr/>
            </p:nvSpPr>
            <p:spPr bwMode="auto">
              <a:xfrm>
                <a:off x="8937978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5" name="Freeform 7"/>
              <p:cNvSpPr>
                <a:spLocks/>
              </p:cNvSpPr>
              <p:nvPr/>
            </p:nvSpPr>
            <p:spPr bwMode="auto">
              <a:xfrm>
                <a:off x="9235034" y="44918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6" name="Freeform 8"/>
              <p:cNvSpPr>
                <a:spLocks/>
              </p:cNvSpPr>
              <p:nvPr/>
            </p:nvSpPr>
            <p:spPr bwMode="auto">
              <a:xfrm>
                <a:off x="9528793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27" name="Group 781"/>
              <p:cNvGrpSpPr/>
              <p:nvPr/>
            </p:nvGrpSpPr>
            <p:grpSpPr>
              <a:xfrm>
                <a:off x="7726120" y="44706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561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62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63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64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65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66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67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68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69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70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28" name="Freeform 8"/>
              <p:cNvSpPr>
                <a:spLocks/>
              </p:cNvSpPr>
              <p:nvPr/>
            </p:nvSpPr>
            <p:spPr bwMode="auto">
              <a:xfrm>
                <a:off x="9819254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" name="Freeform 23"/>
              <p:cNvSpPr>
                <a:spLocks/>
              </p:cNvSpPr>
              <p:nvPr/>
            </p:nvSpPr>
            <p:spPr bwMode="auto">
              <a:xfrm>
                <a:off x="10583856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" name="Freeform 24"/>
              <p:cNvSpPr>
                <a:spLocks/>
              </p:cNvSpPr>
              <p:nvPr/>
            </p:nvSpPr>
            <p:spPr bwMode="auto">
              <a:xfrm>
                <a:off x="10880912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" name="Freeform 17"/>
              <p:cNvSpPr>
                <a:spLocks/>
              </p:cNvSpPr>
              <p:nvPr/>
            </p:nvSpPr>
            <p:spPr bwMode="auto">
              <a:xfrm>
                <a:off x="11177968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2" name="Group 740"/>
              <p:cNvGrpSpPr/>
              <p:nvPr/>
            </p:nvGrpSpPr>
            <p:grpSpPr>
              <a:xfrm>
                <a:off x="10109728" y="44860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5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6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3" name="Freeform 18"/>
              <p:cNvSpPr>
                <a:spLocks noEditPoints="1"/>
              </p:cNvSpPr>
              <p:nvPr/>
            </p:nvSpPr>
            <p:spPr bwMode="auto">
              <a:xfrm>
                <a:off x="11468429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" name="Freeform 20"/>
              <p:cNvSpPr>
                <a:spLocks noEditPoints="1"/>
              </p:cNvSpPr>
              <p:nvPr/>
            </p:nvSpPr>
            <p:spPr bwMode="auto">
              <a:xfrm>
                <a:off x="11913844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" name="Freeform 23"/>
              <p:cNvSpPr>
                <a:spLocks/>
              </p:cNvSpPr>
              <p:nvPr/>
            </p:nvSpPr>
            <p:spPr bwMode="auto">
              <a:xfrm>
                <a:off x="15165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" name="Freeform 24"/>
              <p:cNvSpPr>
                <a:spLocks/>
              </p:cNvSpPr>
              <p:nvPr/>
            </p:nvSpPr>
            <p:spPr bwMode="auto">
              <a:xfrm>
                <a:off x="45305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" name="Freeform 17"/>
              <p:cNvSpPr>
                <a:spLocks/>
              </p:cNvSpPr>
              <p:nvPr/>
            </p:nvSpPr>
            <p:spPr bwMode="auto">
              <a:xfrm>
                <a:off x="754461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" name="Freeform 18"/>
              <p:cNvSpPr>
                <a:spLocks noEditPoints="1"/>
              </p:cNvSpPr>
              <p:nvPr/>
            </p:nvSpPr>
            <p:spPr bwMode="auto">
              <a:xfrm>
                <a:off x="1049271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" name="Freeform 20"/>
              <p:cNvSpPr>
                <a:spLocks noEditPoints="1"/>
              </p:cNvSpPr>
              <p:nvPr/>
            </p:nvSpPr>
            <p:spPr bwMode="auto">
              <a:xfrm>
                <a:off x="1499030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" name="Freeform 16"/>
              <p:cNvSpPr>
                <a:spLocks noEditPoints="1"/>
              </p:cNvSpPr>
              <p:nvPr/>
            </p:nvSpPr>
            <p:spPr bwMode="auto">
              <a:xfrm>
                <a:off x="2846409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" name="Freeform 16"/>
              <p:cNvSpPr>
                <a:spLocks noEditPoints="1"/>
              </p:cNvSpPr>
              <p:nvPr/>
            </p:nvSpPr>
            <p:spPr bwMode="auto">
              <a:xfrm>
                <a:off x="3594276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" name="Freeform 5"/>
              <p:cNvSpPr>
                <a:spLocks/>
              </p:cNvSpPr>
              <p:nvPr/>
            </p:nvSpPr>
            <p:spPr bwMode="auto">
              <a:xfrm>
                <a:off x="3296168" y="50994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" name="Freeform 20"/>
              <p:cNvSpPr>
                <a:spLocks noEditPoints="1"/>
              </p:cNvSpPr>
              <p:nvPr/>
            </p:nvSpPr>
            <p:spPr bwMode="auto">
              <a:xfrm>
                <a:off x="4044035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4" name="Group 746"/>
              <p:cNvGrpSpPr/>
              <p:nvPr/>
            </p:nvGrpSpPr>
            <p:grpSpPr>
              <a:xfrm>
                <a:off x="4493807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55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5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5" name="Freeform 18"/>
              <p:cNvSpPr>
                <a:spLocks noEditPoints="1"/>
              </p:cNvSpPr>
              <p:nvPr/>
            </p:nvSpPr>
            <p:spPr bwMode="auto">
              <a:xfrm>
                <a:off x="5451129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" name="Freeform 19"/>
              <p:cNvSpPr>
                <a:spLocks/>
              </p:cNvSpPr>
              <p:nvPr/>
            </p:nvSpPr>
            <p:spPr bwMode="auto">
              <a:xfrm>
                <a:off x="5900882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" name="Freeform 21"/>
              <p:cNvSpPr>
                <a:spLocks noEditPoints="1"/>
              </p:cNvSpPr>
              <p:nvPr/>
            </p:nvSpPr>
            <p:spPr bwMode="auto">
              <a:xfrm>
                <a:off x="4972284" y="51062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148" name="Freeform 23"/>
              <p:cNvSpPr>
                <a:spLocks/>
              </p:cNvSpPr>
              <p:nvPr/>
            </p:nvSpPr>
            <p:spPr bwMode="auto">
              <a:xfrm>
                <a:off x="1948789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" name="Freeform 24"/>
              <p:cNvSpPr>
                <a:spLocks/>
              </p:cNvSpPr>
              <p:nvPr/>
            </p:nvSpPr>
            <p:spPr bwMode="auto">
              <a:xfrm>
                <a:off x="2250194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" name="Freeform 17"/>
              <p:cNvSpPr>
                <a:spLocks/>
              </p:cNvSpPr>
              <p:nvPr/>
            </p:nvSpPr>
            <p:spPr bwMode="auto">
              <a:xfrm>
                <a:off x="2551599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" name="Freeform 19"/>
              <p:cNvSpPr>
                <a:spLocks/>
              </p:cNvSpPr>
              <p:nvPr/>
            </p:nvSpPr>
            <p:spPr bwMode="auto">
              <a:xfrm>
                <a:off x="3857245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" name="Freeform 7"/>
              <p:cNvSpPr>
                <a:spLocks/>
              </p:cNvSpPr>
              <p:nvPr/>
            </p:nvSpPr>
            <p:spPr bwMode="auto">
              <a:xfrm>
                <a:off x="4154301" y="44918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" name="Freeform 8"/>
              <p:cNvSpPr>
                <a:spLocks/>
              </p:cNvSpPr>
              <p:nvPr/>
            </p:nvSpPr>
            <p:spPr bwMode="auto">
              <a:xfrm>
                <a:off x="4448060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" name="Freeform 13"/>
              <p:cNvSpPr>
                <a:spLocks/>
              </p:cNvSpPr>
              <p:nvPr/>
            </p:nvSpPr>
            <p:spPr bwMode="auto">
              <a:xfrm>
                <a:off x="4738521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" name="Freeform 23"/>
              <p:cNvSpPr>
                <a:spLocks/>
              </p:cNvSpPr>
              <p:nvPr/>
            </p:nvSpPr>
            <p:spPr bwMode="auto">
              <a:xfrm>
                <a:off x="5509718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" name="Freeform 24"/>
              <p:cNvSpPr>
                <a:spLocks/>
              </p:cNvSpPr>
              <p:nvPr/>
            </p:nvSpPr>
            <p:spPr bwMode="auto">
              <a:xfrm>
                <a:off x="5806774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7" name="Group 740"/>
              <p:cNvGrpSpPr/>
              <p:nvPr/>
            </p:nvGrpSpPr>
            <p:grpSpPr>
              <a:xfrm>
                <a:off x="5035590" y="44860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5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5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8" name="Freeform 18"/>
              <p:cNvSpPr>
                <a:spLocks noEditPoints="1"/>
              </p:cNvSpPr>
              <p:nvPr/>
            </p:nvSpPr>
            <p:spPr bwMode="auto">
              <a:xfrm>
                <a:off x="1342683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" name="Freeform 20"/>
              <p:cNvSpPr>
                <a:spLocks noEditPoints="1"/>
              </p:cNvSpPr>
              <p:nvPr/>
            </p:nvSpPr>
            <p:spPr bwMode="auto">
              <a:xfrm>
                <a:off x="1788093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" name="Freeform 16"/>
              <p:cNvSpPr>
                <a:spLocks noEditPoints="1"/>
              </p:cNvSpPr>
              <p:nvPr/>
            </p:nvSpPr>
            <p:spPr bwMode="auto">
              <a:xfrm>
                <a:off x="3118076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" name="Freeform 5"/>
              <p:cNvSpPr>
                <a:spLocks/>
              </p:cNvSpPr>
              <p:nvPr/>
            </p:nvSpPr>
            <p:spPr bwMode="auto">
              <a:xfrm>
                <a:off x="3563486" y="44918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" name="Freeform 23"/>
              <p:cNvSpPr>
                <a:spLocks/>
              </p:cNvSpPr>
              <p:nvPr/>
            </p:nvSpPr>
            <p:spPr bwMode="auto">
              <a:xfrm>
                <a:off x="2233503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" name="Freeform 24"/>
              <p:cNvSpPr>
                <a:spLocks/>
              </p:cNvSpPr>
              <p:nvPr/>
            </p:nvSpPr>
            <p:spPr bwMode="auto">
              <a:xfrm>
                <a:off x="2530559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" name="Freeform 17"/>
              <p:cNvSpPr>
                <a:spLocks/>
              </p:cNvSpPr>
              <p:nvPr/>
            </p:nvSpPr>
            <p:spPr bwMode="auto">
              <a:xfrm>
                <a:off x="2827615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" name="Freeform 20"/>
              <p:cNvSpPr>
                <a:spLocks noEditPoints="1"/>
              </p:cNvSpPr>
              <p:nvPr/>
            </p:nvSpPr>
            <p:spPr bwMode="auto">
              <a:xfrm>
                <a:off x="88900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" name="Freeform 23"/>
              <p:cNvSpPr>
                <a:spLocks/>
              </p:cNvSpPr>
              <p:nvPr/>
            </p:nvSpPr>
            <p:spPr bwMode="auto">
              <a:xfrm>
                <a:off x="458110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" name="Freeform 24"/>
              <p:cNvSpPr>
                <a:spLocks/>
              </p:cNvSpPr>
              <p:nvPr/>
            </p:nvSpPr>
            <p:spPr bwMode="auto">
              <a:xfrm>
                <a:off x="755166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8" name="Freeform 17"/>
              <p:cNvSpPr>
                <a:spLocks/>
              </p:cNvSpPr>
              <p:nvPr/>
            </p:nvSpPr>
            <p:spPr bwMode="auto">
              <a:xfrm>
                <a:off x="1052222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9" name="Freeform 20"/>
              <p:cNvSpPr>
                <a:spLocks noEditPoints="1"/>
              </p:cNvSpPr>
              <p:nvPr/>
            </p:nvSpPr>
            <p:spPr bwMode="auto">
              <a:xfrm>
                <a:off x="8890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0" name="Freeform 20"/>
              <p:cNvSpPr>
                <a:spLocks noEditPoints="1"/>
              </p:cNvSpPr>
              <p:nvPr/>
            </p:nvSpPr>
            <p:spPr bwMode="auto">
              <a:xfrm>
                <a:off x="101600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1" name="Freeform 18"/>
              <p:cNvSpPr>
                <a:spLocks noEditPoints="1"/>
              </p:cNvSpPr>
              <p:nvPr/>
            </p:nvSpPr>
            <p:spPr bwMode="auto">
              <a:xfrm>
                <a:off x="52547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2" name="Freeform 19"/>
              <p:cNvSpPr>
                <a:spLocks/>
              </p:cNvSpPr>
              <p:nvPr/>
            </p:nvSpPr>
            <p:spPr bwMode="auto">
              <a:xfrm>
                <a:off x="97474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" name="Freeform 7"/>
              <p:cNvSpPr>
                <a:spLocks/>
              </p:cNvSpPr>
              <p:nvPr/>
            </p:nvSpPr>
            <p:spPr bwMode="auto">
              <a:xfrm>
                <a:off x="1275656" y="38118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4" name="Freeform 8"/>
              <p:cNvSpPr>
                <a:spLocks/>
              </p:cNvSpPr>
              <p:nvPr/>
            </p:nvSpPr>
            <p:spPr bwMode="auto">
              <a:xfrm>
                <a:off x="1573275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5" name="Freeform 13"/>
              <p:cNvSpPr>
                <a:spLocks/>
              </p:cNvSpPr>
              <p:nvPr/>
            </p:nvSpPr>
            <p:spPr bwMode="auto">
              <a:xfrm>
                <a:off x="186759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6" name="Freeform 23"/>
              <p:cNvSpPr>
                <a:spLocks/>
              </p:cNvSpPr>
              <p:nvPr/>
            </p:nvSpPr>
            <p:spPr bwMode="auto">
              <a:xfrm>
                <a:off x="2646513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7" name="Freeform 24"/>
              <p:cNvSpPr>
                <a:spLocks/>
              </p:cNvSpPr>
              <p:nvPr/>
            </p:nvSpPr>
            <p:spPr bwMode="auto">
              <a:xfrm>
                <a:off x="2947429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8" name="Freeform 29"/>
              <p:cNvSpPr>
                <a:spLocks/>
              </p:cNvSpPr>
              <p:nvPr/>
            </p:nvSpPr>
            <p:spPr bwMode="auto">
              <a:xfrm>
                <a:off x="3248345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79" name="Freeform 17"/>
              <p:cNvSpPr>
                <a:spLocks/>
              </p:cNvSpPr>
              <p:nvPr/>
            </p:nvSpPr>
            <p:spPr bwMode="auto">
              <a:xfrm>
                <a:off x="3549261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80" name="Group 740"/>
              <p:cNvGrpSpPr/>
              <p:nvPr/>
            </p:nvGrpSpPr>
            <p:grpSpPr>
              <a:xfrm>
                <a:off x="2168525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5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5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81" name="Group 746"/>
              <p:cNvGrpSpPr/>
              <p:nvPr/>
            </p:nvGrpSpPr>
            <p:grpSpPr>
              <a:xfrm>
                <a:off x="4585172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55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5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82" name="Freeform 19"/>
              <p:cNvSpPr>
                <a:spLocks/>
              </p:cNvSpPr>
              <p:nvPr/>
            </p:nvSpPr>
            <p:spPr bwMode="auto">
              <a:xfrm>
                <a:off x="506316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3" name="Freeform 7"/>
              <p:cNvSpPr>
                <a:spLocks/>
              </p:cNvSpPr>
              <p:nvPr/>
            </p:nvSpPr>
            <p:spPr bwMode="auto">
              <a:xfrm>
                <a:off x="5364076" y="38118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4" name="Freeform 8"/>
              <p:cNvSpPr>
                <a:spLocks/>
              </p:cNvSpPr>
              <p:nvPr/>
            </p:nvSpPr>
            <p:spPr bwMode="auto">
              <a:xfrm>
                <a:off x="5661695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5" name="Freeform 23"/>
              <p:cNvSpPr>
                <a:spLocks/>
              </p:cNvSpPr>
              <p:nvPr/>
            </p:nvSpPr>
            <p:spPr bwMode="auto">
              <a:xfrm>
                <a:off x="6434017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6" name="Freeform 24"/>
              <p:cNvSpPr>
                <a:spLocks/>
              </p:cNvSpPr>
              <p:nvPr/>
            </p:nvSpPr>
            <p:spPr bwMode="auto">
              <a:xfrm>
                <a:off x="6734933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7" name="Freeform 17"/>
              <p:cNvSpPr>
                <a:spLocks/>
              </p:cNvSpPr>
              <p:nvPr/>
            </p:nvSpPr>
            <p:spPr bwMode="auto">
              <a:xfrm>
                <a:off x="7035849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8" name="Freeform 18"/>
              <p:cNvSpPr>
                <a:spLocks noEditPoints="1"/>
              </p:cNvSpPr>
              <p:nvPr/>
            </p:nvSpPr>
            <p:spPr bwMode="auto">
              <a:xfrm>
                <a:off x="733017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89" name="Freeform 20"/>
              <p:cNvSpPr>
                <a:spLocks noEditPoints="1"/>
              </p:cNvSpPr>
              <p:nvPr/>
            </p:nvSpPr>
            <p:spPr bwMode="auto">
              <a:xfrm>
                <a:off x="777944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0" name="Group 740"/>
              <p:cNvGrpSpPr/>
              <p:nvPr/>
            </p:nvGrpSpPr>
            <p:grpSpPr>
              <a:xfrm>
                <a:off x="5956029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4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5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1" name="Freeform 16"/>
              <p:cNvSpPr>
                <a:spLocks noEditPoints="1"/>
              </p:cNvSpPr>
              <p:nvPr/>
            </p:nvSpPr>
            <p:spPr bwMode="auto">
              <a:xfrm>
                <a:off x="9124863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" name="Freeform 16"/>
              <p:cNvSpPr>
                <a:spLocks noEditPoints="1"/>
              </p:cNvSpPr>
              <p:nvPr/>
            </p:nvSpPr>
            <p:spPr bwMode="auto">
              <a:xfrm>
                <a:off x="9871752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" name="Freeform 5"/>
              <p:cNvSpPr>
                <a:spLocks/>
              </p:cNvSpPr>
              <p:nvPr/>
            </p:nvSpPr>
            <p:spPr bwMode="auto">
              <a:xfrm>
                <a:off x="9574133" y="38118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" name="Freeform 20"/>
              <p:cNvSpPr>
                <a:spLocks noEditPoints="1"/>
              </p:cNvSpPr>
              <p:nvPr/>
            </p:nvSpPr>
            <p:spPr bwMode="auto">
              <a:xfrm>
                <a:off x="10321022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5" name="Group 746"/>
              <p:cNvGrpSpPr/>
              <p:nvPr/>
            </p:nvGrpSpPr>
            <p:grpSpPr>
              <a:xfrm>
                <a:off x="10770305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54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4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6" name="Freeform 18"/>
              <p:cNvSpPr>
                <a:spLocks noEditPoints="1"/>
              </p:cNvSpPr>
              <p:nvPr/>
            </p:nvSpPr>
            <p:spPr bwMode="auto">
              <a:xfrm>
                <a:off x="11726649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" name="Freeform 19"/>
              <p:cNvSpPr>
                <a:spLocks/>
              </p:cNvSpPr>
              <p:nvPr/>
            </p:nvSpPr>
            <p:spPr bwMode="auto">
              <a:xfrm>
                <a:off x="1215052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8" name="Group 781"/>
              <p:cNvGrpSpPr/>
              <p:nvPr/>
            </p:nvGrpSpPr>
            <p:grpSpPr>
              <a:xfrm>
                <a:off x="520986" y="31244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537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38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39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40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41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42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43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44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45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46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9" name="Freeform 21"/>
              <p:cNvSpPr>
                <a:spLocks noEditPoints="1"/>
              </p:cNvSpPr>
              <p:nvPr/>
            </p:nvSpPr>
            <p:spPr bwMode="auto">
              <a:xfrm>
                <a:off x="11248293" y="38186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200" name="Group 781"/>
              <p:cNvGrpSpPr/>
              <p:nvPr/>
            </p:nvGrpSpPr>
            <p:grpSpPr>
              <a:xfrm>
                <a:off x="3843582" y="37906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527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28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29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30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31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32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33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34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35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36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1" name="Freeform 23"/>
              <p:cNvSpPr>
                <a:spLocks/>
              </p:cNvSpPr>
              <p:nvPr/>
            </p:nvSpPr>
            <p:spPr bwMode="auto">
              <a:xfrm>
                <a:off x="822871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" name="Freeform 24"/>
              <p:cNvSpPr>
                <a:spLocks/>
              </p:cNvSpPr>
              <p:nvPr/>
            </p:nvSpPr>
            <p:spPr bwMode="auto">
              <a:xfrm>
                <a:off x="852962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" name="Freeform 17"/>
              <p:cNvSpPr>
                <a:spLocks/>
              </p:cNvSpPr>
              <p:nvPr/>
            </p:nvSpPr>
            <p:spPr bwMode="auto">
              <a:xfrm>
                <a:off x="8830542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" name="Freeform 19"/>
              <p:cNvSpPr>
                <a:spLocks/>
              </p:cNvSpPr>
              <p:nvPr/>
            </p:nvSpPr>
            <p:spPr bwMode="auto">
              <a:xfrm>
                <a:off x="1015931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" name="Freeform 7"/>
              <p:cNvSpPr>
                <a:spLocks/>
              </p:cNvSpPr>
              <p:nvPr/>
            </p:nvSpPr>
            <p:spPr bwMode="auto">
              <a:xfrm>
                <a:off x="10455748" y="3145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" name="Freeform 8"/>
              <p:cNvSpPr>
                <a:spLocks/>
              </p:cNvSpPr>
              <p:nvPr/>
            </p:nvSpPr>
            <p:spPr bwMode="auto">
              <a:xfrm>
                <a:off x="1074888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" name="Freeform 13"/>
              <p:cNvSpPr>
                <a:spLocks/>
              </p:cNvSpPr>
              <p:nvPr/>
            </p:nvSpPr>
            <p:spPr bwMode="auto">
              <a:xfrm>
                <a:off x="1103872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" name="Freeform 23"/>
              <p:cNvSpPr>
                <a:spLocks/>
              </p:cNvSpPr>
              <p:nvPr/>
            </p:nvSpPr>
            <p:spPr bwMode="auto">
              <a:xfrm>
                <a:off x="11808669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" name="Freeform 24"/>
              <p:cNvSpPr>
                <a:spLocks/>
              </p:cNvSpPr>
              <p:nvPr/>
            </p:nvSpPr>
            <p:spPr bwMode="auto">
              <a:xfrm>
                <a:off x="1210510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0" name="Group 740"/>
              <p:cNvGrpSpPr/>
              <p:nvPr/>
            </p:nvGrpSpPr>
            <p:grpSpPr>
              <a:xfrm>
                <a:off x="11335165" y="3139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2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2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1" name="Freeform 18"/>
              <p:cNvSpPr>
                <a:spLocks noEditPoints="1"/>
              </p:cNvSpPr>
              <p:nvPr/>
            </p:nvSpPr>
            <p:spPr bwMode="auto">
              <a:xfrm>
                <a:off x="7649122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" name="Freeform 20"/>
              <p:cNvSpPr>
                <a:spLocks noEditPoints="1"/>
              </p:cNvSpPr>
              <p:nvPr/>
            </p:nvSpPr>
            <p:spPr bwMode="auto">
              <a:xfrm>
                <a:off x="8093908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" name="Freeform 16"/>
              <p:cNvSpPr>
                <a:spLocks noEditPoints="1"/>
              </p:cNvSpPr>
              <p:nvPr/>
            </p:nvSpPr>
            <p:spPr bwMode="auto">
              <a:xfrm>
                <a:off x="9421395" y="31927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" name="Freeform 5"/>
              <p:cNvSpPr>
                <a:spLocks/>
              </p:cNvSpPr>
              <p:nvPr/>
            </p:nvSpPr>
            <p:spPr bwMode="auto">
              <a:xfrm>
                <a:off x="9866181" y="31456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" name="Freeform 23"/>
              <p:cNvSpPr>
                <a:spLocks/>
              </p:cNvSpPr>
              <p:nvPr/>
            </p:nvSpPr>
            <p:spPr bwMode="auto">
              <a:xfrm>
                <a:off x="8538694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" name="Freeform 24"/>
              <p:cNvSpPr>
                <a:spLocks/>
              </p:cNvSpPr>
              <p:nvPr/>
            </p:nvSpPr>
            <p:spPr bwMode="auto">
              <a:xfrm>
                <a:off x="883512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" name="Freeform 17"/>
              <p:cNvSpPr>
                <a:spLocks/>
              </p:cNvSpPr>
              <p:nvPr/>
            </p:nvSpPr>
            <p:spPr bwMode="auto">
              <a:xfrm>
                <a:off x="9131558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" name="Freeform 24"/>
              <p:cNvSpPr>
                <a:spLocks/>
              </p:cNvSpPr>
              <p:nvPr/>
            </p:nvSpPr>
            <p:spPr bwMode="auto">
              <a:xfrm>
                <a:off x="1258079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" name="Freeform 29"/>
              <p:cNvSpPr>
                <a:spLocks/>
              </p:cNvSpPr>
              <p:nvPr/>
            </p:nvSpPr>
            <p:spPr bwMode="auto">
              <a:xfrm>
                <a:off x="1554511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" name="Freeform 17"/>
              <p:cNvSpPr>
                <a:spLocks/>
              </p:cNvSpPr>
              <p:nvPr/>
            </p:nvSpPr>
            <p:spPr bwMode="auto">
              <a:xfrm>
                <a:off x="185094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1" name="Group 746"/>
              <p:cNvGrpSpPr/>
              <p:nvPr/>
            </p:nvGrpSpPr>
            <p:grpSpPr>
              <a:xfrm>
                <a:off x="2877886" y="3139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52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2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2" name="Freeform 19"/>
              <p:cNvSpPr>
                <a:spLocks/>
              </p:cNvSpPr>
              <p:nvPr/>
            </p:nvSpPr>
            <p:spPr bwMode="auto">
              <a:xfrm>
                <a:off x="335139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" name="Freeform 7"/>
              <p:cNvSpPr>
                <a:spLocks/>
              </p:cNvSpPr>
              <p:nvPr/>
            </p:nvSpPr>
            <p:spPr bwMode="auto">
              <a:xfrm>
                <a:off x="3647822" y="3145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" name="Freeform 8"/>
              <p:cNvSpPr>
                <a:spLocks/>
              </p:cNvSpPr>
              <p:nvPr/>
            </p:nvSpPr>
            <p:spPr bwMode="auto">
              <a:xfrm>
                <a:off x="3940957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5" name="Group 781"/>
              <p:cNvGrpSpPr/>
              <p:nvPr/>
            </p:nvGrpSpPr>
            <p:grpSpPr>
              <a:xfrm>
                <a:off x="2140780" y="31244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513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14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15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16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17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18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19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20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21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22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6" name="Freeform 8"/>
              <p:cNvSpPr>
                <a:spLocks/>
              </p:cNvSpPr>
              <p:nvPr/>
            </p:nvSpPr>
            <p:spPr bwMode="auto">
              <a:xfrm>
                <a:off x="4230794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" name="Freeform 23"/>
              <p:cNvSpPr>
                <a:spLocks/>
              </p:cNvSpPr>
              <p:nvPr/>
            </p:nvSpPr>
            <p:spPr bwMode="auto">
              <a:xfrm>
                <a:off x="4994148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" name="Freeform 24"/>
              <p:cNvSpPr>
                <a:spLocks/>
              </p:cNvSpPr>
              <p:nvPr/>
            </p:nvSpPr>
            <p:spPr bwMode="auto">
              <a:xfrm>
                <a:off x="529058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" name="Freeform 17"/>
              <p:cNvSpPr>
                <a:spLocks/>
              </p:cNvSpPr>
              <p:nvPr/>
            </p:nvSpPr>
            <p:spPr bwMode="auto">
              <a:xfrm>
                <a:off x="5587012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0" name="Group 740"/>
              <p:cNvGrpSpPr/>
              <p:nvPr/>
            </p:nvGrpSpPr>
            <p:grpSpPr>
              <a:xfrm>
                <a:off x="4520644" y="3139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1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1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31" name="Freeform 18"/>
              <p:cNvSpPr>
                <a:spLocks noEditPoints="1"/>
              </p:cNvSpPr>
              <p:nvPr/>
            </p:nvSpPr>
            <p:spPr bwMode="auto">
              <a:xfrm>
                <a:off x="5876849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2" name="Freeform 20"/>
              <p:cNvSpPr>
                <a:spLocks noEditPoints="1"/>
              </p:cNvSpPr>
              <p:nvPr/>
            </p:nvSpPr>
            <p:spPr bwMode="auto">
              <a:xfrm>
                <a:off x="6321635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3" name="Freeform 23"/>
              <p:cNvSpPr>
                <a:spLocks/>
              </p:cNvSpPr>
              <p:nvPr/>
            </p:nvSpPr>
            <p:spPr bwMode="auto">
              <a:xfrm>
                <a:off x="6766421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4" name="Freeform 24"/>
              <p:cNvSpPr>
                <a:spLocks/>
              </p:cNvSpPr>
              <p:nvPr/>
            </p:nvSpPr>
            <p:spPr bwMode="auto">
              <a:xfrm>
                <a:off x="7062853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5" name="Freeform 17"/>
              <p:cNvSpPr>
                <a:spLocks/>
              </p:cNvSpPr>
              <p:nvPr/>
            </p:nvSpPr>
            <p:spPr bwMode="auto">
              <a:xfrm>
                <a:off x="7359285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6" name="Freeform 18"/>
              <p:cNvSpPr>
                <a:spLocks noEditPoints="1"/>
              </p:cNvSpPr>
              <p:nvPr/>
            </p:nvSpPr>
            <p:spPr bwMode="auto">
              <a:xfrm>
                <a:off x="6161824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7" name="Freeform 19"/>
              <p:cNvSpPr>
                <a:spLocks/>
              </p:cNvSpPr>
              <p:nvPr/>
            </p:nvSpPr>
            <p:spPr bwMode="auto">
              <a:xfrm>
                <a:off x="6611583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8" name="Freeform 7"/>
              <p:cNvSpPr>
                <a:spLocks/>
              </p:cNvSpPr>
              <p:nvPr/>
            </p:nvSpPr>
            <p:spPr bwMode="auto">
              <a:xfrm>
                <a:off x="6912988" y="25213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9" name="Freeform 8"/>
              <p:cNvSpPr>
                <a:spLocks/>
              </p:cNvSpPr>
              <p:nvPr/>
            </p:nvSpPr>
            <p:spPr bwMode="auto">
              <a:xfrm>
                <a:off x="7211096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0" name="Freeform 13"/>
              <p:cNvSpPr>
                <a:spLocks/>
              </p:cNvSpPr>
              <p:nvPr/>
            </p:nvSpPr>
            <p:spPr bwMode="auto">
              <a:xfrm>
                <a:off x="750590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1" name="Freeform 23"/>
              <p:cNvSpPr>
                <a:spLocks/>
              </p:cNvSpPr>
              <p:nvPr/>
            </p:nvSpPr>
            <p:spPr bwMode="auto">
              <a:xfrm>
                <a:off x="828580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2" name="Freeform 24"/>
              <p:cNvSpPr>
                <a:spLocks/>
              </p:cNvSpPr>
              <p:nvPr/>
            </p:nvSpPr>
            <p:spPr bwMode="auto">
              <a:xfrm>
                <a:off x="858720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3" name="Freeform 29"/>
              <p:cNvSpPr>
                <a:spLocks/>
              </p:cNvSpPr>
              <p:nvPr/>
            </p:nvSpPr>
            <p:spPr bwMode="auto">
              <a:xfrm>
                <a:off x="888861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4" name="Freeform 17"/>
              <p:cNvSpPr>
                <a:spLocks/>
              </p:cNvSpPr>
              <p:nvPr/>
            </p:nvSpPr>
            <p:spPr bwMode="auto">
              <a:xfrm>
                <a:off x="9190016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45" name="Group 740"/>
              <p:cNvGrpSpPr/>
              <p:nvPr/>
            </p:nvGrpSpPr>
            <p:grpSpPr>
              <a:xfrm>
                <a:off x="7807324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0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1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46" name="Group 746"/>
              <p:cNvGrpSpPr/>
              <p:nvPr/>
            </p:nvGrpSpPr>
            <p:grpSpPr>
              <a:xfrm>
                <a:off x="10226905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50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0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47" name="Freeform 19"/>
              <p:cNvSpPr>
                <a:spLocks/>
              </p:cNvSpPr>
              <p:nvPr/>
            </p:nvSpPr>
            <p:spPr bwMode="auto">
              <a:xfrm>
                <a:off x="10705382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8" name="Freeform 7"/>
              <p:cNvSpPr>
                <a:spLocks/>
              </p:cNvSpPr>
              <p:nvPr/>
            </p:nvSpPr>
            <p:spPr bwMode="auto">
              <a:xfrm>
                <a:off x="11006787" y="25213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49" name="Freeform 8"/>
              <p:cNvSpPr>
                <a:spLocks/>
              </p:cNvSpPr>
              <p:nvPr/>
            </p:nvSpPr>
            <p:spPr bwMode="auto">
              <a:xfrm>
                <a:off x="11304895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0" name="Freeform 23"/>
              <p:cNvSpPr>
                <a:spLocks/>
              </p:cNvSpPr>
              <p:nvPr/>
            </p:nvSpPr>
            <p:spPr bwMode="auto">
              <a:xfrm>
                <a:off x="12078195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1" name="Group 740"/>
              <p:cNvGrpSpPr/>
              <p:nvPr/>
            </p:nvGrpSpPr>
            <p:grpSpPr>
              <a:xfrm>
                <a:off x="11599718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50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0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52" name="Group 781"/>
              <p:cNvGrpSpPr/>
              <p:nvPr/>
            </p:nvGrpSpPr>
            <p:grpSpPr>
              <a:xfrm>
                <a:off x="6129230" y="18925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495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96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97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98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99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00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01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02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03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504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53" name="Group 781"/>
              <p:cNvGrpSpPr/>
              <p:nvPr/>
            </p:nvGrpSpPr>
            <p:grpSpPr>
              <a:xfrm>
                <a:off x="9484826" y="25000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485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86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87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88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89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90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91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92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93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94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54" name="Freeform 24"/>
              <p:cNvSpPr>
                <a:spLocks/>
              </p:cNvSpPr>
              <p:nvPr/>
            </p:nvSpPr>
            <p:spPr bwMode="auto">
              <a:xfrm>
                <a:off x="6866947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5" name="Freeform 29"/>
              <p:cNvSpPr>
                <a:spLocks/>
              </p:cNvSpPr>
              <p:nvPr/>
            </p:nvSpPr>
            <p:spPr bwMode="auto">
              <a:xfrm>
                <a:off x="7164003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6" name="Freeform 17"/>
              <p:cNvSpPr>
                <a:spLocks/>
              </p:cNvSpPr>
              <p:nvPr/>
            </p:nvSpPr>
            <p:spPr bwMode="auto">
              <a:xfrm>
                <a:off x="7461059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57" name="Group 746"/>
              <p:cNvGrpSpPr/>
              <p:nvPr/>
            </p:nvGrpSpPr>
            <p:grpSpPr>
              <a:xfrm>
                <a:off x="8489250" y="19079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48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8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58" name="Freeform 19"/>
              <p:cNvSpPr>
                <a:spLocks/>
              </p:cNvSpPr>
              <p:nvPr/>
            </p:nvSpPr>
            <p:spPr bwMode="auto">
              <a:xfrm>
                <a:off x="8963378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59" name="Freeform 7"/>
              <p:cNvSpPr>
                <a:spLocks/>
              </p:cNvSpPr>
              <p:nvPr/>
            </p:nvSpPr>
            <p:spPr bwMode="auto">
              <a:xfrm>
                <a:off x="9260434" y="19137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0" name="Freeform 8"/>
              <p:cNvSpPr>
                <a:spLocks/>
              </p:cNvSpPr>
              <p:nvPr/>
            </p:nvSpPr>
            <p:spPr bwMode="auto">
              <a:xfrm>
                <a:off x="9554193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1" name="Group 781"/>
              <p:cNvGrpSpPr/>
              <p:nvPr/>
            </p:nvGrpSpPr>
            <p:grpSpPr>
              <a:xfrm>
                <a:off x="7751520" y="18925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473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74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75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76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77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78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79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80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81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82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62" name="Freeform 8"/>
              <p:cNvSpPr>
                <a:spLocks/>
              </p:cNvSpPr>
              <p:nvPr/>
            </p:nvSpPr>
            <p:spPr bwMode="auto">
              <a:xfrm>
                <a:off x="9844654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3" name="Freeform 23"/>
              <p:cNvSpPr>
                <a:spLocks/>
              </p:cNvSpPr>
              <p:nvPr/>
            </p:nvSpPr>
            <p:spPr bwMode="auto">
              <a:xfrm>
                <a:off x="10609256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4" name="Freeform 24"/>
              <p:cNvSpPr>
                <a:spLocks/>
              </p:cNvSpPr>
              <p:nvPr/>
            </p:nvSpPr>
            <p:spPr bwMode="auto">
              <a:xfrm>
                <a:off x="10906312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5" name="Freeform 17"/>
              <p:cNvSpPr>
                <a:spLocks/>
              </p:cNvSpPr>
              <p:nvPr/>
            </p:nvSpPr>
            <p:spPr bwMode="auto">
              <a:xfrm>
                <a:off x="11203368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66" name="Group 740"/>
              <p:cNvGrpSpPr/>
              <p:nvPr/>
            </p:nvGrpSpPr>
            <p:grpSpPr>
              <a:xfrm>
                <a:off x="10135128" y="19079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47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7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67" name="Freeform 18"/>
              <p:cNvSpPr>
                <a:spLocks noEditPoints="1"/>
              </p:cNvSpPr>
              <p:nvPr/>
            </p:nvSpPr>
            <p:spPr bwMode="auto">
              <a:xfrm>
                <a:off x="11493829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8" name="Freeform 20"/>
              <p:cNvSpPr>
                <a:spLocks noEditPoints="1"/>
              </p:cNvSpPr>
              <p:nvPr/>
            </p:nvSpPr>
            <p:spPr bwMode="auto">
              <a:xfrm>
                <a:off x="11939244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69" name="Freeform 23"/>
              <p:cNvSpPr>
                <a:spLocks/>
              </p:cNvSpPr>
              <p:nvPr/>
            </p:nvSpPr>
            <p:spPr bwMode="auto">
              <a:xfrm>
                <a:off x="17705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0" name="Freeform 24"/>
              <p:cNvSpPr>
                <a:spLocks/>
              </p:cNvSpPr>
              <p:nvPr/>
            </p:nvSpPr>
            <p:spPr bwMode="auto">
              <a:xfrm>
                <a:off x="47845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1" name="Freeform 17"/>
              <p:cNvSpPr>
                <a:spLocks/>
              </p:cNvSpPr>
              <p:nvPr/>
            </p:nvSpPr>
            <p:spPr bwMode="auto">
              <a:xfrm>
                <a:off x="779861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2" name="Freeform 18"/>
              <p:cNvSpPr>
                <a:spLocks noEditPoints="1"/>
              </p:cNvSpPr>
              <p:nvPr/>
            </p:nvSpPr>
            <p:spPr bwMode="auto">
              <a:xfrm>
                <a:off x="1074671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3" name="Freeform 20"/>
              <p:cNvSpPr>
                <a:spLocks noEditPoints="1"/>
              </p:cNvSpPr>
              <p:nvPr/>
            </p:nvSpPr>
            <p:spPr bwMode="auto">
              <a:xfrm>
                <a:off x="1524430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4" name="Freeform 16"/>
              <p:cNvSpPr>
                <a:spLocks noEditPoints="1"/>
              </p:cNvSpPr>
              <p:nvPr/>
            </p:nvSpPr>
            <p:spPr bwMode="auto">
              <a:xfrm>
                <a:off x="2871809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5" name="Freeform 16"/>
              <p:cNvSpPr>
                <a:spLocks noEditPoints="1"/>
              </p:cNvSpPr>
              <p:nvPr/>
            </p:nvSpPr>
            <p:spPr bwMode="auto">
              <a:xfrm>
                <a:off x="3619676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6" name="Freeform 5"/>
              <p:cNvSpPr>
                <a:spLocks/>
              </p:cNvSpPr>
              <p:nvPr/>
            </p:nvSpPr>
            <p:spPr bwMode="auto">
              <a:xfrm>
                <a:off x="3321568" y="25213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77" name="Freeform 20"/>
              <p:cNvSpPr>
                <a:spLocks noEditPoints="1"/>
              </p:cNvSpPr>
              <p:nvPr/>
            </p:nvSpPr>
            <p:spPr bwMode="auto">
              <a:xfrm>
                <a:off x="4069435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78" name="Group 746"/>
              <p:cNvGrpSpPr/>
              <p:nvPr/>
            </p:nvGrpSpPr>
            <p:grpSpPr>
              <a:xfrm>
                <a:off x="4519207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46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7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79" name="Freeform 18"/>
              <p:cNvSpPr>
                <a:spLocks noEditPoints="1"/>
              </p:cNvSpPr>
              <p:nvPr/>
            </p:nvSpPr>
            <p:spPr bwMode="auto">
              <a:xfrm>
                <a:off x="5476529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0" name="Freeform 19"/>
              <p:cNvSpPr>
                <a:spLocks/>
              </p:cNvSpPr>
              <p:nvPr/>
            </p:nvSpPr>
            <p:spPr bwMode="auto">
              <a:xfrm>
                <a:off x="5926282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1" name="Freeform 21"/>
              <p:cNvSpPr>
                <a:spLocks noEditPoints="1"/>
              </p:cNvSpPr>
              <p:nvPr/>
            </p:nvSpPr>
            <p:spPr bwMode="auto">
              <a:xfrm>
                <a:off x="4997684" y="25281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282" name="Freeform 23"/>
              <p:cNvSpPr>
                <a:spLocks/>
              </p:cNvSpPr>
              <p:nvPr/>
            </p:nvSpPr>
            <p:spPr bwMode="auto">
              <a:xfrm>
                <a:off x="1974189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3" name="Freeform 24"/>
              <p:cNvSpPr>
                <a:spLocks/>
              </p:cNvSpPr>
              <p:nvPr/>
            </p:nvSpPr>
            <p:spPr bwMode="auto">
              <a:xfrm>
                <a:off x="2275594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4" name="Freeform 17"/>
              <p:cNvSpPr>
                <a:spLocks/>
              </p:cNvSpPr>
              <p:nvPr/>
            </p:nvSpPr>
            <p:spPr bwMode="auto">
              <a:xfrm>
                <a:off x="2576999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5" name="Freeform 19"/>
              <p:cNvSpPr>
                <a:spLocks/>
              </p:cNvSpPr>
              <p:nvPr/>
            </p:nvSpPr>
            <p:spPr bwMode="auto">
              <a:xfrm>
                <a:off x="3882645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6" name="Freeform 7"/>
              <p:cNvSpPr>
                <a:spLocks/>
              </p:cNvSpPr>
              <p:nvPr/>
            </p:nvSpPr>
            <p:spPr bwMode="auto">
              <a:xfrm>
                <a:off x="4179701" y="19137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7" name="Freeform 8"/>
              <p:cNvSpPr>
                <a:spLocks/>
              </p:cNvSpPr>
              <p:nvPr/>
            </p:nvSpPr>
            <p:spPr bwMode="auto">
              <a:xfrm>
                <a:off x="4473460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8" name="Freeform 13"/>
              <p:cNvSpPr>
                <a:spLocks/>
              </p:cNvSpPr>
              <p:nvPr/>
            </p:nvSpPr>
            <p:spPr bwMode="auto">
              <a:xfrm>
                <a:off x="4763921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89" name="Freeform 23"/>
              <p:cNvSpPr>
                <a:spLocks/>
              </p:cNvSpPr>
              <p:nvPr/>
            </p:nvSpPr>
            <p:spPr bwMode="auto">
              <a:xfrm>
                <a:off x="5535118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0" name="Freeform 24"/>
              <p:cNvSpPr>
                <a:spLocks/>
              </p:cNvSpPr>
              <p:nvPr/>
            </p:nvSpPr>
            <p:spPr bwMode="auto">
              <a:xfrm>
                <a:off x="5832174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91" name="Group 740"/>
              <p:cNvGrpSpPr/>
              <p:nvPr/>
            </p:nvGrpSpPr>
            <p:grpSpPr>
              <a:xfrm>
                <a:off x="5060990" y="19079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46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6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92" name="Freeform 18"/>
              <p:cNvSpPr>
                <a:spLocks noEditPoints="1"/>
              </p:cNvSpPr>
              <p:nvPr/>
            </p:nvSpPr>
            <p:spPr bwMode="auto">
              <a:xfrm>
                <a:off x="1368083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3" name="Freeform 20"/>
              <p:cNvSpPr>
                <a:spLocks noEditPoints="1"/>
              </p:cNvSpPr>
              <p:nvPr/>
            </p:nvSpPr>
            <p:spPr bwMode="auto">
              <a:xfrm>
                <a:off x="1813493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4" name="Freeform 16"/>
              <p:cNvSpPr>
                <a:spLocks noEditPoints="1"/>
              </p:cNvSpPr>
              <p:nvPr/>
            </p:nvSpPr>
            <p:spPr bwMode="auto">
              <a:xfrm>
                <a:off x="3143476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5" name="Freeform 5"/>
              <p:cNvSpPr>
                <a:spLocks/>
              </p:cNvSpPr>
              <p:nvPr/>
            </p:nvSpPr>
            <p:spPr bwMode="auto">
              <a:xfrm>
                <a:off x="3588886" y="19137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6" name="Freeform 23"/>
              <p:cNvSpPr>
                <a:spLocks/>
              </p:cNvSpPr>
              <p:nvPr/>
            </p:nvSpPr>
            <p:spPr bwMode="auto">
              <a:xfrm>
                <a:off x="2258903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7" name="Freeform 24"/>
              <p:cNvSpPr>
                <a:spLocks/>
              </p:cNvSpPr>
              <p:nvPr/>
            </p:nvSpPr>
            <p:spPr bwMode="auto">
              <a:xfrm>
                <a:off x="2555959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8" name="Freeform 17"/>
              <p:cNvSpPr>
                <a:spLocks/>
              </p:cNvSpPr>
              <p:nvPr/>
            </p:nvSpPr>
            <p:spPr bwMode="auto">
              <a:xfrm>
                <a:off x="2853015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99" name="Freeform 20"/>
              <p:cNvSpPr>
                <a:spLocks noEditPoints="1"/>
              </p:cNvSpPr>
              <p:nvPr/>
            </p:nvSpPr>
            <p:spPr bwMode="auto">
              <a:xfrm>
                <a:off x="114300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0" name="Freeform 23"/>
              <p:cNvSpPr>
                <a:spLocks/>
              </p:cNvSpPr>
              <p:nvPr/>
            </p:nvSpPr>
            <p:spPr bwMode="auto">
              <a:xfrm>
                <a:off x="483510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1" name="Freeform 24"/>
              <p:cNvSpPr>
                <a:spLocks/>
              </p:cNvSpPr>
              <p:nvPr/>
            </p:nvSpPr>
            <p:spPr bwMode="auto">
              <a:xfrm>
                <a:off x="780566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2" name="Freeform 17"/>
              <p:cNvSpPr>
                <a:spLocks/>
              </p:cNvSpPr>
              <p:nvPr/>
            </p:nvSpPr>
            <p:spPr bwMode="auto">
              <a:xfrm>
                <a:off x="1077622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3" name="Freeform 24"/>
              <p:cNvSpPr>
                <a:spLocks/>
              </p:cNvSpPr>
              <p:nvPr/>
            </p:nvSpPr>
            <p:spPr bwMode="auto">
              <a:xfrm>
                <a:off x="178579" y="38060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4" name="Freeform 17"/>
              <p:cNvSpPr>
                <a:spLocks/>
              </p:cNvSpPr>
              <p:nvPr/>
            </p:nvSpPr>
            <p:spPr bwMode="auto">
              <a:xfrm>
                <a:off x="18724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5" name="Freeform 18"/>
              <p:cNvSpPr>
                <a:spLocks noEditPoints="1"/>
              </p:cNvSpPr>
              <p:nvPr/>
            </p:nvSpPr>
            <p:spPr bwMode="auto">
              <a:xfrm>
                <a:off x="6174524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6" name="Freeform 19"/>
              <p:cNvSpPr>
                <a:spLocks/>
              </p:cNvSpPr>
              <p:nvPr/>
            </p:nvSpPr>
            <p:spPr bwMode="auto">
              <a:xfrm>
                <a:off x="6624283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7" name="Freeform 7"/>
              <p:cNvSpPr>
                <a:spLocks/>
              </p:cNvSpPr>
              <p:nvPr/>
            </p:nvSpPr>
            <p:spPr bwMode="auto">
              <a:xfrm>
                <a:off x="6925688" y="13402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8" name="Freeform 8"/>
              <p:cNvSpPr>
                <a:spLocks/>
              </p:cNvSpPr>
              <p:nvPr/>
            </p:nvSpPr>
            <p:spPr bwMode="auto">
              <a:xfrm>
                <a:off x="7223796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09" name="Freeform 13"/>
              <p:cNvSpPr>
                <a:spLocks/>
              </p:cNvSpPr>
              <p:nvPr/>
            </p:nvSpPr>
            <p:spPr bwMode="auto">
              <a:xfrm>
                <a:off x="751860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0" name="Freeform 23"/>
              <p:cNvSpPr>
                <a:spLocks/>
              </p:cNvSpPr>
              <p:nvPr/>
            </p:nvSpPr>
            <p:spPr bwMode="auto">
              <a:xfrm>
                <a:off x="829850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1" name="Freeform 24"/>
              <p:cNvSpPr>
                <a:spLocks/>
              </p:cNvSpPr>
              <p:nvPr/>
            </p:nvSpPr>
            <p:spPr bwMode="auto">
              <a:xfrm>
                <a:off x="859990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2" name="Freeform 29"/>
              <p:cNvSpPr>
                <a:spLocks/>
              </p:cNvSpPr>
              <p:nvPr/>
            </p:nvSpPr>
            <p:spPr bwMode="auto">
              <a:xfrm>
                <a:off x="890131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3" name="Freeform 17"/>
              <p:cNvSpPr>
                <a:spLocks/>
              </p:cNvSpPr>
              <p:nvPr/>
            </p:nvSpPr>
            <p:spPr bwMode="auto">
              <a:xfrm>
                <a:off x="9202716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14" name="Group 740"/>
              <p:cNvGrpSpPr/>
              <p:nvPr/>
            </p:nvGrpSpPr>
            <p:grpSpPr>
              <a:xfrm>
                <a:off x="7820024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46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6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315" name="Group 746"/>
              <p:cNvGrpSpPr/>
              <p:nvPr/>
            </p:nvGrpSpPr>
            <p:grpSpPr>
              <a:xfrm>
                <a:off x="10239605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46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6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16" name="Freeform 19"/>
              <p:cNvSpPr>
                <a:spLocks/>
              </p:cNvSpPr>
              <p:nvPr/>
            </p:nvSpPr>
            <p:spPr bwMode="auto">
              <a:xfrm>
                <a:off x="10718082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7" name="Freeform 7"/>
              <p:cNvSpPr>
                <a:spLocks/>
              </p:cNvSpPr>
              <p:nvPr/>
            </p:nvSpPr>
            <p:spPr bwMode="auto">
              <a:xfrm>
                <a:off x="11019487" y="13402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8" name="Freeform 8"/>
              <p:cNvSpPr>
                <a:spLocks/>
              </p:cNvSpPr>
              <p:nvPr/>
            </p:nvSpPr>
            <p:spPr bwMode="auto">
              <a:xfrm>
                <a:off x="11317595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9" name="Freeform 23"/>
              <p:cNvSpPr>
                <a:spLocks/>
              </p:cNvSpPr>
              <p:nvPr/>
            </p:nvSpPr>
            <p:spPr bwMode="auto">
              <a:xfrm>
                <a:off x="12090895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0" name="Group 740"/>
              <p:cNvGrpSpPr/>
              <p:nvPr/>
            </p:nvGrpSpPr>
            <p:grpSpPr>
              <a:xfrm>
                <a:off x="11612418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46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6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321" name="Group 781"/>
              <p:cNvGrpSpPr/>
              <p:nvPr/>
            </p:nvGrpSpPr>
            <p:grpSpPr>
              <a:xfrm>
                <a:off x="6141930" y="7114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451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52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53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54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55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56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57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58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59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60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322" name="Group 781"/>
              <p:cNvGrpSpPr/>
              <p:nvPr/>
            </p:nvGrpSpPr>
            <p:grpSpPr>
              <a:xfrm>
                <a:off x="9497526" y="13189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441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42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43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44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45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46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47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48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49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50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23" name="Freeform 24"/>
              <p:cNvSpPr>
                <a:spLocks/>
              </p:cNvSpPr>
              <p:nvPr/>
            </p:nvSpPr>
            <p:spPr bwMode="auto">
              <a:xfrm>
                <a:off x="6879647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4" name="Freeform 29"/>
              <p:cNvSpPr>
                <a:spLocks/>
              </p:cNvSpPr>
              <p:nvPr/>
            </p:nvSpPr>
            <p:spPr bwMode="auto">
              <a:xfrm>
                <a:off x="7176703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5" name="Freeform 17"/>
              <p:cNvSpPr>
                <a:spLocks/>
              </p:cNvSpPr>
              <p:nvPr/>
            </p:nvSpPr>
            <p:spPr bwMode="auto">
              <a:xfrm>
                <a:off x="7473759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26" name="Group 746"/>
              <p:cNvGrpSpPr/>
              <p:nvPr/>
            </p:nvGrpSpPr>
            <p:grpSpPr>
              <a:xfrm>
                <a:off x="8501950" y="726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43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4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27" name="Freeform 19"/>
              <p:cNvSpPr>
                <a:spLocks/>
              </p:cNvSpPr>
              <p:nvPr/>
            </p:nvSpPr>
            <p:spPr bwMode="auto">
              <a:xfrm>
                <a:off x="8976078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8" name="Freeform 7"/>
              <p:cNvSpPr>
                <a:spLocks/>
              </p:cNvSpPr>
              <p:nvPr/>
            </p:nvSpPr>
            <p:spPr bwMode="auto">
              <a:xfrm>
                <a:off x="9273134" y="732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29" name="Freeform 8"/>
              <p:cNvSpPr>
                <a:spLocks/>
              </p:cNvSpPr>
              <p:nvPr/>
            </p:nvSpPr>
            <p:spPr bwMode="auto">
              <a:xfrm>
                <a:off x="9566893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30" name="Group 781"/>
              <p:cNvGrpSpPr/>
              <p:nvPr/>
            </p:nvGrpSpPr>
            <p:grpSpPr>
              <a:xfrm>
                <a:off x="7764220" y="7114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429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30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31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32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33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34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35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36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37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38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31" name="Freeform 8"/>
              <p:cNvSpPr>
                <a:spLocks/>
              </p:cNvSpPr>
              <p:nvPr/>
            </p:nvSpPr>
            <p:spPr bwMode="auto">
              <a:xfrm>
                <a:off x="9857354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2" name="Freeform 23"/>
              <p:cNvSpPr>
                <a:spLocks/>
              </p:cNvSpPr>
              <p:nvPr/>
            </p:nvSpPr>
            <p:spPr bwMode="auto">
              <a:xfrm>
                <a:off x="10621956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3" name="Freeform 24"/>
              <p:cNvSpPr>
                <a:spLocks/>
              </p:cNvSpPr>
              <p:nvPr/>
            </p:nvSpPr>
            <p:spPr bwMode="auto">
              <a:xfrm>
                <a:off x="10919012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4" name="Freeform 17"/>
              <p:cNvSpPr>
                <a:spLocks/>
              </p:cNvSpPr>
              <p:nvPr/>
            </p:nvSpPr>
            <p:spPr bwMode="auto">
              <a:xfrm>
                <a:off x="11216068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35" name="Group 740"/>
              <p:cNvGrpSpPr/>
              <p:nvPr/>
            </p:nvGrpSpPr>
            <p:grpSpPr>
              <a:xfrm>
                <a:off x="10147828" y="726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42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2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36" name="Freeform 18"/>
              <p:cNvSpPr>
                <a:spLocks noEditPoints="1"/>
              </p:cNvSpPr>
              <p:nvPr/>
            </p:nvSpPr>
            <p:spPr bwMode="auto">
              <a:xfrm>
                <a:off x="11506529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7" name="Freeform 20"/>
              <p:cNvSpPr>
                <a:spLocks noEditPoints="1"/>
              </p:cNvSpPr>
              <p:nvPr/>
            </p:nvSpPr>
            <p:spPr bwMode="auto">
              <a:xfrm>
                <a:off x="11951944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8" name="Freeform 23"/>
              <p:cNvSpPr>
                <a:spLocks/>
              </p:cNvSpPr>
              <p:nvPr/>
            </p:nvSpPr>
            <p:spPr bwMode="auto">
              <a:xfrm>
                <a:off x="18975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39" name="Freeform 24"/>
              <p:cNvSpPr>
                <a:spLocks/>
              </p:cNvSpPr>
              <p:nvPr/>
            </p:nvSpPr>
            <p:spPr bwMode="auto">
              <a:xfrm>
                <a:off x="49115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0" name="Freeform 17"/>
              <p:cNvSpPr>
                <a:spLocks/>
              </p:cNvSpPr>
              <p:nvPr/>
            </p:nvSpPr>
            <p:spPr bwMode="auto">
              <a:xfrm>
                <a:off x="792561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1" name="Freeform 18"/>
              <p:cNvSpPr>
                <a:spLocks noEditPoints="1"/>
              </p:cNvSpPr>
              <p:nvPr/>
            </p:nvSpPr>
            <p:spPr bwMode="auto">
              <a:xfrm>
                <a:off x="1087371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2" name="Freeform 20"/>
              <p:cNvSpPr>
                <a:spLocks noEditPoints="1"/>
              </p:cNvSpPr>
              <p:nvPr/>
            </p:nvSpPr>
            <p:spPr bwMode="auto">
              <a:xfrm>
                <a:off x="1537130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3" name="Freeform 16"/>
              <p:cNvSpPr>
                <a:spLocks noEditPoints="1"/>
              </p:cNvSpPr>
              <p:nvPr/>
            </p:nvSpPr>
            <p:spPr bwMode="auto">
              <a:xfrm>
                <a:off x="2884509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4" name="Freeform 16"/>
              <p:cNvSpPr>
                <a:spLocks noEditPoints="1"/>
              </p:cNvSpPr>
              <p:nvPr/>
            </p:nvSpPr>
            <p:spPr bwMode="auto">
              <a:xfrm>
                <a:off x="3632376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5" name="Freeform 5"/>
              <p:cNvSpPr>
                <a:spLocks/>
              </p:cNvSpPr>
              <p:nvPr/>
            </p:nvSpPr>
            <p:spPr bwMode="auto">
              <a:xfrm>
                <a:off x="3334268" y="13402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6" name="Freeform 20"/>
              <p:cNvSpPr>
                <a:spLocks noEditPoints="1"/>
              </p:cNvSpPr>
              <p:nvPr/>
            </p:nvSpPr>
            <p:spPr bwMode="auto">
              <a:xfrm>
                <a:off x="4082135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47" name="Group 746"/>
              <p:cNvGrpSpPr/>
              <p:nvPr/>
            </p:nvGrpSpPr>
            <p:grpSpPr>
              <a:xfrm>
                <a:off x="4531907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42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2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48" name="Freeform 18"/>
              <p:cNvSpPr>
                <a:spLocks noEditPoints="1"/>
              </p:cNvSpPr>
              <p:nvPr/>
            </p:nvSpPr>
            <p:spPr bwMode="auto">
              <a:xfrm>
                <a:off x="5489229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49" name="Freeform 19"/>
              <p:cNvSpPr>
                <a:spLocks/>
              </p:cNvSpPr>
              <p:nvPr/>
            </p:nvSpPr>
            <p:spPr bwMode="auto">
              <a:xfrm>
                <a:off x="5938982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0" name="Freeform 21"/>
              <p:cNvSpPr>
                <a:spLocks noEditPoints="1"/>
              </p:cNvSpPr>
              <p:nvPr/>
            </p:nvSpPr>
            <p:spPr bwMode="auto">
              <a:xfrm>
                <a:off x="5010384" y="13470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351" name="Freeform 23"/>
              <p:cNvSpPr>
                <a:spLocks/>
              </p:cNvSpPr>
              <p:nvPr/>
            </p:nvSpPr>
            <p:spPr bwMode="auto">
              <a:xfrm>
                <a:off x="1986889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2" name="Freeform 24"/>
              <p:cNvSpPr>
                <a:spLocks/>
              </p:cNvSpPr>
              <p:nvPr/>
            </p:nvSpPr>
            <p:spPr bwMode="auto">
              <a:xfrm>
                <a:off x="2288294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3" name="Freeform 17"/>
              <p:cNvSpPr>
                <a:spLocks/>
              </p:cNvSpPr>
              <p:nvPr/>
            </p:nvSpPr>
            <p:spPr bwMode="auto">
              <a:xfrm>
                <a:off x="2589699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4" name="Freeform 19"/>
              <p:cNvSpPr>
                <a:spLocks/>
              </p:cNvSpPr>
              <p:nvPr/>
            </p:nvSpPr>
            <p:spPr bwMode="auto">
              <a:xfrm>
                <a:off x="3895345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5" name="Freeform 7"/>
              <p:cNvSpPr>
                <a:spLocks/>
              </p:cNvSpPr>
              <p:nvPr/>
            </p:nvSpPr>
            <p:spPr bwMode="auto">
              <a:xfrm>
                <a:off x="4192401" y="732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6" name="Freeform 8"/>
              <p:cNvSpPr>
                <a:spLocks/>
              </p:cNvSpPr>
              <p:nvPr/>
            </p:nvSpPr>
            <p:spPr bwMode="auto">
              <a:xfrm>
                <a:off x="4486160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7" name="Freeform 13"/>
              <p:cNvSpPr>
                <a:spLocks/>
              </p:cNvSpPr>
              <p:nvPr/>
            </p:nvSpPr>
            <p:spPr bwMode="auto">
              <a:xfrm>
                <a:off x="4776621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8" name="Freeform 23"/>
              <p:cNvSpPr>
                <a:spLocks/>
              </p:cNvSpPr>
              <p:nvPr/>
            </p:nvSpPr>
            <p:spPr bwMode="auto">
              <a:xfrm>
                <a:off x="5547818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9" name="Freeform 24"/>
              <p:cNvSpPr>
                <a:spLocks/>
              </p:cNvSpPr>
              <p:nvPr/>
            </p:nvSpPr>
            <p:spPr bwMode="auto">
              <a:xfrm>
                <a:off x="5844874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60" name="Group 740"/>
              <p:cNvGrpSpPr/>
              <p:nvPr/>
            </p:nvGrpSpPr>
            <p:grpSpPr>
              <a:xfrm>
                <a:off x="5073690" y="726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423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24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61" name="Freeform 18"/>
              <p:cNvSpPr>
                <a:spLocks noEditPoints="1"/>
              </p:cNvSpPr>
              <p:nvPr/>
            </p:nvSpPr>
            <p:spPr bwMode="auto">
              <a:xfrm>
                <a:off x="1380783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2" name="Freeform 20"/>
              <p:cNvSpPr>
                <a:spLocks noEditPoints="1"/>
              </p:cNvSpPr>
              <p:nvPr/>
            </p:nvSpPr>
            <p:spPr bwMode="auto">
              <a:xfrm>
                <a:off x="1826193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3" name="Freeform 16"/>
              <p:cNvSpPr>
                <a:spLocks noEditPoints="1"/>
              </p:cNvSpPr>
              <p:nvPr/>
            </p:nvSpPr>
            <p:spPr bwMode="auto">
              <a:xfrm>
                <a:off x="3156176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4" name="Freeform 5"/>
              <p:cNvSpPr>
                <a:spLocks/>
              </p:cNvSpPr>
              <p:nvPr/>
            </p:nvSpPr>
            <p:spPr bwMode="auto">
              <a:xfrm>
                <a:off x="3601586" y="7326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5" name="Freeform 23"/>
              <p:cNvSpPr>
                <a:spLocks/>
              </p:cNvSpPr>
              <p:nvPr/>
            </p:nvSpPr>
            <p:spPr bwMode="auto">
              <a:xfrm>
                <a:off x="2271603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6" name="Freeform 24"/>
              <p:cNvSpPr>
                <a:spLocks/>
              </p:cNvSpPr>
              <p:nvPr/>
            </p:nvSpPr>
            <p:spPr bwMode="auto">
              <a:xfrm>
                <a:off x="2568659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7" name="Freeform 17"/>
              <p:cNvSpPr>
                <a:spLocks/>
              </p:cNvSpPr>
              <p:nvPr/>
            </p:nvSpPr>
            <p:spPr bwMode="auto">
              <a:xfrm>
                <a:off x="2865715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8" name="Freeform 20"/>
              <p:cNvSpPr>
                <a:spLocks noEditPoints="1"/>
              </p:cNvSpPr>
              <p:nvPr/>
            </p:nvSpPr>
            <p:spPr bwMode="auto">
              <a:xfrm>
                <a:off x="127000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69" name="Freeform 23"/>
              <p:cNvSpPr>
                <a:spLocks/>
              </p:cNvSpPr>
              <p:nvPr/>
            </p:nvSpPr>
            <p:spPr bwMode="auto">
              <a:xfrm>
                <a:off x="496210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0" name="Freeform 24"/>
              <p:cNvSpPr>
                <a:spLocks/>
              </p:cNvSpPr>
              <p:nvPr/>
            </p:nvSpPr>
            <p:spPr bwMode="auto">
              <a:xfrm>
                <a:off x="793266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1" name="Freeform 17"/>
              <p:cNvSpPr>
                <a:spLocks/>
              </p:cNvSpPr>
              <p:nvPr/>
            </p:nvSpPr>
            <p:spPr bwMode="auto">
              <a:xfrm>
                <a:off x="1090322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2" name="Freeform 18"/>
              <p:cNvSpPr>
                <a:spLocks noEditPoints="1"/>
              </p:cNvSpPr>
              <p:nvPr/>
            </p:nvSpPr>
            <p:spPr bwMode="auto">
              <a:xfrm>
                <a:off x="56357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3" name="Freeform 19"/>
              <p:cNvSpPr>
                <a:spLocks/>
              </p:cNvSpPr>
              <p:nvPr/>
            </p:nvSpPr>
            <p:spPr bwMode="auto">
              <a:xfrm>
                <a:off x="101284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4" name="Freeform 7"/>
              <p:cNvSpPr>
                <a:spLocks/>
              </p:cNvSpPr>
              <p:nvPr/>
            </p:nvSpPr>
            <p:spPr bwMode="auto">
              <a:xfrm>
                <a:off x="1313756" y="526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5" name="Freeform 8"/>
              <p:cNvSpPr>
                <a:spLocks/>
              </p:cNvSpPr>
              <p:nvPr/>
            </p:nvSpPr>
            <p:spPr bwMode="auto">
              <a:xfrm>
                <a:off x="1611375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6" name="Freeform 13"/>
              <p:cNvSpPr>
                <a:spLocks/>
              </p:cNvSpPr>
              <p:nvPr/>
            </p:nvSpPr>
            <p:spPr bwMode="auto">
              <a:xfrm>
                <a:off x="190569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7" name="Freeform 23"/>
              <p:cNvSpPr>
                <a:spLocks/>
              </p:cNvSpPr>
              <p:nvPr/>
            </p:nvSpPr>
            <p:spPr bwMode="auto">
              <a:xfrm>
                <a:off x="2684613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8" name="Freeform 24"/>
              <p:cNvSpPr>
                <a:spLocks/>
              </p:cNvSpPr>
              <p:nvPr/>
            </p:nvSpPr>
            <p:spPr bwMode="auto">
              <a:xfrm>
                <a:off x="2985529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79" name="Freeform 29"/>
              <p:cNvSpPr>
                <a:spLocks/>
              </p:cNvSpPr>
              <p:nvPr/>
            </p:nvSpPr>
            <p:spPr bwMode="auto">
              <a:xfrm>
                <a:off x="3286445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0" name="Freeform 17"/>
              <p:cNvSpPr>
                <a:spLocks/>
              </p:cNvSpPr>
              <p:nvPr/>
            </p:nvSpPr>
            <p:spPr bwMode="auto">
              <a:xfrm>
                <a:off x="3587361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81" name="Group 740"/>
              <p:cNvGrpSpPr/>
              <p:nvPr/>
            </p:nvGrpSpPr>
            <p:grpSpPr>
              <a:xfrm>
                <a:off x="2206625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421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22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382" name="Group 746"/>
              <p:cNvGrpSpPr/>
              <p:nvPr/>
            </p:nvGrpSpPr>
            <p:grpSpPr>
              <a:xfrm>
                <a:off x="4623272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419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20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83" name="Freeform 19"/>
              <p:cNvSpPr>
                <a:spLocks/>
              </p:cNvSpPr>
              <p:nvPr/>
            </p:nvSpPr>
            <p:spPr bwMode="auto">
              <a:xfrm>
                <a:off x="510126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4" name="Freeform 7"/>
              <p:cNvSpPr>
                <a:spLocks/>
              </p:cNvSpPr>
              <p:nvPr/>
            </p:nvSpPr>
            <p:spPr bwMode="auto">
              <a:xfrm>
                <a:off x="5402176" y="526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5" name="Freeform 8"/>
              <p:cNvSpPr>
                <a:spLocks/>
              </p:cNvSpPr>
              <p:nvPr/>
            </p:nvSpPr>
            <p:spPr bwMode="auto">
              <a:xfrm>
                <a:off x="5699795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6" name="Freeform 23"/>
              <p:cNvSpPr>
                <a:spLocks/>
              </p:cNvSpPr>
              <p:nvPr/>
            </p:nvSpPr>
            <p:spPr bwMode="auto">
              <a:xfrm>
                <a:off x="6472117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7" name="Freeform 24"/>
              <p:cNvSpPr>
                <a:spLocks/>
              </p:cNvSpPr>
              <p:nvPr/>
            </p:nvSpPr>
            <p:spPr bwMode="auto">
              <a:xfrm>
                <a:off x="6773033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8" name="Freeform 17"/>
              <p:cNvSpPr>
                <a:spLocks/>
              </p:cNvSpPr>
              <p:nvPr/>
            </p:nvSpPr>
            <p:spPr bwMode="auto">
              <a:xfrm>
                <a:off x="7073949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89" name="Freeform 18"/>
              <p:cNvSpPr>
                <a:spLocks noEditPoints="1"/>
              </p:cNvSpPr>
              <p:nvPr/>
            </p:nvSpPr>
            <p:spPr bwMode="auto">
              <a:xfrm>
                <a:off x="736827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0" name="Freeform 20"/>
              <p:cNvSpPr>
                <a:spLocks noEditPoints="1"/>
              </p:cNvSpPr>
              <p:nvPr/>
            </p:nvSpPr>
            <p:spPr bwMode="auto">
              <a:xfrm>
                <a:off x="781754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1" name="Group 740"/>
              <p:cNvGrpSpPr/>
              <p:nvPr/>
            </p:nvGrpSpPr>
            <p:grpSpPr>
              <a:xfrm>
                <a:off x="5994129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417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18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92" name="Freeform 16"/>
              <p:cNvSpPr>
                <a:spLocks noEditPoints="1"/>
              </p:cNvSpPr>
              <p:nvPr/>
            </p:nvSpPr>
            <p:spPr bwMode="auto">
              <a:xfrm>
                <a:off x="9162963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3" name="Freeform 16"/>
              <p:cNvSpPr>
                <a:spLocks noEditPoints="1"/>
              </p:cNvSpPr>
              <p:nvPr/>
            </p:nvSpPr>
            <p:spPr bwMode="auto">
              <a:xfrm>
                <a:off x="9909852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4" name="Freeform 5"/>
              <p:cNvSpPr>
                <a:spLocks/>
              </p:cNvSpPr>
              <p:nvPr/>
            </p:nvSpPr>
            <p:spPr bwMode="auto">
              <a:xfrm>
                <a:off x="9612233" y="526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5" name="Freeform 20"/>
              <p:cNvSpPr>
                <a:spLocks noEditPoints="1"/>
              </p:cNvSpPr>
              <p:nvPr/>
            </p:nvSpPr>
            <p:spPr bwMode="auto">
              <a:xfrm>
                <a:off x="10359122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396" name="Group 746"/>
              <p:cNvGrpSpPr/>
              <p:nvPr/>
            </p:nvGrpSpPr>
            <p:grpSpPr>
              <a:xfrm>
                <a:off x="10808405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415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16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397" name="Freeform 18"/>
              <p:cNvSpPr>
                <a:spLocks noEditPoints="1"/>
              </p:cNvSpPr>
              <p:nvPr/>
            </p:nvSpPr>
            <p:spPr bwMode="auto">
              <a:xfrm>
                <a:off x="11764749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8" name="Freeform 19"/>
              <p:cNvSpPr>
                <a:spLocks/>
              </p:cNvSpPr>
              <p:nvPr/>
            </p:nvSpPr>
            <p:spPr bwMode="auto">
              <a:xfrm>
                <a:off x="1218862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99" name="Freeform 21"/>
              <p:cNvSpPr>
                <a:spLocks noEditPoints="1"/>
              </p:cNvSpPr>
              <p:nvPr/>
            </p:nvSpPr>
            <p:spPr bwMode="auto">
              <a:xfrm>
                <a:off x="11286393" y="594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400" name="Group 781"/>
              <p:cNvGrpSpPr/>
              <p:nvPr/>
            </p:nvGrpSpPr>
            <p:grpSpPr>
              <a:xfrm>
                <a:off x="3881682" y="314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405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06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07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08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09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10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11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12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13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414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401" name="Freeform 23"/>
              <p:cNvSpPr>
                <a:spLocks/>
              </p:cNvSpPr>
              <p:nvPr/>
            </p:nvSpPr>
            <p:spPr bwMode="auto">
              <a:xfrm>
                <a:off x="826681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2" name="Freeform 24"/>
              <p:cNvSpPr>
                <a:spLocks/>
              </p:cNvSpPr>
              <p:nvPr/>
            </p:nvSpPr>
            <p:spPr bwMode="auto">
              <a:xfrm>
                <a:off x="856772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3" name="Freeform 17"/>
              <p:cNvSpPr>
                <a:spLocks/>
              </p:cNvSpPr>
              <p:nvPr/>
            </p:nvSpPr>
            <p:spPr bwMode="auto">
              <a:xfrm>
                <a:off x="8868642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04" name="Freeform 24"/>
              <p:cNvSpPr>
                <a:spLocks/>
              </p:cNvSpPr>
              <p:nvPr/>
            </p:nvSpPr>
            <p:spPr bwMode="auto">
              <a:xfrm>
                <a:off x="216679" y="46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279" name="Group 2440"/>
          <p:cNvGrpSpPr/>
          <p:nvPr/>
        </p:nvGrpSpPr>
        <p:grpSpPr>
          <a:xfrm>
            <a:off x="87152" y="3446122"/>
            <a:ext cx="12105894" cy="3362070"/>
            <a:chOff x="75133" y="63500"/>
            <a:chExt cx="12348642" cy="3429000"/>
          </a:xfrm>
        </p:grpSpPr>
        <p:grpSp>
          <p:nvGrpSpPr>
            <p:cNvPr id="1280" name="Group 1364"/>
            <p:cNvGrpSpPr>
              <a:grpSpLocks noChangeAspect="1"/>
            </p:cNvGrpSpPr>
            <p:nvPr/>
          </p:nvGrpSpPr>
          <p:grpSpPr>
            <a:xfrm>
              <a:off x="75133" y="63500"/>
              <a:ext cx="6198188" cy="3428988"/>
              <a:chOff x="88900" y="16253"/>
              <a:chExt cx="12361342" cy="6838572"/>
            </a:xfrm>
          </p:grpSpPr>
          <p:sp>
            <p:nvSpPr>
              <p:cNvPr id="1918" name="Freeform 5"/>
              <p:cNvSpPr>
                <a:spLocks/>
              </p:cNvSpPr>
              <p:nvPr/>
            </p:nvSpPr>
            <p:spPr bwMode="auto">
              <a:xfrm>
                <a:off x="12010713" y="532070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19" name="Freeform 20"/>
              <p:cNvSpPr>
                <a:spLocks noEditPoints="1"/>
              </p:cNvSpPr>
              <p:nvPr/>
            </p:nvSpPr>
            <p:spPr bwMode="auto">
              <a:xfrm>
                <a:off x="8771670" y="532070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0" name="Freeform 7"/>
              <p:cNvSpPr>
                <a:spLocks/>
              </p:cNvSpPr>
              <p:nvPr/>
            </p:nvSpPr>
            <p:spPr bwMode="auto">
              <a:xfrm>
                <a:off x="9062450" y="532070"/>
                <a:ext cx="132640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1" name="Freeform 8"/>
              <p:cNvSpPr>
                <a:spLocks/>
              </p:cNvSpPr>
              <p:nvPr/>
            </p:nvSpPr>
            <p:spPr bwMode="auto">
              <a:xfrm>
                <a:off x="9309524" y="532070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2" name="Freeform 13"/>
              <p:cNvSpPr>
                <a:spLocks/>
              </p:cNvSpPr>
              <p:nvPr/>
            </p:nvSpPr>
            <p:spPr bwMode="auto">
              <a:xfrm>
                <a:off x="9548793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3" name="Freeform 16"/>
              <p:cNvSpPr>
                <a:spLocks noEditPoints="1"/>
              </p:cNvSpPr>
              <p:nvPr/>
            </p:nvSpPr>
            <p:spPr bwMode="auto">
              <a:xfrm>
                <a:off x="9741250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4" name="Freeform 23"/>
              <p:cNvSpPr>
                <a:spLocks/>
              </p:cNvSpPr>
              <p:nvPr/>
            </p:nvSpPr>
            <p:spPr bwMode="auto">
              <a:xfrm>
                <a:off x="10063747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5" name="Freeform 29"/>
              <p:cNvSpPr>
                <a:spLocks/>
              </p:cNvSpPr>
              <p:nvPr/>
            </p:nvSpPr>
            <p:spPr bwMode="auto">
              <a:xfrm>
                <a:off x="10550089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6" name="Freeform 32"/>
              <p:cNvSpPr>
                <a:spLocks noEditPoints="1"/>
              </p:cNvSpPr>
              <p:nvPr/>
            </p:nvSpPr>
            <p:spPr bwMode="auto">
              <a:xfrm>
                <a:off x="10745147" y="519066"/>
                <a:ext cx="249673" cy="379712"/>
              </a:xfrm>
              <a:custGeom>
                <a:avLst/>
                <a:gdLst>
                  <a:gd name="T0" fmla="*/ 34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4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3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4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4" y="100"/>
                      <a:pt x="45" y="104"/>
                      <a:pt x="34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7" y="91"/>
                      <a:pt x="53" y="78"/>
                      <a:pt x="53" y="53"/>
                    </a:cubicBezTo>
                    <a:cubicBezTo>
                      <a:pt x="53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7" name="Freeform 17"/>
              <p:cNvSpPr>
                <a:spLocks/>
              </p:cNvSpPr>
              <p:nvPr/>
            </p:nvSpPr>
            <p:spPr bwMode="auto">
              <a:xfrm>
                <a:off x="11044527" y="532070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8" name="Freeform 18"/>
              <p:cNvSpPr>
                <a:spLocks noEditPoints="1"/>
              </p:cNvSpPr>
              <p:nvPr/>
            </p:nvSpPr>
            <p:spPr bwMode="auto">
              <a:xfrm>
                <a:off x="11231782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29" name="Freeform 19"/>
              <p:cNvSpPr>
                <a:spLocks/>
              </p:cNvSpPr>
              <p:nvPr/>
            </p:nvSpPr>
            <p:spPr bwMode="auto">
              <a:xfrm>
                <a:off x="11530871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0" name="Freeform 20"/>
              <p:cNvSpPr>
                <a:spLocks noEditPoints="1"/>
              </p:cNvSpPr>
              <p:nvPr/>
            </p:nvSpPr>
            <p:spPr bwMode="auto">
              <a:xfrm>
                <a:off x="11720727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1" name="Freeform 5"/>
              <p:cNvSpPr>
                <a:spLocks/>
              </p:cNvSpPr>
              <p:nvPr/>
            </p:nvSpPr>
            <p:spPr bwMode="auto">
              <a:xfrm>
                <a:off x="12010713" y="29257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2" name="Freeform 9"/>
              <p:cNvSpPr>
                <a:spLocks noEditPoints="1"/>
              </p:cNvSpPr>
              <p:nvPr/>
            </p:nvSpPr>
            <p:spPr bwMode="auto">
              <a:xfrm>
                <a:off x="12197968" y="2405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4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7"/>
                      <a:pt x="17" y="54"/>
                    </a:cubicBezTo>
                    <a:cubicBezTo>
                      <a:pt x="17" y="79"/>
                      <a:pt x="23" y="91"/>
                      <a:pt x="35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3" name="Freeform 20"/>
              <p:cNvSpPr>
                <a:spLocks noEditPoints="1"/>
              </p:cNvSpPr>
              <p:nvPr/>
            </p:nvSpPr>
            <p:spPr bwMode="auto">
              <a:xfrm>
                <a:off x="8771670" y="29257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4" name="Freeform 7"/>
              <p:cNvSpPr>
                <a:spLocks/>
              </p:cNvSpPr>
              <p:nvPr/>
            </p:nvSpPr>
            <p:spPr bwMode="auto">
              <a:xfrm>
                <a:off x="9062450" y="29257"/>
                <a:ext cx="132640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5" name="Freeform 8"/>
              <p:cNvSpPr>
                <a:spLocks/>
              </p:cNvSpPr>
              <p:nvPr/>
            </p:nvSpPr>
            <p:spPr bwMode="auto">
              <a:xfrm>
                <a:off x="9309524" y="29257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6" name="Freeform 13"/>
              <p:cNvSpPr>
                <a:spLocks/>
              </p:cNvSpPr>
              <p:nvPr/>
            </p:nvSpPr>
            <p:spPr bwMode="auto">
              <a:xfrm>
                <a:off x="9548793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7" name="Freeform 16"/>
              <p:cNvSpPr>
                <a:spLocks noEditPoints="1"/>
              </p:cNvSpPr>
              <p:nvPr/>
            </p:nvSpPr>
            <p:spPr bwMode="auto">
              <a:xfrm>
                <a:off x="9741250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8" name="Freeform 23"/>
              <p:cNvSpPr>
                <a:spLocks/>
              </p:cNvSpPr>
              <p:nvPr/>
            </p:nvSpPr>
            <p:spPr bwMode="auto">
              <a:xfrm>
                <a:off x="10063747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39" name="Freeform 24"/>
              <p:cNvSpPr>
                <a:spLocks/>
              </p:cNvSpPr>
              <p:nvPr/>
            </p:nvSpPr>
            <p:spPr bwMode="auto">
              <a:xfrm>
                <a:off x="1031081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0" name="Freeform 29"/>
              <p:cNvSpPr>
                <a:spLocks/>
              </p:cNvSpPr>
              <p:nvPr/>
            </p:nvSpPr>
            <p:spPr bwMode="auto">
              <a:xfrm>
                <a:off x="1055008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1" name="Freeform 17"/>
              <p:cNvSpPr>
                <a:spLocks/>
              </p:cNvSpPr>
              <p:nvPr/>
            </p:nvSpPr>
            <p:spPr bwMode="auto">
              <a:xfrm>
                <a:off x="11044527" y="29257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2" name="Freeform 18"/>
              <p:cNvSpPr>
                <a:spLocks noEditPoints="1"/>
              </p:cNvSpPr>
              <p:nvPr/>
            </p:nvSpPr>
            <p:spPr bwMode="auto">
              <a:xfrm>
                <a:off x="11231782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3" name="Freeform 19"/>
              <p:cNvSpPr>
                <a:spLocks/>
              </p:cNvSpPr>
              <p:nvPr/>
            </p:nvSpPr>
            <p:spPr bwMode="auto">
              <a:xfrm>
                <a:off x="11530871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4" name="Freeform 20"/>
              <p:cNvSpPr>
                <a:spLocks noEditPoints="1"/>
              </p:cNvSpPr>
              <p:nvPr/>
            </p:nvSpPr>
            <p:spPr bwMode="auto">
              <a:xfrm>
                <a:off x="11720727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5" name="Freeform 20"/>
              <p:cNvSpPr>
                <a:spLocks noEditPoints="1"/>
              </p:cNvSpPr>
              <p:nvPr/>
            </p:nvSpPr>
            <p:spPr bwMode="auto">
              <a:xfrm>
                <a:off x="10265382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6" name="Freeform 5"/>
              <p:cNvSpPr>
                <a:spLocks/>
              </p:cNvSpPr>
              <p:nvPr/>
            </p:nvSpPr>
            <p:spPr bwMode="auto">
              <a:xfrm>
                <a:off x="12256837" y="532070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7" name="Freeform 29"/>
              <p:cNvSpPr>
                <a:spLocks/>
              </p:cNvSpPr>
              <p:nvPr/>
            </p:nvSpPr>
            <p:spPr bwMode="auto">
              <a:xfrm>
                <a:off x="1079730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8" name="Freeform 18"/>
              <p:cNvSpPr>
                <a:spLocks noEditPoints="1"/>
              </p:cNvSpPr>
              <p:nvPr/>
            </p:nvSpPr>
            <p:spPr bwMode="auto">
              <a:xfrm>
                <a:off x="50007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49" name="Freeform 19"/>
              <p:cNvSpPr>
                <a:spLocks/>
              </p:cNvSpPr>
              <p:nvPr/>
            </p:nvSpPr>
            <p:spPr bwMode="auto">
              <a:xfrm>
                <a:off x="94934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0" name="Freeform 7"/>
              <p:cNvSpPr>
                <a:spLocks/>
              </p:cNvSpPr>
              <p:nvPr/>
            </p:nvSpPr>
            <p:spPr bwMode="auto">
              <a:xfrm>
                <a:off x="1250256" y="63899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1" name="Freeform 8"/>
              <p:cNvSpPr>
                <a:spLocks/>
              </p:cNvSpPr>
              <p:nvPr/>
            </p:nvSpPr>
            <p:spPr bwMode="auto">
              <a:xfrm>
                <a:off x="1547875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2" name="Freeform 13"/>
              <p:cNvSpPr>
                <a:spLocks/>
              </p:cNvSpPr>
              <p:nvPr/>
            </p:nvSpPr>
            <p:spPr bwMode="auto">
              <a:xfrm>
                <a:off x="184219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3" name="Freeform 23"/>
              <p:cNvSpPr>
                <a:spLocks/>
              </p:cNvSpPr>
              <p:nvPr/>
            </p:nvSpPr>
            <p:spPr bwMode="auto">
              <a:xfrm>
                <a:off x="2621113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4" name="Freeform 24"/>
              <p:cNvSpPr>
                <a:spLocks/>
              </p:cNvSpPr>
              <p:nvPr/>
            </p:nvSpPr>
            <p:spPr bwMode="auto">
              <a:xfrm>
                <a:off x="2922029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5" name="Freeform 29"/>
              <p:cNvSpPr>
                <a:spLocks/>
              </p:cNvSpPr>
              <p:nvPr/>
            </p:nvSpPr>
            <p:spPr bwMode="auto">
              <a:xfrm>
                <a:off x="3222945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56" name="Freeform 17"/>
              <p:cNvSpPr>
                <a:spLocks/>
              </p:cNvSpPr>
              <p:nvPr/>
            </p:nvSpPr>
            <p:spPr bwMode="auto">
              <a:xfrm>
                <a:off x="3523861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57" name="Group 740"/>
              <p:cNvGrpSpPr/>
              <p:nvPr/>
            </p:nvGrpSpPr>
            <p:grpSpPr>
              <a:xfrm>
                <a:off x="2143125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55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5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958" name="Group 746"/>
              <p:cNvGrpSpPr/>
              <p:nvPr/>
            </p:nvGrpSpPr>
            <p:grpSpPr>
              <a:xfrm>
                <a:off x="4559772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55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5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59" name="Freeform 19"/>
              <p:cNvSpPr>
                <a:spLocks/>
              </p:cNvSpPr>
              <p:nvPr/>
            </p:nvSpPr>
            <p:spPr bwMode="auto">
              <a:xfrm>
                <a:off x="503776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0" name="Freeform 7"/>
              <p:cNvSpPr>
                <a:spLocks/>
              </p:cNvSpPr>
              <p:nvPr/>
            </p:nvSpPr>
            <p:spPr bwMode="auto">
              <a:xfrm>
                <a:off x="5338676" y="63899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1" name="Freeform 8"/>
              <p:cNvSpPr>
                <a:spLocks/>
              </p:cNvSpPr>
              <p:nvPr/>
            </p:nvSpPr>
            <p:spPr bwMode="auto">
              <a:xfrm>
                <a:off x="5636295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2" name="Freeform 23"/>
              <p:cNvSpPr>
                <a:spLocks/>
              </p:cNvSpPr>
              <p:nvPr/>
            </p:nvSpPr>
            <p:spPr bwMode="auto">
              <a:xfrm>
                <a:off x="6408617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3" name="Freeform 24"/>
              <p:cNvSpPr>
                <a:spLocks/>
              </p:cNvSpPr>
              <p:nvPr/>
            </p:nvSpPr>
            <p:spPr bwMode="auto">
              <a:xfrm>
                <a:off x="6709533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4" name="Freeform 17"/>
              <p:cNvSpPr>
                <a:spLocks/>
              </p:cNvSpPr>
              <p:nvPr/>
            </p:nvSpPr>
            <p:spPr bwMode="auto">
              <a:xfrm>
                <a:off x="7010449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5" name="Freeform 18"/>
              <p:cNvSpPr>
                <a:spLocks noEditPoints="1"/>
              </p:cNvSpPr>
              <p:nvPr/>
            </p:nvSpPr>
            <p:spPr bwMode="auto">
              <a:xfrm>
                <a:off x="730477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6" name="Freeform 20"/>
              <p:cNvSpPr>
                <a:spLocks noEditPoints="1"/>
              </p:cNvSpPr>
              <p:nvPr/>
            </p:nvSpPr>
            <p:spPr bwMode="auto">
              <a:xfrm>
                <a:off x="775404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67" name="Group 740"/>
              <p:cNvGrpSpPr/>
              <p:nvPr/>
            </p:nvGrpSpPr>
            <p:grpSpPr>
              <a:xfrm>
                <a:off x="5930629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54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4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68" name="Freeform 16"/>
              <p:cNvSpPr>
                <a:spLocks noEditPoints="1"/>
              </p:cNvSpPr>
              <p:nvPr/>
            </p:nvSpPr>
            <p:spPr bwMode="auto">
              <a:xfrm>
                <a:off x="9099463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69" name="Freeform 16"/>
              <p:cNvSpPr>
                <a:spLocks noEditPoints="1"/>
              </p:cNvSpPr>
              <p:nvPr/>
            </p:nvSpPr>
            <p:spPr bwMode="auto">
              <a:xfrm>
                <a:off x="9846352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0" name="Freeform 5"/>
              <p:cNvSpPr>
                <a:spLocks/>
              </p:cNvSpPr>
              <p:nvPr/>
            </p:nvSpPr>
            <p:spPr bwMode="auto">
              <a:xfrm>
                <a:off x="9548733" y="63899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1" name="Freeform 20"/>
              <p:cNvSpPr>
                <a:spLocks noEditPoints="1"/>
              </p:cNvSpPr>
              <p:nvPr/>
            </p:nvSpPr>
            <p:spPr bwMode="auto">
              <a:xfrm>
                <a:off x="10295622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72" name="Group 746"/>
              <p:cNvGrpSpPr/>
              <p:nvPr/>
            </p:nvGrpSpPr>
            <p:grpSpPr>
              <a:xfrm>
                <a:off x="10744905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54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4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73" name="Freeform 18"/>
              <p:cNvSpPr>
                <a:spLocks noEditPoints="1"/>
              </p:cNvSpPr>
              <p:nvPr/>
            </p:nvSpPr>
            <p:spPr bwMode="auto">
              <a:xfrm>
                <a:off x="11701249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4" name="Freeform 19"/>
              <p:cNvSpPr>
                <a:spLocks/>
              </p:cNvSpPr>
              <p:nvPr/>
            </p:nvSpPr>
            <p:spPr bwMode="auto">
              <a:xfrm>
                <a:off x="1215052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75" name="Group 781"/>
              <p:cNvGrpSpPr/>
              <p:nvPr/>
            </p:nvGrpSpPr>
            <p:grpSpPr>
              <a:xfrm>
                <a:off x="520986" y="57660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2536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37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38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39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40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41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42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43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44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45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76" name="Freeform 21"/>
              <p:cNvSpPr>
                <a:spLocks noEditPoints="1"/>
              </p:cNvSpPr>
              <p:nvPr/>
            </p:nvSpPr>
            <p:spPr bwMode="auto">
              <a:xfrm>
                <a:off x="11222893" y="63967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1977" name="Group 781"/>
              <p:cNvGrpSpPr/>
              <p:nvPr/>
            </p:nvGrpSpPr>
            <p:grpSpPr>
              <a:xfrm>
                <a:off x="3818182" y="63687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526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27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28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29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30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31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32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33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34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35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78" name="Freeform 23"/>
              <p:cNvSpPr>
                <a:spLocks/>
              </p:cNvSpPr>
              <p:nvPr/>
            </p:nvSpPr>
            <p:spPr bwMode="auto">
              <a:xfrm>
                <a:off x="820331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79" name="Freeform 24"/>
              <p:cNvSpPr>
                <a:spLocks/>
              </p:cNvSpPr>
              <p:nvPr/>
            </p:nvSpPr>
            <p:spPr bwMode="auto">
              <a:xfrm>
                <a:off x="850422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0" name="Freeform 17"/>
              <p:cNvSpPr>
                <a:spLocks/>
              </p:cNvSpPr>
              <p:nvPr/>
            </p:nvSpPr>
            <p:spPr bwMode="auto">
              <a:xfrm>
                <a:off x="8805142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1" name="Freeform 19"/>
              <p:cNvSpPr>
                <a:spLocks/>
              </p:cNvSpPr>
              <p:nvPr/>
            </p:nvSpPr>
            <p:spPr bwMode="auto">
              <a:xfrm>
                <a:off x="1013391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2" name="Freeform 7"/>
              <p:cNvSpPr>
                <a:spLocks/>
              </p:cNvSpPr>
              <p:nvPr/>
            </p:nvSpPr>
            <p:spPr bwMode="auto">
              <a:xfrm>
                <a:off x="10430348" y="57872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3" name="Freeform 8"/>
              <p:cNvSpPr>
                <a:spLocks/>
              </p:cNvSpPr>
              <p:nvPr/>
            </p:nvSpPr>
            <p:spPr bwMode="auto">
              <a:xfrm>
                <a:off x="10723483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4" name="Freeform 13"/>
              <p:cNvSpPr>
                <a:spLocks/>
              </p:cNvSpPr>
              <p:nvPr/>
            </p:nvSpPr>
            <p:spPr bwMode="auto">
              <a:xfrm>
                <a:off x="1101332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5" name="Freeform 23"/>
              <p:cNvSpPr>
                <a:spLocks/>
              </p:cNvSpPr>
              <p:nvPr/>
            </p:nvSpPr>
            <p:spPr bwMode="auto">
              <a:xfrm>
                <a:off x="11783269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6" name="Freeform 24"/>
              <p:cNvSpPr>
                <a:spLocks/>
              </p:cNvSpPr>
              <p:nvPr/>
            </p:nvSpPr>
            <p:spPr bwMode="auto">
              <a:xfrm>
                <a:off x="1207970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87" name="Group 740"/>
              <p:cNvGrpSpPr/>
              <p:nvPr/>
            </p:nvGrpSpPr>
            <p:grpSpPr>
              <a:xfrm>
                <a:off x="11309765" y="57814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52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2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88" name="Freeform 18"/>
              <p:cNvSpPr>
                <a:spLocks noEditPoints="1"/>
              </p:cNvSpPr>
              <p:nvPr/>
            </p:nvSpPr>
            <p:spPr bwMode="auto">
              <a:xfrm>
                <a:off x="7623722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89" name="Freeform 20"/>
              <p:cNvSpPr>
                <a:spLocks noEditPoints="1"/>
              </p:cNvSpPr>
              <p:nvPr/>
            </p:nvSpPr>
            <p:spPr bwMode="auto">
              <a:xfrm>
                <a:off x="8068508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0" name="Freeform 16"/>
              <p:cNvSpPr>
                <a:spLocks noEditPoints="1"/>
              </p:cNvSpPr>
              <p:nvPr/>
            </p:nvSpPr>
            <p:spPr bwMode="auto">
              <a:xfrm>
                <a:off x="9395995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1" name="Freeform 5"/>
              <p:cNvSpPr>
                <a:spLocks/>
              </p:cNvSpPr>
              <p:nvPr/>
            </p:nvSpPr>
            <p:spPr bwMode="auto">
              <a:xfrm>
                <a:off x="9840781" y="57872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2" name="Freeform 23"/>
              <p:cNvSpPr>
                <a:spLocks/>
              </p:cNvSpPr>
              <p:nvPr/>
            </p:nvSpPr>
            <p:spPr bwMode="auto">
              <a:xfrm>
                <a:off x="8513294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3" name="Freeform 24"/>
              <p:cNvSpPr>
                <a:spLocks/>
              </p:cNvSpPr>
              <p:nvPr/>
            </p:nvSpPr>
            <p:spPr bwMode="auto">
              <a:xfrm>
                <a:off x="880972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4" name="Freeform 17"/>
              <p:cNvSpPr>
                <a:spLocks/>
              </p:cNvSpPr>
              <p:nvPr/>
            </p:nvSpPr>
            <p:spPr bwMode="auto">
              <a:xfrm>
                <a:off x="9106158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5" name="Freeform 24"/>
              <p:cNvSpPr>
                <a:spLocks/>
              </p:cNvSpPr>
              <p:nvPr/>
            </p:nvSpPr>
            <p:spPr bwMode="auto">
              <a:xfrm>
                <a:off x="1232679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6" name="Freeform 29"/>
              <p:cNvSpPr>
                <a:spLocks/>
              </p:cNvSpPr>
              <p:nvPr/>
            </p:nvSpPr>
            <p:spPr bwMode="auto">
              <a:xfrm>
                <a:off x="1529111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997" name="Freeform 17"/>
              <p:cNvSpPr>
                <a:spLocks/>
              </p:cNvSpPr>
              <p:nvPr/>
            </p:nvSpPr>
            <p:spPr bwMode="auto">
              <a:xfrm>
                <a:off x="1825543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998" name="Group 746"/>
              <p:cNvGrpSpPr/>
              <p:nvPr/>
            </p:nvGrpSpPr>
            <p:grpSpPr>
              <a:xfrm>
                <a:off x="2852486" y="57814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52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2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999" name="Freeform 19"/>
              <p:cNvSpPr>
                <a:spLocks/>
              </p:cNvSpPr>
              <p:nvPr/>
            </p:nvSpPr>
            <p:spPr bwMode="auto">
              <a:xfrm>
                <a:off x="332599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0" name="Freeform 7"/>
              <p:cNvSpPr>
                <a:spLocks/>
              </p:cNvSpPr>
              <p:nvPr/>
            </p:nvSpPr>
            <p:spPr bwMode="auto">
              <a:xfrm>
                <a:off x="3622422" y="57872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1" name="Freeform 8"/>
              <p:cNvSpPr>
                <a:spLocks/>
              </p:cNvSpPr>
              <p:nvPr/>
            </p:nvSpPr>
            <p:spPr bwMode="auto">
              <a:xfrm>
                <a:off x="3915557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02" name="Group 781"/>
              <p:cNvGrpSpPr/>
              <p:nvPr/>
            </p:nvGrpSpPr>
            <p:grpSpPr>
              <a:xfrm>
                <a:off x="2115380" y="57660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512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13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14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15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16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17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18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19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20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21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03" name="Freeform 8"/>
              <p:cNvSpPr>
                <a:spLocks/>
              </p:cNvSpPr>
              <p:nvPr/>
            </p:nvSpPr>
            <p:spPr bwMode="auto">
              <a:xfrm>
                <a:off x="4205394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4" name="Freeform 23"/>
              <p:cNvSpPr>
                <a:spLocks/>
              </p:cNvSpPr>
              <p:nvPr/>
            </p:nvSpPr>
            <p:spPr bwMode="auto">
              <a:xfrm>
                <a:off x="4968748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6" name="Freeform 17"/>
              <p:cNvSpPr>
                <a:spLocks/>
              </p:cNvSpPr>
              <p:nvPr/>
            </p:nvSpPr>
            <p:spPr bwMode="auto">
              <a:xfrm>
                <a:off x="5561612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07" name="Group 740"/>
              <p:cNvGrpSpPr/>
              <p:nvPr/>
            </p:nvGrpSpPr>
            <p:grpSpPr>
              <a:xfrm>
                <a:off x="4495244" y="57814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51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1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08" name="Freeform 18"/>
              <p:cNvSpPr>
                <a:spLocks noEditPoints="1"/>
              </p:cNvSpPr>
              <p:nvPr/>
            </p:nvSpPr>
            <p:spPr bwMode="auto">
              <a:xfrm>
                <a:off x="5851449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09" name="Freeform 20"/>
              <p:cNvSpPr>
                <a:spLocks noEditPoints="1"/>
              </p:cNvSpPr>
              <p:nvPr/>
            </p:nvSpPr>
            <p:spPr bwMode="auto">
              <a:xfrm>
                <a:off x="6296235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0" name="Freeform 23"/>
              <p:cNvSpPr>
                <a:spLocks/>
              </p:cNvSpPr>
              <p:nvPr/>
            </p:nvSpPr>
            <p:spPr bwMode="auto">
              <a:xfrm>
                <a:off x="6741021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1" name="Freeform 24"/>
              <p:cNvSpPr>
                <a:spLocks/>
              </p:cNvSpPr>
              <p:nvPr/>
            </p:nvSpPr>
            <p:spPr bwMode="auto">
              <a:xfrm>
                <a:off x="7037453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2" name="Freeform 17"/>
              <p:cNvSpPr>
                <a:spLocks/>
              </p:cNvSpPr>
              <p:nvPr/>
            </p:nvSpPr>
            <p:spPr bwMode="auto">
              <a:xfrm>
                <a:off x="7333885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3" name="Freeform 18"/>
              <p:cNvSpPr>
                <a:spLocks noEditPoints="1"/>
              </p:cNvSpPr>
              <p:nvPr/>
            </p:nvSpPr>
            <p:spPr bwMode="auto">
              <a:xfrm>
                <a:off x="6136424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4" name="Freeform 19"/>
              <p:cNvSpPr>
                <a:spLocks/>
              </p:cNvSpPr>
              <p:nvPr/>
            </p:nvSpPr>
            <p:spPr bwMode="auto">
              <a:xfrm>
                <a:off x="6586183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5" name="Freeform 7"/>
              <p:cNvSpPr>
                <a:spLocks/>
              </p:cNvSpPr>
              <p:nvPr/>
            </p:nvSpPr>
            <p:spPr bwMode="auto">
              <a:xfrm>
                <a:off x="6887588" y="50994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6" name="Freeform 8"/>
              <p:cNvSpPr>
                <a:spLocks/>
              </p:cNvSpPr>
              <p:nvPr/>
            </p:nvSpPr>
            <p:spPr bwMode="auto">
              <a:xfrm>
                <a:off x="7185696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7" name="Freeform 13"/>
              <p:cNvSpPr>
                <a:spLocks/>
              </p:cNvSpPr>
              <p:nvPr/>
            </p:nvSpPr>
            <p:spPr bwMode="auto">
              <a:xfrm>
                <a:off x="748050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8" name="Freeform 23"/>
              <p:cNvSpPr>
                <a:spLocks/>
              </p:cNvSpPr>
              <p:nvPr/>
            </p:nvSpPr>
            <p:spPr bwMode="auto">
              <a:xfrm>
                <a:off x="826040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19" name="Freeform 24"/>
              <p:cNvSpPr>
                <a:spLocks/>
              </p:cNvSpPr>
              <p:nvPr/>
            </p:nvSpPr>
            <p:spPr bwMode="auto">
              <a:xfrm>
                <a:off x="856180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0" name="Freeform 29"/>
              <p:cNvSpPr>
                <a:spLocks/>
              </p:cNvSpPr>
              <p:nvPr/>
            </p:nvSpPr>
            <p:spPr bwMode="auto">
              <a:xfrm>
                <a:off x="886321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1" name="Freeform 17"/>
              <p:cNvSpPr>
                <a:spLocks/>
              </p:cNvSpPr>
              <p:nvPr/>
            </p:nvSpPr>
            <p:spPr bwMode="auto">
              <a:xfrm>
                <a:off x="9164616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22" name="Group 740"/>
              <p:cNvGrpSpPr/>
              <p:nvPr/>
            </p:nvGrpSpPr>
            <p:grpSpPr>
              <a:xfrm>
                <a:off x="7781924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50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0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023" name="Group 746"/>
              <p:cNvGrpSpPr/>
              <p:nvPr/>
            </p:nvGrpSpPr>
            <p:grpSpPr>
              <a:xfrm>
                <a:off x="10201505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50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0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24" name="Freeform 19"/>
              <p:cNvSpPr>
                <a:spLocks/>
              </p:cNvSpPr>
              <p:nvPr/>
            </p:nvSpPr>
            <p:spPr bwMode="auto">
              <a:xfrm>
                <a:off x="10679982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5" name="Freeform 7"/>
              <p:cNvSpPr>
                <a:spLocks/>
              </p:cNvSpPr>
              <p:nvPr/>
            </p:nvSpPr>
            <p:spPr bwMode="auto">
              <a:xfrm>
                <a:off x="10981387" y="50994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6" name="Freeform 8"/>
              <p:cNvSpPr>
                <a:spLocks/>
              </p:cNvSpPr>
              <p:nvPr/>
            </p:nvSpPr>
            <p:spPr bwMode="auto">
              <a:xfrm>
                <a:off x="11279495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27" name="Freeform 23"/>
              <p:cNvSpPr>
                <a:spLocks/>
              </p:cNvSpPr>
              <p:nvPr/>
            </p:nvSpPr>
            <p:spPr bwMode="auto">
              <a:xfrm>
                <a:off x="12052795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28" name="Group 740"/>
              <p:cNvGrpSpPr/>
              <p:nvPr/>
            </p:nvGrpSpPr>
            <p:grpSpPr>
              <a:xfrm>
                <a:off x="11574318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50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0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029" name="Group 781"/>
              <p:cNvGrpSpPr/>
              <p:nvPr/>
            </p:nvGrpSpPr>
            <p:grpSpPr>
              <a:xfrm>
                <a:off x="6103830" y="44706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2494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95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96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97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98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99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00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01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02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503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030" name="Group 781"/>
              <p:cNvGrpSpPr/>
              <p:nvPr/>
            </p:nvGrpSpPr>
            <p:grpSpPr>
              <a:xfrm>
                <a:off x="9459426" y="50781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484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85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86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87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88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89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90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91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92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93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31" name="Freeform 24"/>
              <p:cNvSpPr>
                <a:spLocks/>
              </p:cNvSpPr>
              <p:nvPr/>
            </p:nvSpPr>
            <p:spPr bwMode="auto">
              <a:xfrm>
                <a:off x="6841547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2" name="Freeform 29"/>
              <p:cNvSpPr>
                <a:spLocks/>
              </p:cNvSpPr>
              <p:nvPr/>
            </p:nvSpPr>
            <p:spPr bwMode="auto">
              <a:xfrm>
                <a:off x="7138603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3" name="Freeform 17"/>
              <p:cNvSpPr>
                <a:spLocks/>
              </p:cNvSpPr>
              <p:nvPr/>
            </p:nvSpPr>
            <p:spPr bwMode="auto">
              <a:xfrm>
                <a:off x="7435659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34" name="Group 746"/>
              <p:cNvGrpSpPr/>
              <p:nvPr/>
            </p:nvGrpSpPr>
            <p:grpSpPr>
              <a:xfrm>
                <a:off x="8463850" y="44860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48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8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35" name="Freeform 19"/>
              <p:cNvSpPr>
                <a:spLocks/>
              </p:cNvSpPr>
              <p:nvPr/>
            </p:nvSpPr>
            <p:spPr bwMode="auto">
              <a:xfrm>
                <a:off x="8937978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6" name="Freeform 7"/>
              <p:cNvSpPr>
                <a:spLocks/>
              </p:cNvSpPr>
              <p:nvPr/>
            </p:nvSpPr>
            <p:spPr bwMode="auto">
              <a:xfrm>
                <a:off x="9235034" y="44918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37" name="Freeform 8"/>
              <p:cNvSpPr>
                <a:spLocks/>
              </p:cNvSpPr>
              <p:nvPr/>
            </p:nvSpPr>
            <p:spPr bwMode="auto">
              <a:xfrm>
                <a:off x="9528793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38" name="Group 781"/>
              <p:cNvGrpSpPr/>
              <p:nvPr/>
            </p:nvGrpSpPr>
            <p:grpSpPr>
              <a:xfrm>
                <a:off x="7726120" y="44706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472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73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74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75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76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77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78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79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80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81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39" name="Freeform 8"/>
              <p:cNvSpPr>
                <a:spLocks/>
              </p:cNvSpPr>
              <p:nvPr/>
            </p:nvSpPr>
            <p:spPr bwMode="auto">
              <a:xfrm>
                <a:off x="9819254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0" name="Freeform 23"/>
              <p:cNvSpPr>
                <a:spLocks/>
              </p:cNvSpPr>
              <p:nvPr/>
            </p:nvSpPr>
            <p:spPr bwMode="auto">
              <a:xfrm>
                <a:off x="10583856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1" name="Freeform 24"/>
              <p:cNvSpPr>
                <a:spLocks/>
              </p:cNvSpPr>
              <p:nvPr/>
            </p:nvSpPr>
            <p:spPr bwMode="auto">
              <a:xfrm>
                <a:off x="10880912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2" name="Freeform 17"/>
              <p:cNvSpPr>
                <a:spLocks/>
              </p:cNvSpPr>
              <p:nvPr/>
            </p:nvSpPr>
            <p:spPr bwMode="auto">
              <a:xfrm>
                <a:off x="11177968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43" name="Group 740"/>
              <p:cNvGrpSpPr/>
              <p:nvPr/>
            </p:nvGrpSpPr>
            <p:grpSpPr>
              <a:xfrm>
                <a:off x="10109728" y="44860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47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7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44" name="Freeform 18"/>
              <p:cNvSpPr>
                <a:spLocks noEditPoints="1"/>
              </p:cNvSpPr>
              <p:nvPr/>
            </p:nvSpPr>
            <p:spPr bwMode="auto">
              <a:xfrm>
                <a:off x="11468429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5" name="Freeform 20"/>
              <p:cNvSpPr>
                <a:spLocks noEditPoints="1"/>
              </p:cNvSpPr>
              <p:nvPr/>
            </p:nvSpPr>
            <p:spPr bwMode="auto">
              <a:xfrm>
                <a:off x="11913844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6" name="Freeform 23"/>
              <p:cNvSpPr>
                <a:spLocks/>
              </p:cNvSpPr>
              <p:nvPr/>
            </p:nvSpPr>
            <p:spPr bwMode="auto">
              <a:xfrm>
                <a:off x="15165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7" name="Freeform 24"/>
              <p:cNvSpPr>
                <a:spLocks/>
              </p:cNvSpPr>
              <p:nvPr/>
            </p:nvSpPr>
            <p:spPr bwMode="auto">
              <a:xfrm>
                <a:off x="45305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8" name="Freeform 17"/>
              <p:cNvSpPr>
                <a:spLocks/>
              </p:cNvSpPr>
              <p:nvPr/>
            </p:nvSpPr>
            <p:spPr bwMode="auto">
              <a:xfrm>
                <a:off x="754461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49" name="Freeform 18"/>
              <p:cNvSpPr>
                <a:spLocks noEditPoints="1"/>
              </p:cNvSpPr>
              <p:nvPr/>
            </p:nvSpPr>
            <p:spPr bwMode="auto">
              <a:xfrm>
                <a:off x="1049271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0" name="Freeform 20"/>
              <p:cNvSpPr>
                <a:spLocks noEditPoints="1"/>
              </p:cNvSpPr>
              <p:nvPr/>
            </p:nvSpPr>
            <p:spPr bwMode="auto">
              <a:xfrm>
                <a:off x="1499030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1" name="Freeform 16"/>
              <p:cNvSpPr>
                <a:spLocks noEditPoints="1"/>
              </p:cNvSpPr>
              <p:nvPr/>
            </p:nvSpPr>
            <p:spPr bwMode="auto">
              <a:xfrm>
                <a:off x="2846409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2" name="Freeform 16"/>
              <p:cNvSpPr>
                <a:spLocks noEditPoints="1"/>
              </p:cNvSpPr>
              <p:nvPr/>
            </p:nvSpPr>
            <p:spPr bwMode="auto">
              <a:xfrm>
                <a:off x="3594276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3" name="Freeform 5"/>
              <p:cNvSpPr>
                <a:spLocks/>
              </p:cNvSpPr>
              <p:nvPr/>
            </p:nvSpPr>
            <p:spPr bwMode="auto">
              <a:xfrm>
                <a:off x="3296168" y="50994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4" name="Freeform 20"/>
              <p:cNvSpPr>
                <a:spLocks noEditPoints="1"/>
              </p:cNvSpPr>
              <p:nvPr/>
            </p:nvSpPr>
            <p:spPr bwMode="auto">
              <a:xfrm>
                <a:off x="4044035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55" name="Group 746"/>
              <p:cNvGrpSpPr/>
              <p:nvPr/>
            </p:nvGrpSpPr>
            <p:grpSpPr>
              <a:xfrm>
                <a:off x="4493807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468" name="Freeform 2467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69" name="Freeform 2468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56" name="Freeform 18"/>
              <p:cNvSpPr>
                <a:spLocks noEditPoints="1"/>
              </p:cNvSpPr>
              <p:nvPr/>
            </p:nvSpPr>
            <p:spPr bwMode="auto">
              <a:xfrm>
                <a:off x="5451129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7" name="Freeform 19"/>
              <p:cNvSpPr>
                <a:spLocks/>
              </p:cNvSpPr>
              <p:nvPr/>
            </p:nvSpPr>
            <p:spPr bwMode="auto">
              <a:xfrm>
                <a:off x="5900882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58" name="Freeform 21"/>
              <p:cNvSpPr>
                <a:spLocks noEditPoints="1"/>
              </p:cNvSpPr>
              <p:nvPr/>
            </p:nvSpPr>
            <p:spPr bwMode="auto">
              <a:xfrm>
                <a:off x="4972284" y="51062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2059" name="Freeform 23"/>
              <p:cNvSpPr>
                <a:spLocks/>
              </p:cNvSpPr>
              <p:nvPr/>
            </p:nvSpPr>
            <p:spPr bwMode="auto">
              <a:xfrm>
                <a:off x="1948789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0" name="Freeform 24"/>
              <p:cNvSpPr>
                <a:spLocks/>
              </p:cNvSpPr>
              <p:nvPr/>
            </p:nvSpPr>
            <p:spPr bwMode="auto">
              <a:xfrm>
                <a:off x="2250194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1" name="Freeform 17"/>
              <p:cNvSpPr>
                <a:spLocks/>
              </p:cNvSpPr>
              <p:nvPr/>
            </p:nvSpPr>
            <p:spPr bwMode="auto">
              <a:xfrm>
                <a:off x="2551599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2" name="Freeform 19"/>
              <p:cNvSpPr>
                <a:spLocks/>
              </p:cNvSpPr>
              <p:nvPr/>
            </p:nvSpPr>
            <p:spPr bwMode="auto">
              <a:xfrm>
                <a:off x="3857245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3" name="Freeform 7"/>
              <p:cNvSpPr>
                <a:spLocks/>
              </p:cNvSpPr>
              <p:nvPr/>
            </p:nvSpPr>
            <p:spPr bwMode="auto">
              <a:xfrm>
                <a:off x="4154301" y="44918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4" name="Freeform 8"/>
              <p:cNvSpPr>
                <a:spLocks/>
              </p:cNvSpPr>
              <p:nvPr/>
            </p:nvSpPr>
            <p:spPr bwMode="auto">
              <a:xfrm>
                <a:off x="4448060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5" name="Freeform 13"/>
              <p:cNvSpPr>
                <a:spLocks/>
              </p:cNvSpPr>
              <p:nvPr/>
            </p:nvSpPr>
            <p:spPr bwMode="auto">
              <a:xfrm>
                <a:off x="4738521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6" name="Freeform 23"/>
              <p:cNvSpPr>
                <a:spLocks/>
              </p:cNvSpPr>
              <p:nvPr/>
            </p:nvSpPr>
            <p:spPr bwMode="auto">
              <a:xfrm>
                <a:off x="5509718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67" name="Freeform 24"/>
              <p:cNvSpPr>
                <a:spLocks/>
              </p:cNvSpPr>
              <p:nvPr/>
            </p:nvSpPr>
            <p:spPr bwMode="auto">
              <a:xfrm>
                <a:off x="5806774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68" name="Group 740"/>
              <p:cNvGrpSpPr/>
              <p:nvPr/>
            </p:nvGrpSpPr>
            <p:grpSpPr>
              <a:xfrm>
                <a:off x="5035590" y="44860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46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6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69" name="Freeform 18"/>
              <p:cNvSpPr>
                <a:spLocks noEditPoints="1"/>
              </p:cNvSpPr>
              <p:nvPr/>
            </p:nvSpPr>
            <p:spPr bwMode="auto">
              <a:xfrm>
                <a:off x="1342683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0" name="Freeform 20"/>
              <p:cNvSpPr>
                <a:spLocks noEditPoints="1"/>
              </p:cNvSpPr>
              <p:nvPr/>
            </p:nvSpPr>
            <p:spPr bwMode="auto">
              <a:xfrm>
                <a:off x="1788093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1" name="Freeform 16"/>
              <p:cNvSpPr>
                <a:spLocks noEditPoints="1"/>
              </p:cNvSpPr>
              <p:nvPr/>
            </p:nvSpPr>
            <p:spPr bwMode="auto">
              <a:xfrm>
                <a:off x="3118076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2" name="Freeform 5"/>
              <p:cNvSpPr>
                <a:spLocks/>
              </p:cNvSpPr>
              <p:nvPr/>
            </p:nvSpPr>
            <p:spPr bwMode="auto">
              <a:xfrm>
                <a:off x="3563486" y="44918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3" name="Freeform 23"/>
              <p:cNvSpPr>
                <a:spLocks/>
              </p:cNvSpPr>
              <p:nvPr/>
            </p:nvSpPr>
            <p:spPr bwMode="auto">
              <a:xfrm>
                <a:off x="2233503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4" name="Freeform 24"/>
              <p:cNvSpPr>
                <a:spLocks/>
              </p:cNvSpPr>
              <p:nvPr/>
            </p:nvSpPr>
            <p:spPr bwMode="auto">
              <a:xfrm>
                <a:off x="2530559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5" name="Freeform 17"/>
              <p:cNvSpPr>
                <a:spLocks/>
              </p:cNvSpPr>
              <p:nvPr/>
            </p:nvSpPr>
            <p:spPr bwMode="auto">
              <a:xfrm>
                <a:off x="2827615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6" name="Freeform 20"/>
              <p:cNvSpPr>
                <a:spLocks noEditPoints="1"/>
              </p:cNvSpPr>
              <p:nvPr/>
            </p:nvSpPr>
            <p:spPr bwMode="auto">
              <a:xfrm>
                <a:off x="88900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7" name="Freeform 23"/>
              <p:cNvSpPr>
                <a:spLocks/>
              </p:cNvSpPr>
              <p:nvPr/>
            </p:nvSpPr>
            <p:spPr bwMode="auto">
              <a:xfrm>
                <a:off x="458110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8" name="Freeform 24"/>
              <p:cNvSpPr>
                <a:spLocks/>
              </p:cNvSpPr>
              <p:nvPr/>
            </p:nvSpPr>
            <p:spPr bwMode="auto">
              <a:xfrm>
                <a:off x="755166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79" name="Freeform 17"/>
              <p:cNvSpPr>
                <a:spLocks/>
              </p:cNvSpPr>
              <p:nvPr/>
            </p:nvSpPr>
            <p:spPr bwMode="auto">
              <a:xfrm>
                <a:off x="1052222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0" name="Freeform 20"/>
              <p:cNvSpPr>
                <a:spLocks noEditPoints="1"/>
              </p:cNvSpPr>
              <p:nvPr/>
            </p:nvSpPr>
            <p:spPr bwMode="auto">
              <a:xfrm>
                <a:off x="8890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1" name="Freeform 20"/>
              <p:cNvSpPr>
                <a:spLocks noEditPoints="1"/>
              </p:cNvSpPr>
              <p:nvPr/>
            </p:nvSpPr>
            <p:spPr bwMode="auto">
              <a:xfrm>
                <a:off x="101600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2" name="Freeform 18"/>
              <p:cNvSpPr>
                <a:spLocks noEditPoints="1"/>
              </p:cNvSpPr>
              <p:nvPr/>
            </p:nvSpPr>
            <p:spPr bwMode="auto">
              <a:xfrm>
                <a:off x="52547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3" name="Freeform 19"/>
              <p:cNvSpPr>
                <a:spLocks/>
              </p:cNvSpPr>
              <p:nvPr/>
            </p:nvSpPr>
            <p:spPr bwMode="auto">
              <a:xfrm>
                <a:off x="97474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4" name="Freeform 7"/>
              <p:cNvSpPr>
                <a:spLocks/>
              </p:cNvSpPr>
              <p:nvPr/>
            </p:nvSpPr>
            <p:spPr bwMode="auto">
              <a:xfrm>
                <a:off x="1275656" y="38118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5" name="Freeform 8"/>
              <p:cNvSpPr>
                <a:spLocks/>
              </p:cNvSpPr>
              <p:nvPr/>
            </p:nvSpPr>
            <p:spPr bwMode="auto">
              <a:xfrm>
                <a:off x="1573275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6" name="Freeform 13"/>
              <p:cNvSpPr>
                <a:spLocks/>
              </p:cNvSpPr>
              <p:nvPr/>
            </p:nvSpPr>
            <p:spPr bwMode="auto">
              <a:xfrm>
                <a:off x="186759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7" name="Freeform 23"/>
              <p:cNvSpPr>
                <a:spLocks/>
              </p:cNvSpPr>
              <p:nvPr/>
            </p:nvSpPr>
            <p:spPr bwMode="auto">
              <a:xfrm>
                <a:off x="2646513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8" name="Freeform 24"/>
              <p:cNvSpPr>
                <a:spLocks/>
              </p:cNvSpPr>
              <p:nvPr/>
            </p:nvSpPr>
            <p:spPr bwMode="auto">
              <a:xfrm>
                <a:off x="2947429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89" name="Freeform 29"/>
              <p:cNvSpPr>
                <a:spLocks/>
              </p:cNvSpPr>
              <p:nvPr/>
            </p:nvSpPr>
            <p:spPr bwMode="auto">
              <a:xfrm>
                <a:off x="3248345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0" name="Freeform 17"/>
              <p:cNvSpPr>
                <a:spLocks/>
              </p:cNvSpPr>
              <p:nvPr/>
            </p:nvSpPr>
            <p:spPr bwMode="auto">
              <a:xfrm>
                <a:off x="3549261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091" name="Group 740"/>
              <p:cNvGrpSpPr/>
              <p:nvPr/>
            </p:nvGrpSpPr>
            <p:grpSpPr>
              <a:xfrm>
                <a:off x="2168525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46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6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092" name="Group 746"/>
              <p:cNvGrpSpPr/>
              <p:nvPr/>
            </p:nvGrpSpPr>
            <p:grpSpPr>
              <a:xfrm>
                <a:off x="4585172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46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6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093" name="Freeform 19"/>
              <p:cNvSpPr>
                <a:spLocks/>
              </p:cNvSpPr>
              <p:nvPr/>
            </p:nvSpPr>
            <p:spPr bwMode="auto">
              <a:xfrm>
                <a:off x="506316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4" name="Freeform 7"/>
              <p:cNvSpPr>
                <a:spLocks/>
              </p:cNvSpPr>
              <p:nvPr/>
            </p:nvSpPr>
            <p:spPr bwMode="auto">
              <a:xfrm>
                <a:off x="5364076" y="38118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5" name="Freeform 8"/>
              <p:cNvSpPr>
                <a:spLocks/>
              </p:cNvSpPr>
              <p:nvPr/>
            </p:nvSpPr>
            <p:spPr bwMode="auto">
              <a:xfrm>
                <a:off x="5661695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6" name="Freeform 23"/>
              <p:cNvSpPr>
                <a:spLocks/>
              </p:cNvSpPr>
              <p:nvPr/>
            </p:nvSpPr>
            <p:spPr bwMode="auto">
              <a:xfrm>
                <a:off x="6434017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7" name="Freeform 24"/>
              <p:cNvSpPr>
                <a:spLocks/>
              </p:cNvSpPr>
              <p:nvPr/>
            </p:nvSpPr>
            <p:spPr bwMode="auto">
              <a:xfrm>
                <a:off x="6734933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8" name="Freeform 17"/>
              <p:cNvSpPr>
                <a:spLocks/>
              </p:cNvSpPr>
              <p:nvPr/>
            </p:nvSpPr>
            <p:spPr bwMode="auto">
              <a:xfrm>
                <a:off x="7035849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099" name="Freeform 18"/>
              <p:cNvSpPr>
                <a:spLocks noEditPoints="1"/>
              </p:cNvSpPr>
              <p:nvPr/>
            </p:nvSpPr>
            <p:spPr bwMode="auto">
              <a:xfrm>
                <a:off x="733017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0" name="Freeform 20"/>
              <p:cNvSpPr>
                <a:spLocks noEditPoints="1"/>
              </p:cNvSpPr>
              <p:nvPr/>
            </p:nvSpPr>
            <p:spPr bwMode="auto">
              <a:xfrm>
                <a:off x="777944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01" name="Group 740"/>
              <p:cNvGrpSpPr/>
              <p:nvPr/>
            </p:nvGrpSpPr>
            <p:grpSpPr>
              <a:xfrm>
                <a:off x="5956029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46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6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02" name="Freeform 16"/>
              <p:cNvSpPr>
                <a:spLocks noEditPoints="1"/>
              </p:cNvSpPr>
              <p:nvPr/>
            </p:nvSpPr>
            <p:spPr bwMode="auto">
              <a:xfrm>
                <a:off x="9124863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3" name="Freeform 16"/>
              <p:cNvSpPr>
                <a:spLocks noEditPoints="1"/>
              </p:cNvSpPr>
              <p:nvPr/>
            </p:nvSpPr>
            <p:spPr bwMode="auto">
              <a:xfrm>
                <a:off x="9871752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4" name="Freeform 5"/>
              <p:cNvSpPr>
                <a:spLocks/>
              </p:cNvSpPr>
              <p:nvPr/>
            </p:nvSpPr>
            <p:spPr bwMode="auto">
              <a:xfrm>
                <a:off x="9574133" y="38118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5" name="Freeform 20"/>
              <p:cNvSpPr>
                <a:spLocks noEditPoints="1"/>
              </p:cNvSpPr>
              <p:nvPr/>
            </p:nvSpPr>
            <p:spPr bwMode="auto">
              <a:xfrm>
                <a:off x="10321022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06" name="Group 746"/>
              <p:cNvGrpSpPr/>
              <p:nvPr/>
            </p:nvGrpSpPr>
            <p:grpSpPr>
              <a:xfrm>
                <a:off x="10770305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45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5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07" name="Freeform 18"/>
              <p:cNvSpPr>
                <a:spLocks noEditPoints="1"/>
              </p:cNvSpPr>
              <p:nvPr/>
            </p:nvSpPr>
            <p:spPr bwMode="auto">
              <a:xfrm>
                <a:off x="11726649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08" name="Freeform 19"/>
              <p:cNvSpPr>
                <a:spLocks/>
              </p:cNvSpPr>
              <p:nvPr/>
            </p:nvSpPr>
            <p:spPr bwMode="auto">
              <a:xfrm>
                <a:off x="1215052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09" name="Group 781"/>
              <p:cNvGrpSpPr/>
              <p:nvPr/>
            </p:nvGrpSpPr>
            <p:grpSpPr>
              <a:xfrm>
                <a:off x="520986" y="31244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2448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49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50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51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52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53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54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55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56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57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10" name="Freeform 21"/>
              <p:cNvSpPr>
                <a:spLocks noEditPoints="1"/>
              </p:cNvSpPr>
              <p:nvPr/>
            </p:nvSpPr>
            <p:spPr bwMode="auto">
              <a:xfrm>
                <a:off x="11248293" y="38186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2111" name="Group 781"/>
              <p:cNvGrpSpPr/>
              <p:nvPr/>
            </p:nvGrpSpPr>
            <p:grpSpPr>
              <a:xfrm>
                <a:off x="3843582" y="37906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438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39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40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41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42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43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44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45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46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47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12" name="Freeform 23"/>
              <p:cNvSpPr>
                <a:spLocks/>
              </p:cNvSpPr>
              <p:nvPr/>
            </p:nvSpPr>
            <p:spPr bwMode="auto">
              <a:xfrm>
                <a:off x="822871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3" name="Freeform 24"/>
              <p:cNvSpPr>
                <a:spLocks/>
              </p:cNvSpPr>
              <p:nvPr/>
            </p:nvSpPr>
            <p:spPr bwMode="auto">
              <a:xfrm>
                <a:off x="852962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4" name="Freeform 17"/>
              <p:cNvSpPr>
                <a:spLocks/>
              </p:cNvSpPr>
              <p:nvPr/>
            </p:nvSpPr>
            <p:spPr bwMode="auto">
              <a:xfrm>
                <a:off x="8830542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5" name="Freeform 19"/>
              <p:cNvSpPr>
                <a:spLocks/>
              </p:cNvSpPr>
              <p:nvPr/>
            </p:nvSpPr>
            <p:spPr bwMode="auto">
              <a:xfrm>
                <a:off x="1015931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6" name="Freeform 7"/>
              <p:cNvSpPr>
                <a:spLocks/>
              </p:cNvSpPr>
              <p:nvPr/>
            </p:nvSpPr>
            <p:spPr bwMode="auto">
              <a:xfrm>
                <a:off x="10455748" y="3145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7" name="Freeform 8"/>
              <p:cNvSpPr>
                <a:spLocks/>
              </p:cNvSpPr>
              <p:nvPr/>
            </p:nvSpPr>
            <p:spPr bwMode="auto">
              <a:xfrm>
                <a:off x="1074888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8" name="Freeform 13"/>
              <p:cNvSpPr>
                <a:spLocks/>
              </p:cNvSpPr>
              <p:nvPr/>
            </p:nvSpPr>
            <p:spPr bwMode="auto">
              <a:xfrm>
                <a:off x="1103872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19" name="Freeform 23"/>
              <p:cNvSpPr>
                <a:spLocks/>
              </p:cNvSpPr>
              <p:nvPr/>
            </p:nvSpPr>
            <p:spPr bwMode="auto">
              <a:xfrm>
                <a:off x="11808669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0" name="Freeform 24"/>
              <p:cNvSpPr>
                <a:spLocks/>
              </p:cNvSpPr>
              <p:nvPr/>
            </p:nvSpPr>
            <p:spPr bwMode="auto">
              <a:xfrm>
                <a:off x="1210510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21" name="Group 740"/>
              <p:cNvGrpSpPr/>
              <p:nvPr/>
            </p:nvGrpSpPr>
            <p:grpSpPr>
              <a:xfrm>
                <a:off x="11335165" y="3139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43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3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22" name="Freeform 18"/>
              <p:cNvSpPr>
                <a:spLocks noEditPoints="1"/>
              </p:cNvSpPr>
              <p:nvPr/>
            </p:nvSpPr>
            <p:spPr bwMode="auto">
              <a:xfrm>
                <a:off x="7649122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3" name="Freeform 20"/>
              <p:cNvSpPr>
                <a:spLocks noEditPoints="1"/>
              </p:cNvSpPr>
              <p:nvPr/>
            </p:nvSpPr>
            <p:spPr bwMode="auto">
              <a:xfrm>
                <a:off x="8093908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4" name="Freeform 16"/>
              <p:cNvSpPr>
                <a:spLocks noEditPoints="1"/>
              </p:cNvSpPr>
              <p:nvPr/>
            </p:nvSpPr>
            <p:spPr bwMode="auto">
              <a:xfrm>
                <a:off x="9421395" y="31927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5" name="Freeform 5"/>
              <p:cNvSpPr>
                <a:spLocks/>
              </p:cNvSpPr>
              <p:nvPr/>
            </p:nvSpPr>
            <p:spPr bwMode="auto">
              <a:xfrm>
                <a:off x="9866181" y="31456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6" name="Freeform 23"/>
              <p:cNvSpPr>
                <a:spLocks/>
              </p:cNvSpPr>
              <p:nvPr/>
            </p:nvSpPr>
            <p:spPr bwMode="auto">
              <a:xfrm>
                <a:off x="8538694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7" name="Freeform 24"/>
              <p:cNvSpPr>
                <a:spLocks/>
              </p:cNvSpPr>
              <p:nvPr/>
            </p:nvSpPr>
            <p:spPr bwMode="auto">
              <a:xfrm>
                <a:off x="883512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8" name="Freeform 17"/>
              <p:cNvSpPr>
                <a:spLocks/>
              </p:cNvSpPr>
              <p:nvPr/>
            </p:nvSpPr>
            <p:spPr bwMode="auto">
              <a:xfrm>
                <a:off x="9131558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29" name="Freeform 24"/>
              <p:cNvSpPr>
                <a:spLocks/>
              </p:cNvSpPr>
              <p:nvPr/>
            </p:nvSpPr>
            <p:spPr bwMode="auto">
              <a:xfrm>
                <a:off x="1258079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0" name="Freeform 29"/>
              <p:cNvSpPr>
                <a:spLocks/>
              </p:cNvSpPr>
              <p:nvPr/>
            </p:nvSpPr>
            <p:spPr bwMode="auto">
              <a:xfrm>
                <a:off x="1554511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1" name="Freeform 17"/>
              <p:cNvSpPr>
                <a:spLocks/>
              </p:cNvSpPr>
              <p:nvPr/>
            </p:nvSpPr>
            <p:spPr bwMode="auto">
              <a:xfrm>
                <a:off x="185094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32" name="Group 746"/>
              <p:cNvGrpSpPr/>
              <p:nvPr/>
            </p:nvGrpSpPr>
            <p:grpSpPr>
              <a:xfrm>
                <a:off x="2877886" y="3139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43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3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33" name="Freeform 19"/>
              <p:cNvSpPr>
                <a:spLocks/>
              </p:cNvSpPr>
              <p:nvPr/>
            </p:nvSpPr>
            <p:spPr bwMode="auto">
              <a:xfrm>
                <a:off x="335139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4" name="Freeform 7"/>
              <p:cNvSpPr>
                <a:spLocks/>
              </p:cNvSpPr>
              <p:nvPr/>
            </p:nvSpPr>
            <p:spPr bwMode="auto">
              <a:xfrm>
                <a:off x="3647822" y="3145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5" name="Freeform 8"/>
              <p:cNvSpPr>
                <a:spLocks/>
              </p:cNvSpPr>
              <p:nvPr/>
            </p:nvSpPr>
            <p:spPr bwMode="auto">
              <a:xfrm>
                <a:off x="3940957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36" name="Group 781"/>
              <p:cNvGrpSpPr/>
              <p:nvPr/>
            </p:nvGrpSpPr>
            <p:grpSpPr>
              <a:xfrm>
                <a:off x="2140780" y="31244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424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25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26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27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28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29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30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31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32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33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37" name="Freeform 8"/>
              <p:cNvSpPr>
                <a:spLocks/>
              </p:cNvSpPr>
              <p:nvPr/>
            </p:nvSpPr>
            <p:spPr bwMode="auto">
              <a:xfrm>
                <a:off x="4230794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8" name="Freeform 23"/>
              <p:cNvSpPr>
                <a:spLocks/>
              </p:cNvSpPr>
              <p:nvPr/>
            </p:nvSpPr>
            <p:spPr bwMode="auto">
              <a:xfrm>
                <a:off x="4994148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39" name="Freeform 24"/>
              <p:cNvSpPr>
                <a:spLocks/>
              </p:cNvSpPr>
              <p:nvPr/>
            </p:nvSpPr>
            <p:spPr bwMode="auto">
              <a:xfrm>
                <a:off x="529058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0" name="Freeform 17"/>
              <p:cNvSpPr>
                <a:spLocks/>
              </p:cNvSpPr>
              <p:nvPr/>
            </p:nvSpPr>
            <p:spPr bwMode="auto">
              <a:xfrm>
                <a:off x="5587012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41" name="Group 740"/>
              <p:cNvGrpSpPr/>
              <p:nvPr/>
            </p:nvGrpSpPr>
            <p:grpSpPr>
              <a:xfrm>
                <a:off x="4520644" y="3139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42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2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42" name="Freeform 18"/>
              <p:cNvSpPr>
                <a:spLocks noEditPoints="1"/>
              </p:cNvSpPr>
              <p:nvPr/>
            </p:nvSpPr>
            <p:spPr bwMode="auto">
              <a:xfrm>
                <a:off x="5876849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3" name="Freeform 20"/>
              <p:cNvSpPr>
                <a:spLocks noEditPoints="1"/>
              </p:cNvSpPr>
              <p:nvPr/>
            </p:nvSpPr>
            <p:spPr bwMode="auto">
              <a:xfrm>
                <a:off x="6321635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4" name="Freeform 23"/>
              <p:cNvSpPr>
                <a:spLocks/>
              </p:cNvSpPr>
              <p:nvPr/>
            </p:nvSpPr>
            <p:spPr bwMode="auto">
              <a:xfrm>
                <a:off x="6766421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5" name="Freeform 24"/>
              <p:cNvSpPr>
                <a:spLocks/>
              </p:cNvSpPr>
              <p:nvPr/>
            </p:nvSpPr>
            <p:spPr bwMode="auto">
              <a:xfrm>
                <a:off x="7062853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6" name="Freeform 17"/>
              <p:cNvSpPr>
                <a:spLocks/>
              </p:cNvSpPr>
              <p:nvPr/>
            </p:nvSpPr>
            <p:spPr bwMode="auto">
              <a:xfrm>
                <a:off x="7359285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7" name="Freeform 18"/>
              <p:cNvSpPr>
                <a:spLocks noEditPoints="1"/>
              </p:cNvSpPr>
              <p:nvPr/>
            </p:nvSpPr>
            <p:spPr bwMode="auto">
              <a:xfrm>
                <a:off x="6161824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8" name="Freeform 19"/>
              <p:cNvSpPr>
                <a:spLocks/>
              </p:cNvSpPr>
              <p:nvPr/>
            </p:nvSpPr>
            <p:spPr bwMode="auto">
              <a:xfrm>
                <a:off x="6611583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49" name="Freeform 7"/>
              <p:cNvSpPr>
                <a:spLocks/>
              </p:cNvSpPr>
              <p:nvPr/>
            </p:nvSpPr>
            <p:spPr bwMode="auto">
              <a:xfrm>
                <a:off x="6912988" y="25213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0" name="Freeform 8"/>
              <p:cNvSpPr>
                <a:spLocks/>
              </p:cNvSpPr>
              <p:nvPr/>
            </p:nvSpPr>
            <p:spPr bwMode="auto">
              <a:xfrm>
                <a:off x="7211096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1" name="Freeform 13"/>
              <p:cNvSpPr>
                <a:spLocks/>
              </p:cNvSpPr>
              <p:nvPr/>
            </p:nvSpPr>
            <p:spPr bwMode="auto">
              <a:xfrm>
                <a:off x="750590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2" name="Freeform 23"/>
              <p:cNvSpPr>
                <a:spLocks/>
              </p:cNvSpPr>
              <p:nvPr/>
            </p:nvSpPr>
            <p:spPr bwMode="auto">
              <a:xfrm>
                <a:off x="828580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3" name="Freeform 24"/>
              <p:cNvSpPr>
                <a:spLocks/>
              </p:cNvSpPr>
              <p:nvPr/>
            </p:nvSpPr>
            <p:spPr bwMode="auto">
              <a:xfrm>
                <a:off x="858720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4" name="Freeform 29"/>
              <p:cNvSpPr>
                <a:spLocks/>
              </p:cNvSpPr>
              <p:nvPr/>
            </p:nvSpPr>
            <p:spPr bwMode="auto">
              <a:xfrm>
                <a:off x="888861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5" name="Freeform 17"/>
              <p:cNvSpPr>
                <a:spLocks/>
              </p:cNvSpPr>
              <p:nvPr/>
            </p:nvSpPr>
            <p:spPr bwMode="auto">
              <a:xfrm>
                <a:off x="9190016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56" name="Group 740"/>
              <p:cNvGrpSpPr/>
              <p:nvPr/>
            </p:nvGrpSpPr>
            <p:grpSpPr>
              <a:xfrm>
                <a:off x="7807324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42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2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157" name="Group 746"/>
              <p:cNvGrpSpPr/>
              <p:nvPr/>
            </p:nvGrpSpPr>
            <p:grpSpPr>
              <a:xfrm>
                <a:off x="10226905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41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1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58" name="Freeform 19"/>
              <p:cNvSpPr>
                <a:spLocks/>
              </p:cNvSpPr>
              <p:nvPr/>
            </p:nvSpPr>
            <p:spPr bwMode="auto">
              <a:xfrm>
                <a:off x="10705382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59" name="Freeform 7"/>
              <p:cNvSpPr>
                <a:spLocks/>
              </p:cNvSpPr>
              <p:nvPr/>
            </p:nvSpPr>
            <p:spPr bwMode="auto">
              <a:xfrm>
                <a:off x="11006787" y="25213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0" name="Freeform 8"/>
              <p:cNvSpPr>
                <a:spLocks/>
              </p:cNvSpPr>
              <p:nvPr/>
            </p:nvSpPr>
            <p:spPr bwMode="auto">
              <a:xfrm>
                <a:off x="11304895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1" name="Freeform 23"/>
              <p:cNvSpPr>
                <a:spLocks/>
              </p:cNvSpPr>
              <p:nvPr/>
            </p:nvSpPr>
            <p:spPr bwMode="auto">
              <a:xfrm>
                <a:off x="12078195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62" name="Group 740"/>
              <p:cNvGrpSpPr/>
              <p:nvPr/>
            </p:nvGrpSpPr>
            <p:grpSpPr>
              <a:xfrm>
                <a:off x="11599718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41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1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163" name="Group 781"/>
              <p:cNvGrpSpPr/>
              <p:nvPr/>
            </p:nvGrpSpPr>
            <p:grpSpPr>
              <a:xfrm>
                <a:off x="6129230" y="18925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2406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07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08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09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10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11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12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13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14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15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164" name="Group 781"/>
              <p:cNvGrpSpPr/>
              <p:nvPr/>
            </p:nvGrpSpPr>
            <p:grpSpPr>
              <a:xfrm>
                <a:off x="9484826" y="25000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396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97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98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99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00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01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02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03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04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405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65" name="Freeform 24"/>
              <p:cNvSpPr>
                <a:spLocks/>
              </p:cNvSpPr>
              <p:nvPr/>
            </p:nvSpPr>
            <p:spPr bwMode="auto">
              <a:xfrm>
                <a:off x="6866947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6" name="Freeform 29"/>
              <p:cNvSpPr>
                <a:spLocks/>
              </p:cNvSpPr>
              <p:nvPr/>
            </p:nvSpPr>
            <p:spPr bwMode="auto">
              <a:xfrm>
                <a:off x="7164003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67" name="Freeform 17"/>
              <p:cNvSpPr>
                <a:spLocks/>
              </p:cNvSpPr>
              <p:nvPr/>
            </p:nvSpPr>
            <p:spPr bwMode="auto">
              <a:xfrm>
                <a:off x="7461059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68" name="Group 746"/>
              <p:cNvGrpSpPr/>
              <p:nvPr/>
            </p:nvGrpSpPr>
            <p:grpSpPr>
              <a:xfrm>
                <a:off x="8489250" y="19079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39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9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69" name="Freeform 19"/>
              <p:cNvSpPr>
                <a:spLocks/>
              </p:cNvSpPr>
              <p:nvPr/>
            </p:nvSpPr>
            <p:spPr bwMode="auto">
              <a:xfrm>
                <a:off x="8963378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0" name="Freeform 7"/>
              <p:cNvSpPr>
                <a:spLocks/>
              </p:cNvSpPr>
              <p:nvPr/>
            </p:nvSpPr>
            <p:spPr bwMode="auto">
              <a:xfrm>
                <a:off x="9260434" y="19137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1" name="Freeform 8"/>
              <p:cNvSpPr>
                <a:spLocks/>
              </p:cNvSpPr>
              <p:nvPr/>
            </p:nvSpPr>
            <p:spPr bwMode="auto">
              <a:xfrm>
                <a:off x="9554193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72" name="Group 781"/>
              <p:cNvGrpSpPr/>
              <p:nvPr/>
            </p:nvGrpSpPr>
            <p:grpSpPr>
              <a:xfrm>
                <a:off x="7751520" y="18925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384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85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86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87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88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89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90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91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92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93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73" name="Freeform 8"/>
              <p:cNvSpPr>
                <a:spLocks/>
              </p:cNvSpPr>
              <p:nvPr/>
            </p:nvSpPr>
            <p:spPr bwMode="auto">
              <a:xfrm>
                <a:off x="9844654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4" name="Freeform 23"/>
              <p:cNvSpPr>
                <a:spLocks/>
              </p:cNvSpPr>
              <p:nvPr/>
            </p:nvSpPr>
            <p:spPr bwMode="auto">
              <a:xfrm>
                <a:off x="10609256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5" name="Freeform 24"/>
              <p:cNvSpPr>
                <a:spLocks/>
              </p:cNvSpPr>
              <p:nvPr/>
            </p:nvSpPr>
            <p:spPr bwMode="auto">
              <a:xfrm>
                <a:off x="10906312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6" name="Freeform 17"/>
              <p:cNvSpPr>
                <a:spLocks/>
              </p:cNvSpPr>
              <p:nvPr/>
            </p:nvSpPr>
            <p:spPr bwMode="auto">
              <a:xfrm>
                <a:off x="11203368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77" name="Group 740"/>
              <p:cNvGrpSpPr/>
              <p:nvPr/>
            </p:nvGrpSpPr>
            <p:grpSpPr>
              <a:xfrm>
                <a:off x="10135128" y="19079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38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8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78" name="Freeform 18"/>
              <p:cNvSpPr>
                <a:spLocks noEditPoints="1"/>
              </p:cNvSpPr>
              <p:nvPr/>
            </p:nvSpPr>
            <p:spPr bwMode="auto">
              <a:xfrm>
                <a:off x="11493829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79" name="Freeform 20"/>
              <p:cNvSpPr>
                <a:spLocks noEditPoints="1"/>
              </p:cNvSpPr>
              <p:nvPr/>
            </p:nvSpPr>
            <p:spPr bwMode="auto">
              <a:xfrm>
                <a:off x="11939244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0" name="Freeform 23"/>
              <p:cNvSpPr>
                <a:spLocks/>
              </p:cNvSpPr>
              <p:nvPr/>
            </p:nvSpPr>
            <p:spPr bwMode="auto">
              <a:xfrm>
                <a:off x="17705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1" name="Freeform 24"/>
              <p:cNvSpPr>
                <a:spLocks/>
              </p:cNvSpPr>
              <p:nvPr/>
            </p:nvSpPr>
            <p:spPr bwMode="auto">
              <a:xfrm>
                <a:off x="47845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2" name="Freeform 17"/>
              <p:cNvSpPr>
                <a:spLocks/>
              </p:cNvSpPr>
              <p:nvPr/>
            </p:nvSpPr>
            <p:spPr bwMode="auto">
              <a:xfrm>
                <a:off x="779861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3" name="Freeform 18"/>
              <p:cNvSpPr>
                <a:spLocks noEditPoints="1"/>
              </p:cNvSpPr>
              <p:nvPr/>
            </p:nvSpPr>
            <p:spPr bwMode="auto">
              <a:xfrm>
                <a:off x="1074671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4" name="Freeform 20"/>
              <p:cNvSpPr>
                <a:spLocks noEditPoints="1"/>
              </p:cNvSpPr>
              <p:nvPr/>
            </p:nvSpPr>
            <p:spPr bwMode="auto">
              <a:xfrm>
                <a:off x="1524430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5" name="Freeform 16"/>
              <p:cNvSpPr>
                <a:spLocks noEditPoints="1"/>
              </p:cNvSpPr>
              <p:nvPr/>
            </p:nvSpPr>
            <p:spPr bwMode="auto">
              <a:xfrm>
                <a:off x="2871809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6" name="Freeform 16"/>
              <p:cNvSpPr>
                <a:spLocks noEditPoints="1"/>
              </p:cNvSpPr>
              <p:nvPr/>
            </p:nvSpPr>
            <p:spPr bwMode="auto">
              <a:xfrm>
                <a:off x="3619676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7" name="Freeform 5"/>
              <p:cNvSpPr>
                <a:spLocks/>
              </p:cNvSpPr>
              <p:nvPr/>
            </p:nvSpPr>
            <p:spPr bwMode="auto">
              <a:xfrm>
                <a:off x="3321568" y="25213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88" name="Freeform 20"/>
              <p:cNvSpPr>
                <a:spLocks noEditPoints="1"/>
              </p:cNvSpPr>
              <p:nvPr/>
            </p:nvSpPr>
            <p:spPr bwMode="auto">
              <a:xfrm>
                <a:off x="4069435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189" name="Group 746"/>
              <p:cNvGrpSpPr/>
              <p:nvPr/>
            </p:nvGrpSpPr>
            <p:grpSpPr>
              <a:xfrm>
                <a:off x="4519207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38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8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190" name="Freeform 18"/>
              <p:cNvSpPr>
                <a:spLocks noEditPoints="1"/>
              </p:cNvSpPr>
              <p:nvPr/>
            </p:nvSpPr>
            <p:spPr bwMode="auto">
              <a:xfrm>
                <a:off x="5476529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1" name="Freeform 19"/>
              <p:cNvSpPr>
                <a:spLocks/>
              </p:cNvSpPr>
              <p:nvPr/>
            </p:nvSpPr>
            <p:spPr bwMode="auto">
              <a:xfrm>
                <a:off x="5926282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2" name="Freeform 21"/>
              <p:cNvSpPr>
                <a:spLocks noEditPoints="1"/>
              </p:cNvSpPr>
              <p:nvPr/>
            </p:nvSpPr>
            <p:spPr bwMode="auto">
              <a:xfrm>
                <a:off x="4997684" y="25281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2193" name="Freeform 23"/>
              <p:cNvSpPr>
                <a:spLocks/>
              </p:cNvSpPr>
              <p:nvPr/>
            </p:nvSpPr>
            <p:spPr bwMode="auto">
              <a:xfrm>
                <a:off x="1974189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4" name="Freeform 24"/>
              <p:cNvSpPr>
                <a:spLocks/>
              </p:cNvSpPr>
              <p:nvPr/>
            </p:nvSpPr>
            <p:spPr bwMode="auto">
              <a:xfrm>
                <a:off x="2275594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5" name="Freeform 17"/>
              <p:cNvSpPr>
                <a:spLocks/>
              </p:cNvSpPr>
              <p:nvPr/>
            </p:nvSpPr>
            <p:spPr bwMode="auto">
              <a:xfrm>
                <a:off x="2576999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6" name="Freeform 19"/>
              <p:cNvSpPr>
                <a:spLocks/>
              </p:cNvSpPr>
              <p:nvPr/>
            </p:nvSpPr>
            <p:spPr bwMode="auto">
              <a:xfrm>
                <a:off x="3882645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7" name="Freeform 7"/>
              <p:cNvSpPr>
                <a:spLocks/>
              </p:cNvSpPr>
              <p:nvPr/>
            </p:nvSpPr>
            <p:spPr bwMode="auto">
              <a:xfrm>
                <a:off x="4179701" y="19137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8" name="Freeform 8"/>
              <p:cNvSpPr>
                <a:spLocks/>
              </p:cNvSpPr>
              <p:nvPr/>
            </p:nvSpPr>
            <p:spPr bwMode="auto">
              <a:xfrm>
                <a:off x="4473460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199" name="Freeform 13"/>
              <p:cNvSpPr>
                <a:spLocks/>
              </p:cNvSpPr>
              <p:nvPr/>
            </p:nvSpPr>
            <p:spPr bwMode="auto">
              <a:xfrm>
                <a:off x="4763921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0" name="Freeform 23"/>
              <p:cNvSpPr>
                <a:spLocks/>
              </p:cNvSpPr>
              <p:nvPr/>
            </p:nvSpPr>
            <p:spPr bwMode="auto">
              <a:xfrm>
                <a:off x="5535118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1" name="Freeform 24"/>
              <p:cNvSpPr>
                <a:spLocks/>
              </p:cNvSpPr>
              <p:nvPr/>
            </p:nvSpPr>
            <p:spPr bwMode="auto">
              <a:xfrm>
                <a:off x="5832174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02" name="Group 740"/>
              <p:cNvGrpSpPr/>
              <p:nvPr/>
            </p:nvGrpSpPr>
            <p:grpSpPr>
              <a:xfrm>
                <a:off x="5060990" y="19079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37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7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03" name="Freeform 18"/>
              <p:cNvSpPr>
                <a:spLocks noEditPoints="1"/>
              </p:cNvSpPr>
              <p:nvPr/>
            </p:nvSpPr>
            <p:spPr bwMode="auto">
              <a:xfrm>
                <a:off x="1368083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4" name="Freeform 20"/>
              <p:cNvSpPr>
                <a:spLocks noEditPoints="1"/>
              </p:cNvSpPr>
              <p:nvPr/>
            </p:nvSpPr>
            <p:spPr bwMode="auto">
              <a:xfrm>
                <a:off x="1813493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5" name="Freeform 16"/>
              <p:cNvSpPr>
                <a:spLocks noEditPoints="1"/>
              </p:cNvSpPr>
              <p:nvPr/>
            </p:nvSpPr>
            <p:spPr bwMode="auto">
              <a:xfrm>
                <a:off x="3143476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6" name="Freeform 5"/>
              <p:cNvSpPr>
                <a:spLocks/>
              </p:cNvSpPr>
              <p:nvPr/>
            </p:nvSpPr>
            <p:spPr bwMode="auto">
              <a:xfrm>
                <a:off x="3588886" y="19137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7" name="Freeform 23"/>
              <p:cNvSpPr>
                <a:spLocks/>
              </p:cNvSpPr>
              <p:nvPr/>
            </p:nvSpPr>
            <p:spPr bwMode="auto">
              <a:xfrm>
                <a:off x="2258903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8" name="Freeform 24"/>
              <p:cNvSpPr>
                <a:spLocks/>
              </p:cNvSpPr>
              <p:nvPr/>
            </p:nvSpPr>
            <p:spPr bwMode="auto">
              <a:xfrm>
                <a:off x="2555959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09" name="Freeform 17"/>
              <p:cNvSpPr>
                <a:spLocks/>
              </p:cNvSpPr>
              <p:nvPr/>
            </p:nvSpPr>
            <p:spPr bwMode="auto">
              <a:xfrm>
                <a:off x="2853015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0" name="Freeform 20"/>
              <p:cNvSpPr>
                <a:spLocks noEditPoints="1"/>
              </p:cNvSpPr>
              <p:nvPr/>
            </p:nvSpPr>
            <p:spPr bwMode="auto">
              <a:xfrm>
                <a:off x="114300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1" name="Freeform 23"/>
              <p:cNvSpPr>
                <a:spLocks/>
              </p:cNvSpPr>
              <p:nvPr/>
            </p:nvSpPr>
            <p:spPr bwMode="auto">
              <a:xfrm>
                <a:off x="483510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2" name="Freeform 24"/>
              <p:cNvSpPr>
                <a:spLocks/>
              </p:cNvSpPr>
              <p:nvPr/>
            </p:nvSpPr>
            <p:spPr bwMode="auto">
              <a:xfrm>
                <a:off x="780566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3" name="Freeform 17"/>
              <p:cNvSpPr>
                <a:spLocks/>
              </p:cNvSpPr>
              <p:nvPr/>
            </p:nvSpPr>
            <p:spPr bwMode="auto">
              <a:xfrm>
                <a:off x="1077622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4" name="Freeform 24"/>
              <p:cNvSpPr>
                <a:spLocks/>
              </p:cNvSpPr>
              <p:nvPr/>
            </p:nvSpPr>
            <p:spPr bwMode="auto">
              <a:xfrm>
                <a:off x="178579" y="38060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5" name="Freeform 17"/>
              <p:cNvSpPr>
                <a:spLocks/>
              </p:cNvSpPr>
              <p:nvPr/>
            </p:nvSpPr>
            <p:spPr bwMode="auto">
              <a:xfrm>
                <a:off x="18724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6" name="Freeform 18"/>
              <p:cNvSpPr>
                <a:spLocks noEditPoints="1"/>
              </p:cNvSpPr>
              <p:nvPr/>
            </p:nvSpPr>
            <p:spPr bwMode="auto">
              <a:xfrm>
                <a:off x="6174524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7" name="Freeform 19"/>
              <p:cNvSpPr>
                <a:spLocks/>
              </p:cNvSpPr>
              <p:nvPr/>
            </p:nvSpPr>
            <p:spPr bwMode="auto">
              <a:xfrm>
                <a:off x="6624283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8" name="Freeform 7"/>
              <p:cNvSpPr>
                <a:spLocks/>
              </p:cNvSpPr>
              <p:nvPr/>
            </p:nvSpPr>
            <p:spPr bwMode="auto">
              <a:xfrm>
                <a:off x="6925688" y="13402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19" name="Freeform 8"/>
              <p:cNvSpPr>
                <a:spLocks/>
              </p:cNvSpPr>
              <p:nvPr/>
            </p:nvSpPr>
            <p:spPr bwMode="auto">
              <a:xfrm>
                <a:off x="7223796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0" name="Freeform 13"/>
              <p:cNvSpPr>
                <a:spLocks/>
              </p:cNvSpPr>
              <p:nvPr/>
            </p:nvSpPr>
            <p:spPr bwMode="auto">
              <a:xfrm>
                <a:off x="751860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1" name="Freeform 23"/>
              <p:cNvSpPr>
                <a:spLocks/>
              </p:cNvSpPr>
              <p:nvPr/>
            </p:nvSpPr>
            <p:spPr bwMode="auto">
              <a:xfrm>
                <a:off x="829850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2" name="Freeform 24"/>
              <p:cNvSpPr>
                <a:spLocks/>
              </p:cNvSpPr>
              <p:nvPr/>
            </p:nvSpPr>
            <p:spPr bwMode="auto">
              <a:xfrm>
                <a:off x="859990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3" name="Freeform 29"/>
              <p:cNvSpPr>
                <a:spLocks/>
              </p:cNvSpPr>
              <p:nvPr/>
            </p:nvSpPr>
            <p:spPr bwMode="auto">
              <a:xfrm>
                <a:off x="890131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4" name="Freeform 17"/>
              <p:cNvSpPr>
                <a:spLocks/>
              </p:cNvSpPr>
              <p:nvPr/>
            </p:nvSpPr>
            <p:spPr bwMode="auto">
              <a:xfrm>
                <a:off x="9202716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25" name="Group 740"/>
              <p:cNvGrpSpPr/>
              <p:nvPr/>
            </p:nvGrpSpPr>
            <p:grpSpPr>
              <a:xfrm>
                <a:off x="7820024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37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7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226" name="Group 746"/>
              <p:cNvGrpSpPr/>
              <p:nvPr/>
            </p:nvGrpSpPr>
            <p:grpSpPr>
              <a:xfrm>
                <a:off x="10239605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37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7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27" name="Freeform 19"/>
              <p:cNvSpPr>
                <a:spLocks/>
              </p:cNvSpPr>
              <p:nvPr/>
            </p:nvSpPr>
            <p:spPr bwMode="auto">
              <a:xfrm>
                <a:off x="10718082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8" name="Freeform 7"/>
              <p:cNvSpPr>
                <a:spLocks/>
              </p:cNvSpPr>
              <p:nvPr/>
            </p:nvSpPr>
            <p:spPr bwMode="auto">
              <a:xfrm>
                <a:off x="11019487" y="13402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29" name="Freeform 8"/>
              <p:cNvSpPr>
                <a:spLocks/>
              </p:cNvSpPr>
              <p:nvPr/>
            </p:nvSpPr>
            <p:spPr bwMode="auto">
              <a:xfrm>
                <a:off x="11317595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0" name="Freeform 23"/>
              <p:cNvSpPr>
                <a:spLocks/>
              </p:cNvSpPr>
              <p:nvPr/>
            </p:nvSpPr>
            <p:spPr bwMode="auto">
              <a:xfrm>
                <a:off x="12090895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31" name="Group 740"/>
              <p:cNvGrpSpPr/>
              <p:nvPr/>
            </p:nvGrpSpPr>
            <p:grpSpPr>
              <a:xfrm>
                <a:off x="11612418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37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7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232" name="Group 781"/>
              <p:cNvGrpSpPr/>
              <p:nvPr/>
            </p:nvGrpSpPr>
            <p:grpSpPr>
              <a:xfrm>
                <a:off x="6141930" y="7114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2362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63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64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65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66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67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68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69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70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71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233" name="Group 781"/>
              <p:cNvGrpSpPr/>
              <p:nvPr/>
            </p:nvGrpSpPr>
            <p:grpSpPr>
              <a:xfrm>
                <a:off x="9497526" y="13189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352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53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54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55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56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57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58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59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60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61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34" name="Freeform 24"/>
              <p:cNvSpPr>
                <a:spLocks/>
              </p:cNvSpPr>
              <p:nvPr/>
            </p:nvSpPr>
            <p:spPr bwMode="auto">
              <a:xfrm>
                <a:off x="6879647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5" name="Freeform 29"/>
              <p:cNvSpPr>
                <a:spLocks/>
              </p:cNvSpPr>
              <p:nvPr/>
            </p:nvSpPr>
            <p:spPr bwMode="auto">
              <a:xfrm>
                <a:off x="7176703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6" name="Freeform 17"/>
              <p:cNvSpPr>
                <a:spLocks/>
              </p:cNvSpPr>
              <p:nvPr/>
            </p:nvSpPr>
            <p:spPr bwMode="auto">
              <a:xfrm>
                <a:off x="7473759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37" name="Group 746"/>
              <p:cNvGrpSpPr/>
              <p:nvPr/>
            </p:nvGrpSpPr>
            <p:grpSpPr>
              <a:xfrm>
                <a:off x="8501950" y="726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35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5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38" name="Freeform 19"/>
              <p:cNvSpPr>
                <a:spLocks/>
              </p:cNvSpPr>
              <p:nvPr/>
            </p:nvSpPr>
            <p:spPr bwMode="auto">
              <a:xfrm>
                <a:off x="8976078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39" name="Freeform 7"/>
              <p:cNvSpPr>
                <a:spLocks/>
              </p:cNvSpPr>
              <p:nvPr/>
            </p:nvSpPr>
            <p:spPr bwMode="auto">
              <a:xfrm>
                <a:off x="9273134" y="732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0" name="Freeform 8"/>
              <p:cNvSpPr>
                <a:spLocks/>
              </p:cNvSpPr>
              <p:nvPr/>
            </p:nvSpPr>
            <p:spPr bwMode="auto">
              <a:xfrm>
                <a:off x="9566893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41" name="Group 781"/>
              <p:cNvGrpSpPr/>
              <p:nvPr/>
            </p:nvGrpSpPr>
            <p:grpSpPr>
              <a:xfrm>
                <a:off x="7764220" y="7114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340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41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42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43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44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45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46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47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48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49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42" name="Freeform 8"/>
              <p:cNvSpPr>
                <a:spLocks/>
              </p:cNvSpPr>
              <p:nvPr/>
            </p:nvSpPr>
            <p:spPr bwMode="auto">
              <a:xfrm>
                <a:off x="9857354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3" name="Freeform 23"/>
              <p:cNvSpPr>
                <a:spLocks/>
              </p:cNvSpPr>
              <p:nvPr/>
            </p:nvSpPr>
            <p:spPr bwMode="auto">
              <a:xfrm>
                <a:off x="10621956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4" name="Freeform 24"/>
              <p:cNvSpPr>
                <a:spLocks/>
              </p:cNvSpPr>
              <p:nvPr/>
            </p:nvSpPr>
            <p:spPr bwMode="auto">
              <a:xfrm>
                <a:off x="10919012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5" name="Freeform 17"/>
              <p:cNvSpPr>
                <a:spLocks/>
              </p:cNvSpPr>
              <p:nvPr/>
            </p:nvSpPr>
            <p:spPr bwMode="auto">
              <a:xfrm>
                <a:off x="11216068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46" name="Group 740"/>
              <p:cNvGrpSpPr/>
              <p:nvPr/>
            </p:nvGrpSpPr>
            <p:grpSpPr>
              <a:xfrm>
                <a:off x="10147828" y="726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33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3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47" name="Freeform 18"/>
              <p:cNvSpPr>
                <a:spLocks noEditPoints="1"/>
              </p:cNvSpPr>
              <p:nvPr/>
            </p:nvSpPr>
            <p:spPr bwMode="auto">
              <a:xfrm>
                <a:off x="11506529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8" name="Freeform 20"/>
              <p:cNvSpPr>
                <a:spLocks noEditPoints="1"/>
              </p:cNvSpPr>
              <p:nvPr/>
            </p:nvSpPr>
            <p:spPr bwMode="auto">
              <a:xfrm>
                <a:off x="11951944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49" name="Freeform 23"/>
              <p:cNvSpPr>
                <a:spLocks/>
              </p:cNvSpPr>
              <p:nvPr/>
            </p:nvSpPr>
            <p:spPr bwMode="auto">
              <a:xfrm>
                <a:off x="18975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0" name="Freeform 24"/>
              <p:cNvSpPr>
                <a:spLocks/>
              </p:cNvSpPr>
              <p:nvPr/>
            </p:nvSpPr>
            <p:spPr bwMode="auto">
              <a:xfrm>
                <a:off x="49115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1" name="Freeform 17"/>
              <p:cNvSpPr>
                <a:spLocks/>
              </p:cNvSpPr>
              <p:nvPr/>
            </p:nvSpPr>
            <p:spPr bwMode="auto">
              <a:xfrm>
                <a:off x="792561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2" name="Freeform 18"/>
              <p:cNvSpPr>
                <a:spLocks noEditPoints="1"/>
              </p:cNvSpPr>
              <p:nvPr/>
            </p:nvSpPr>
            <p:spPr bwMode="auto">
              <a:xfrm>
                <a:off x="1087371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3" name="Freeform 20"/>
              <p:cNvSpPr>
                <a:spLocks noEditPoints="1"/>
              </p:cNvSpPr>
              <p:nvPr/>
            </p:nvSpPr>
            <p:spPr bwMode="auto">
              <a:xfrm>
                <a:off x="1537130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4" name="Freeform 16"/>
              <p:cNvSpPr>
                <a:spLocks noEditPoints="1"/>
              </p:cNvSpPr>
              <p:nvPr/>
            </p:nvSpPr>
            <p:spPr bwMode="auto">
              <a:xfrm>
                <a:off x="2884509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5" name="Freeform 16"/>
              <p:cNvSpPr>
                <a:spLocks noEditPoints="1"/>
              </p:cNvSpPr>
              <p:nvPr/>
            </p:nvSpPr>
            <p:spPr bwMode="auto">
              <a:xfrm>
                <a:off x="3632376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6" name="Freeform 5"/>
              <p:cNvSpPr>
                <a:spLocks/>
              </p:cNvSpPr>
              <p:nvPr/>
            </p:nvSpPr>
            <p:spPr bwMode="auto">
              <a:xfrm>
                <a:off x="3334268" y="13402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57" name="Freeform 20"/>
              <p:cNvSpPr>
                <a:spLocks noEditPoints="1"/>
              </p:cNvSpPr>
              <p:nvPr/>
            </p:nvSpPr>
            <p:spPr bwMode="auto">
              <a:xfrm>
                <a:off x="4082135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58" name="Group 746"/>
              <p:cNvGrpSpPr/>
              <p:nvPr/>
            </p:nvGrpSpPr>
            <p:grpSpPr>
              <a:xfrm>
                <a:off x="4531907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33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3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59" name="Freeform 18"/>
              <p:cNvSpPr>
                <a:spLocks noEditPoints="1"/>
              </p:cNvSpPr>
              <p:nvPr/>
            </p:nvSpPr>
            <p:spPr bwMode="auto">
              <a:xfrm>
                <a:off x="5489229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0" name="Freeform 19"/>
              <p:cNvSpPr>
                <a:spLocks/>
              </p:cNvSpPr>
              <p:nvPr/>
            </p:nvSpPr>
            <p:spPr bwMode="auto">
              <a:xfrm>
                <a:off x="5938982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1" name="Freeform 21"/>
              <p:cNvSpPr>
                <a:spLocks noEditPoints="1"/>
              </p:cNvSpPr>
              <p:nvPr/>
            </p:nvSpPr>
            <p:spPr bwMode="auto">
              <a:xfrm>
                <a:off x="5010384" y="13470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2262" name="Freeform 23"/>
              <p:cNvSpPr>
                <a:spLocks/>
              </p:cNvSpPr>
              <p:nvPr/>
            </p:nvSpPr>
            <p:spPr bwMode="auto">
              <a:xfrm>
                <a:off x="1986889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3" name="Freeform 24"/>
              <p:cNvSpPr>
                <a:spLocks/>
              </p:cNvSpPr>
              <p:nvPr/>
            </p:nvSpPr>
            <p:spPr bwMode="auto">
              <a:xfrm>
                <a:off x="2288294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4" name="Freeform 17"/>
              <p:cNvSpPr>
                <a:spLocks/>
              </p:cNvSpPr>
              <p:nvPr/>
            </p:nvSpPr>
            <p:spPr bwMode="auto">
              <a:xfrm>
                <a:off x="2589699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5" name="Freeform 19"/>
              <p:cNvSpPr>
                <a:spLocks/>
              </p:cNvSpPr>
              <p:nvPr/>
            </p:nvSpPr>
            <p:spPr bwMode="auto">
              <a:xfrm>
                <a:off x="3895345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6" name="Freeform 7"/>
              <p:cNvSpPr>
                <a:spLocks/>
              </p:cNvSpPr>
              <p:nvPr/>
            </p:nvSpPr>
            <p:spPr bwMode="auto">
              <a:xfrm>
                <a:off x="4192401" y="732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7" name="Freeform 8"/>
              <p:cNvSpPr>
                <a:spLocks/>
              </p:cNvSpPr>
              <p:nvPr/>
            </p:nvSpPr>
            <p:spPr bwMode="auto">
              <a:xfrm>
                <a:off x="4486160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8" name="Freeform 13"/>
              <p:cNvSpPr>
                <a:spLocks/>
              </p:cNvSpPr>
              <p:nvPr/>
            </p:nvSpPr>
            <p:spPr bwMode="auto">
              <a:xfrm>
                <a:off x="4776621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69" name="Freeform 23"/>
              <p:cNvSpPr>
                <a:spLocks/>
              </p:cNvSpPr>
              <p:nvPr/>
            </p:nvSpPr>
            <p:spPr bwMode="auto">
              <a:xfrm>
                <a:off x="5547818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0" name="Freeform 24"/>
              <p:cNvSpPr>
                <a:spLocks/>
              </p:cNvSpPr>
              <p:nvPr/>
            </p:nvSpPr>
            <p:spPr bwMode="auto">
              <a:xfrm>
                <a:off x="5844874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71" name="Group 740"/>
              <p:cNvGrpSpPr/>
              <p:nvPr/>
            </p:nvGrpSpPr>
            <p:grpSpPr>
              <a:xfrm>
                <a:off x="5073690" y="726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33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3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72" name="Freeform 18"/>
              <p:cNvSpPr>
                <a:spLocks noEditPoints="1"/>
              </p:cNvSpPr>
              <p:nvPr/>
            </p:nvSpPr>
            <p:spPr bwMode="auto">
              <a:xfrm>
                <a:off x="1380783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3" name="Freeform 20"/>
              <p:cNvSpPr>
                <a:spLocks noEditPoints="1"/>
              </p:cNvSpPr>
              <p:nvPr/>
            </p:nvSpPr>
            <p:spPr bwMode="auto">
              <a:xfrm>
                <a:off x="1826193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4" name="Freeform 16"/>
              <p:cNvSpPr>
                <a:spLocks noEditPoints="1"/>
              </p:cNvSpPr>
              <p:nvPr/>
            </p:nvSpPr>
            <p:spPr bwMode="auto">
              <a:xfrm>
                <a:off x="3156176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5" name="Freeform 5"/>
              <p:cNvSpPr>
                <a:spLocks/>
              </p:cNvSpPr>
              <p:nvPr/>
            </p:nvSpPr>
            <p:spPr bwMode="auto">
              <a:xfrm>
                <a:off x="3601586" y="7326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6" name="Freeform 23"/>
              <p:cNvSpPr>
                <a:spLocks/>
              </p:cNvSpPr>
              <p:nvPr/>
            </p:nvSpPr>
            <p:spPr bwMode="auto">
              <a:xfrm>
                <a:off x="2271603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7" name="Freeform 24"/>
              <p:cNvSpPr>
                <a:spLocks/>
              </p:cNvSpPr>
              <p:nvPr/>
            </p:nvSpPr>
            <p:spPr bwMode="auto">
              <a:xfrm>
                <a:off x="2568659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8" name="Freeform 17"/>
              <p:cNvSpPr>
                <a:spLocks/>
              </p:cNvSpPr>
              <p:nvPr/>
            </p:nvSpPr>
            <p:spPr bwMode="auto">
              <a:xfrm>
                <a:off x="2865715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79" name="Freeform 20"/>
              <p:cNvSpPr>
                <a:spLocks noEditPoints="1"/>
              </p:cNvSpPr>
              <p:nvPr/>
            </p:nvSpPr>
            <p:spPr bwMode="auto">
              <a:xfrm>
                <a:off x="127000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0" name="Freeform 23"/>
              <p:cNvSpPr>
                <a:spLocks/>
              </p:cNvSpPr>
              <p:nvPr/>
            </p:nvSpPr>
            <p:spPr bwMode="auto">
              <a:xfrm>
                <a:off x="496210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1" name="Freeform 24"/>
              <p:cNvSpPr>
                <a:spLocks/>
              </p:cNvSpPr>
              <p:nvPr/>
            </p:nvSpPr>
            <p:spPr bwMode="auto">
              <a:xfrm>
                <a:off x="793266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2" name="Freeform 17"/>
              <p:cNvSpPr>
                <a:spLocks/>
              </p:cNvSpPr>
              <p:nvPr/>
            </p:nvSpPr>
            <p:spPr bwMode="auto">
              <a:xfrm>
                <a:off x="1090322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3" name="Freeform 18"/>
              <p:cNvSpPr>
                <a:spLocks noEditPoints="1"/>
              </p:cNvSpPr>
              <p:nvPr/>
            </p:nvSpPr>
            <p:spPr bwMode="auto">
              <a:xfrm>
                <a:off x="56357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4" name="Freeform 19"/>
              <p:cNvSpPr>
                <a:spLocks/>
              </p:cNvSpPr>
              <p:nvPr/>
            </p:nvSpPr>
            <p:spPr bwMode="auto">
              <a:xfrm>
                <a:off x="101284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5" name="Freeform 7"/>
              <p:cNvSpPr>
                <a:spLocks/>
              </p:cNvSpPr>
              <p:nvPr/>
            </p:nvSpPr>
            <p:spPr bwMode="auto">
              <a:xfrm>
                <a:off x="1313756" y="526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6" name="Freeform 8"/>
              <p:cNvSpPr>
                <a:spLocks/>
              </p:cNvSpPr>
              <p:nvPr/>
            </p:nvSpPr>
            <p:spPr bwMode="auto">
              <a:xfrm>
                <a:off x="1611375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7" name="Freeform 13"/>
              <p:cNvSpPr>
                <a:spLocks/>
              </p:cNvSpPr>
              <p:nvPr/>
            </p:nvSpPr>
            <p:spPr bwMode="auto">
              <a:xfrm>
                <a:off x="190569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8" name="Freeform 23"/>
              <p:cNvSpPr>
                <a:spLocks/>
              </p:cNvSpPr>
              <p:nvPr/>
            </p:nvSpPr>
            <p:spPr bwMode="auto">
              <a:xfrm>
                <a:off x="2684613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89" name="Freeform 24"/>
              <p:cNvSpPr>
                <a:spLocks/>
              </p:cNvSpPr>
              <p:nvPr/>
            </p:nvSpPr>
            <p:spPr bwMode="auto">
              <a:xfrm>
                <a:off x="2985529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0" name="Freeform 29"/>
              <p:cNvSpPr>
                <a:spLocks/>
              </p:cNvSpPr>
              <p:nvPr/>
            </p:nvSpPr>
            <p:spPr bwMode="auto">
              <a:xfrm>
                <a:off x="3286445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1" name="Freeform 17"/>
              <p:cNvSpPr>
                <a:spLocks/>
              </p:cNvSpPr>
              <p:nvPr/>
            </p:nvSpPr>
            <p:spPr bwMode="auto">
              <a:xfrm>
                <a:off x="3587361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292" name="Group 740"/>
              <p:cNvGrpSpPr/>
              <p:nvPr/>
            </p:nvGrpSpPr>
            <p:grpSpPr>
              <a:xfrm>
                <a:off x="2206625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33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3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2293" name="Group 746"/>
              <p:cNvGrpSpPr/>
              <p:nvPr/>
            </p:nvGrpSpPr>
            <p:grpSpPr>
              <a:xfrm>
                <a:off x="4623272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33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3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294" name="Freeform 19"/>
              <p:cNvSpPr>
                <a:spLocks/>
              </p:cNvSpPr>
              <p:nvPr/>
            </p:nvSpPr>
            <p:spPr bwMode="auto">
              <a:xfrm>
                <a:off x="510126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5" name="Freeform 7"/>
              <p:cNvSpPr>
                <a:spLocks/>
              </p:cNvSpPr>
              <p:nvPr/>
            </p:nvSpPr>
            <p:spPr bwMode="auto">
              <a:xfrm>
                <a:off x="5402176" y="526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6" name="Freeform 8"/>
              <p:cNvSpPr>
                <a:spLocks/>
              </p:cNvSpPr>
              <p:nvPr/>
            </p:nvSpPr>
            <p:spPr bwMode="auto">
              <a:xfrm>
                <a:off x="5699795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7" name="Freeform 23"/>
              <p:cNvSpPr>
                <a:spLocks/>
              </p:cNvSpPr>
              <p:nvPr/>
            </p:nvSpPr>
            <p:spPr bwMode="auto">
              <a:xfrm>
                <a:off x="6472117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8" name="Freeform 24"/>
              <p:cNvSpPr>
                <a:spLocks/>
              </p:cNvSpPr>
              <p:nvPr/>
            </p:nvSpPr>
            <p:spPr bwMode="auto">
              <a:xfrm>
                <a:off x="6773033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299" name="Freeform 17"/>
              <p:cNvSpPr>
                <a:spLocks/>
              </p:cNvSpPr>
              <p:nvPr/>
            </p:nvSpPr>
            <p:spPr bwMode="auto">
              <a:xfrm>
                <a:off x="7073949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0" name="Freeform 18"/>
              <p:cNvSpPr>
                <a:spLocks noEditPoints="1"/>
              </p:cNvSpPr>
              <p:nvPr/>
            </p:nvSpPr>
            <p:spPr bwMode="auto">
              <a:xfrm>
                <a:off x="736827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1" name="Freeform 20"/>
              <p:cNvSpPr>
                <a:spLocks noEditPoints="1"/>
              </p:cNvSpPr>
              <p:nvPr/>
            </p:nvSpPr>
            <p:spPr bwMode="auto">
              <a:xfrm>
                <a:off x="781754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02" name="Group 740"/>
              <p:cNvGrpSpPr/>
              <p:nvPr/>
            </p:nvGrpSpPr>
            <p:grpSpPr>
              <a:xfrm>
                <a:off x="5994129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232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2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303" name="Freeform 16"/>
              <p:cNvSpPr>
                <a:spLocks noEditPoints="1"/>
              </p:cNvSpPr>
              <p:nvPr/>
            </p:nvSpPr>
            <p:spPr bwMode="auto">
              <a:xfrm>
                <a:off x="9162963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4" name="Freeform 16"/>
              <p:cNvSpPr>
                <a:spLocks noEditPoints="1"/>
              </p:cNvSpPr>
              <p:nvPr/>
            </p:nvSpPr>
            <p:spPr bwMode="auto">
              <a:xfrm>
                <a:off x="9909852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5" name="Freeform 5"/>
              <p:cNvSpPr>
                <a:spLocks/>
              </p:cNvSpPr>
              <p:nvPr/>
            </p:nvSpPr>
            <p:spPr bwMode="auto">
              <a:xfrm>
                <a:off x="9612233" y="526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6" name="Freeform 20"/>
              <p:cNvSpPr>
                <a:spLocks noEditPoints="1"/>
              </p:cNvSpPr>
              <p:nvPr/>
            </p:nvSpPr>
            <p:spPr bwMode="auto">
              <a:xfrm>
                <a:off x="10359122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2307" name="Group 746"/>
              <p:cNvGrpSpPr/>
              <p:nvPr/>
            </p:nvGrpSpPr>
            <p:grpSpPr>
              <a:xfrm>
                <a:off x="10808405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232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2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308" name="Freeform 18"/>
              <p:cNvSpPr>
                <a:spLocks noEditPoints="1"/>
              </p:cNvSpPr>
              <p:nvPr/>
            </p:nvSpPr>
            <p:spPr bwMode="auto">
              <a:xfrm>
                <a:off x="11764749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09" name="Freeform 19"/>
              <p:cNvSpPr>
                <a:spLocks/>
              </p:cNvSpPr>
              <p:nvPr/>
            </p:nvSpPr>
            <p:spPr bwMode="auto">
              <a:xfrm>
                <a:off x="1218862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0" name="Freeform 21"/>
              <p:cNvSpPr>
                <a:spLocks noEditPoints="1"/>
              </p:cNvSpPr>
              <p:nvPr/>
            </p:nvSpPr>
            <p:spPr bwMode="auto">
              <a:xfrm>
                <a:off x="11286393" y="594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2311" name="Group 781"/>
              <p:cNvGrpSpPr/>
              <p:nvPr/>
            </p:nvGrpSpPr>
            <p:grpSpPr>
              <a:xfrm>
                <a:off x="3881682" y="314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2316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17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18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19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20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21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22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23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24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2325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2312" name="Freeform 23"/>
              <p:cNvSpPr>
                <a:spLocks/>
              </p:cNvSpPr>
              <p:nvPr/>
            </p:nvSpPr>
            <p:spPr bwMode="auto">
              <a:xfrm>
                <a:off x="826681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3" name="Freeform 24"/>
              <p:cNvSpPr>
                <a:spLocks/>
              </p:cNvSpPr>
              <p:nvPr/>
            </p:nvSpPr>
            <p:spPr bwMode="auto">
              <a:xfrm>
                <a:off x="856772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4" name="Freeform 17"/>
              <p:cNvSpPr>
                <a:spLocks/>
              </p:cNvSpPr>
              <p:nvPr/>
            </p:nvSpPr>
            <p:spPr bwMode="auto">
              <a:xfrm>
                <a:off x="8868642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15" name="Freeform 24"/>
              <p:cNvSpPr>
                <a:spLocks/>
              </p:cNvSpPr>
              <p:nvPr/>
            </p:nvSpPr>
            <p:spPr bwMode="auto">
              <a:xfrm>
                <a:off x="216679" y="46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281" name="Group 1364"/>
            <p:cNvGrpSpPr>
              <a:grpSpLocks noChangeAspect="1"/>
            </p:cNvGrpSpPr>
            <p:nvPr/>
          </p:nvGrpSpPr>
          <p:grpSpPr>
            <a:xfrm>
              <a:off x="6225545" y="63500"/>
              <a:ext cx="6198188" cy="3428988"/>
              <a:chOff x="88900" y="16253"/>
              <a:chExt cx="12361342" cy="6838572"/>
            </a:xfrm>
          </p:grpSpPr>
          <p:sp>
            <p:nvSpPr>
              <p:cNvPr id="1282" name="Freeform 5"/>
              <p:cNvSpPr>
                <a:spLocks/>
              </p:cNvSpPr>
              <p:nvPr/>
            </p:nvSpPr>
            <p:spPr bwMode="auto">
              <a:xfrm>
                <a:off x="12010713" y="532070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3" name="Freeform 20"/>
              <p:cNvSpPr>
                <a:spLocks noEditPoints="1"/>
              </p:cNvSpPr>
              <p:nvPr/>
            </p:nvSpPr>
            <p:spPr bwMode="auto">
              <a:xfrm>
                <a:off x="8771670" y="532070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4" name="Freeform 7"/>
              <p:cNvSpPr>
                <a:spLocks/>
              </p:cNvSpPr>
              <p:nvPr/>
            </p:nvSpPr>
            <p:spPr bwMode="auto">
              <a:xfrm>
                <a:off x="9062450" y="532070"/>
                <a:ext cx="132640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5" name="Freeform 8"/>
              <p:cNvSpPr>
                <a:spLocks/>
              </p:cNvSpPr>
              <p:nvPr/>
            </p:nvSpPr>
            <p:spPr bwMode="auto">
              <a:xfrm>
                <a:off x="9309524" y="532070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6" name="Freeform 13"/>
              <p:cNvSpPr>
                <a:spLocks/>
              </p:cNvSpPr>
              <p:nvPr/>
            </p:nvSpPr>
            <p:spPr bwMode="auto">
              <a:xfrm>
                <a:off x="9548793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7" name="Freeform 16"/>
              <p:cNvSpPr>
                <a:spLocks noEditPoints="1"/>
              </p:cNvSpPr>
              <p:nvPr/>
            </p:nvSpPr>
            <p:spPr bwMode="auto">
              <a:xfrm>
                <a:off x="9741250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8" name="Freeform 23"/>
              <p:cNvSpPr>
                <a:spLocks/>
              </p:cNvSpPr>
              <p:nvPr/>
            </p:nvSpPr>
            <p:spPr bwMode="auto">
              <a:xfrm>
                <a:off x="10063747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89" name="Freeform 29"/>
              <p:cNvSpPr>
                <a:spLocks/>
              </p:cNvSpPr>
              <p:nvPr/>
            </p:nvSpPr>
            <p:spPr bwMode="auto">
              <a:xfrm>
                <a:off x="10550089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0" name="Freeform 32"/>
              <p:cNvSpPr>
                <a:spLocks noEditPoints="1"/>
              </p:cNvSpPr>
              <p:nvPr/>
            </p:nvSpPr>
            <p:spPr bwMode="auto">
              <a:xfrm>
                <a:off x="10745147" y="519066"/>
                <a:ext cx="249673" cy="379712"/>
              </a:xfrm>
              <a:custGeom>
                <a:avLst/>
                <a:gdLst>
                  <a:gd name="T0" fmla="*/ 34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4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3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4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4" y="100"/>
                      <a:pt x="45" y="104"/>
                      <a:pt x="34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7" y="91"/>
                      <a:pt x="53" y="78"/>
                      <a:pt x="53" y="53"/>
                    </a:cubicBezTo>
                    <a:cubicBezTo>
                      <a:pt x="53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1" name="Freeform 17"/>
              <p:cNvSpPr>
                <a:spLocks/>
              </p:cNvSpPr>
              <p:nvPr/>
            </p:nvSpPr>
            <p:spPr bwMode="auto">
              <a:xfrm>
                <a:off x="11044527" y="532070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2" name="Freeform 18"/>
              <p:cNvSpPr>
                <a:spLocks noEditPoints="1"/>
              </p:cNvSpPr>
              <p:nvPr/>
            </p:nvSpPr>
            <p:spPr bwMode="auto">
              <a:xfrm>
                <a:off x="11231782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3" name="Freeform 19"/>
              <p:cNvSpPr>
                <a:spLocks/>
              </p:cNvSpPr>
              <p:nvPr/>
            </p:nvSpPr>
            <p:spPr bwMode="auto">
              <a:xfrm>
                <a:off x="11530871" y="532070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4" name="Freeform 20"/>
              <p:cNvSpPr>
                <a:spLocks noEditPoints="1"/>
              </p:cNvSpPr>
              <p:nvPr/>
            </p:nvSpPr>
            <p:spPr bwMode="auto">
              <a:xfrm>
                <a:off x="11720727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5" name="Freeform 5"/>
              <p:cNvSpPr>
                <a:spLocks/>
              </p:cNvSpPr>
              <p:nvPr/>
            </p:nvSpPr>
            <p:spPr bwMode="auto">
              <a:xfrm>
                <a:off x="12010713" y="29257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6" name="Freeform 9"/>
              <p:cNvSpPr>
                <a:spLocks noEditPoints="1"/>
              </p:cNvSpPr>
              <p:nvPr/>
            </p:nvSpPr>
            <p:spPr bwMode="auto">
              <a:xfrm>
                <a:off x="12197968" y="2405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4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7"/>
                      <a:pt x="17" y="54"/>
                    </a:cubicBezTo>
                    <a:cubicBezTo>
                      <a:pt x="17" y="79"/>
                      <a:pt x="23" y="91"/>
                      <a:pt x="35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7" name="Freeform 20"/>
              <p:cNvSpPr>
                <a:spLocks noEditPoints="1"/>
              </p:cNvSpPr>
              <p:nvPr/>
            </p:nvSpPr>
            <p:spPr bwMode="auto">
              <a:xfrm>
                <a:off x="8771670" y="29257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8" name="Freeform 7"/>
              <p:cNvSpPr>
                <a:spLocks/>
              </p:cNvSpPr>
              <p:nvPr/>
            </p:nvSpPr>
            <p:spPr bwMode="auto">
              <a:xfrm>
                <a:off x="9062450" y="29257"/>
                <a:ext cx="132640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299" name="Freeform 8"/>
              <p:cNvSpPr>
                <a:spLocks/>
              </p:cNvSpPr>
              <p:nvPr/>
            </p:nvSpPr>
            <p:spPr bwMode="auto">
              <a:xfrm>
                <a:off x="9309524" y="29257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0" name="Freeform 13"/>
              <p:cNvSpPr>
                <a:spLocks/>
              </p:cNvSpPr>
              <p:nvPr/>
            </p:nvSpPr>
            <p:spPr bwMode="auto">
              <a:xfrm>
                <a:off x="9548793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1" name="Freeform 16"/>
              <p:cNvSpPr>
                <a:spLocks noEditPoints="1"/>
              </p:cNvSpPr>
              <p:nvPr/>
            </p:nvSpPr>
            <p:spPr bwMode="auto">
              <a:xfrm>
                <a:off x="9741250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2" name="Freeform 23"/>
              <p:cNvSpPr>
                <a:spLocks/>
              </p:cNvSpPr>
              <p:nvPr/>
            </p:nvSpPr>
            <p:spPr bwMode="auto">
              <a:xfrm>
                <a:off x="10063747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3" name="Freeform 24"/>
              <p:cNvSpPr>
                <a:spLocks/>
              </p:cNvSpPr>
              <p:nvPr/>
            </p:nvSpPr>
            <p:spPr bwMode="auto">
              <a:xfrm>
                <a:off x="1031081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4" name="Freeform 29"/>
              <p:cNvSpPr>
                <a:spLocks/>
              </p:cNvSpPr>
              <p:nvPr/>
            </p:nvSpPr>
            <p:spPr bwMode="auto">
              <a:xfrm>
                <a:off x="1055008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5" name="Freeform 17"/>
              <p:cNvSpPr>
                <a:spLocks/>
              </p:cNvSpPr>
              <p:nvPr/>
            </p:nvSpPr>
            <p:spPr bwMode="auto">
              <a:xfrm>
                <a:off x="11044527" y="29257"/>
                <a:ext cx="130038" cy="366708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6" name="Freeform 18"/>
              <p:cNvSpPr>
                <a:spLocks noEditPoints="1"/>
              </p:cNvSpPr>
              <p:nvPr/>
            </p:nvSpPr>
            <p:spPr bwMode="auto">
              <a:xfrm>
                <a:off x="11231782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7" name="Freeform 19"/>
              <p:cNvSpPr>
                <a:spLocks/>
              </p:cNvSpPr>
              <p:nvPr/>
            </p:nvSpPr>
            <p:spPr bwMode="auto">
              <a:xfrm>
                <a:off x="11530871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8" name="Freeform 20"/>
              <p:cNvSpPr>
                <a:spLocks noEditPoints="1"/>
              </p:cNvSpPr>
              <p:nvPr/>
            </p:nvSpPr>
            <p:spPr bwMode="auto">
              <a:xfrm>
                <a:off x="11720727" y="16253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09" name="Freeform 20"/>
              <p:cNvSpPr>
                <a:spLocks noEditPoints="1"/>
              </p:cNvSpPr>
              <p:nvPr/>
            </p:nvSpPr>
            <p:spPr bwMode="auto">
              <a:xfrm>
                <a:off x="10265382" y="519066"/>
                <a:ext cx="252274" cy="379712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0" name="Freeform 5"/>
              <p:cNvSpPr>
                <a:spLocks/>
              </p:cNvSpPr>
              <p:nvPr/>
            </p:nvSpPr>
            <p:spPr bwMode="auto">
              <a:xfrm>
                <a:off x="12256837" y="532070"/>
                <a:ext cx="132640" cy="366707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1" name="Freeform 29"/>
              <p:cNvSpPr>
                <a:spLocks/>
              </p:cNvSpPr>
              <p:nvPr/>
            </p:nvSpPr>
            <p:spPr bwMode="auto">
              <a:xfrm>
                <a:off x="10797309" y="29257"/>
                <a:ext cx="135241" cy="36670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noFill/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2" name="Freeform 18"/>
              <p:cNvSpPr>
                <a:spLocks noEditPoints="1"/>
              </p:cNvSpPr>
              <p:nvPr/>
            </p:nvSpPr>
            <p:spPr bwMode="auto">
              <a:xfrm>
                <a:off x="50007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3" name="Freeform 19"/>
              <p:cNvSpPr>
                <a:spLocks/>
              </p:cNvSpPr>
              <p:nvPr/>
            </p:nvSpPr>
            <p:spPr bwMode="auto">
              <a:xfrm>
                <a:off x="94934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4" name="Freeform 7"/>
              <p:cNvSpPr>
                <a:spLocks/>
              </p:cNvSpPr>
              <p:nvPr/>
            </p:nvSpPr>
            <p:spPr bwMode="auto">
              <a:xfrm>
                <a:off x="1250256" y="63899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5" name="Freeform 8"/>
              <p:cNvSpPr>
                <a:spLocks/>
              </p:cNvSpPr>
              <p:nvPr/>
            </p:nvSpPr>
            <p:spPr bwMode="auto">
              <a:xfrm>
                <a:off x="1547875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6" name="Freeform 13"/>
              <p:cNvSpPr>
                <a:spLocks/>
              </p:cNvSpPr>
              <p:nvPr/>
            </p:nvSpPr>
            <p:spPr bwMode="auto">
              <a:xfrm>
                <a:off x="184219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7" name="Freeform 23"/>
              <p:cNvSpPr>
                <a:spLocks/>
              </p:cNvSpPr>
              <p:nvPr/>
            </p:nvSpPr>
            <p:spPr bwMode="auto">
              <a:xfrm>
                <a:off x="2621113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8" name="Freeform 24"/>
              <p:cNvSpPr>
                <a:spLocks/>
              </p:cNvSpPr>
              <p:nvPr/>
            </p:nvSpPr>
            <p:spPr bwMode="auto">
              <a:xfrm>
                <a:off x="2922029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19" name="Freeform 29"/>
              <p:cNvSpPr>
                <a:spLocks/>
              </p:cNvSpPr>
              <p:nvPr/>
            </p:nvSpPr>
            <p:spPr bwMode="auto">
              <a:xfrm>
                <a:off x="3222945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0" name="Freeform 17"/>
              <p:cNvSpPr>
                <a:spLocks/>
              </p:cNvSpPr>
              <p:nvPr/>
            </p:nvSpPr>
            <p:spPr bwMode="auto">
              <a:xfrm>
                <a:off x="3523861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21" name="Group 740"/>
              <p:cNvGrpSpPr/>
              <p:nvPr/>
            </p:nvGrpSpPr>
            <p:grpSpPr>
              <a:xfrm>
                <a:off x="2143125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91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1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322" name="Group 746"/>
              <p:cNvGrpSpPr/>
              <p:nvPr/>
            </p:nvGrpSpPr>
            <p:grpSpPr>
              <a:xfrm>
                <a:off x="4559772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91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1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23" name="Freeform 19"/>
              <p:cNvSpPr>
                <a:spLocks/>
              </p:cNvSpPr>
              <p:nvPr/>
            </p:nvSpPr>
            <p:spPr bwMode="auto">
              <a:xfrm>
                <a:off x="503776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4" name="Freeform 7"/>
              <p:cNvSpPr>
                <a:spLocks/>
              </p:cNvSpPr>
              <p:nvPr/>
            </p:nvSpPr>
            <p:spPr bwMode="auto">
              <a:xfrm>
                <a:off x="5338676" y="63899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5" name="Freeform 8"/>
              <p:cNvSpPr>
                <a:spLocks/>
              </p:cNvSpPr>
              <p:nvPr/>
            </p:nvSpPr>
            <p:spPr bwMode="auto">
              <a:xfrm>
                <a:off x="5636295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6" name="Freeform 23"/>
              <p:cNvSpPr>
                <a:spLocks/>
              </p:cNvSpPr>
              <p:nvPr/>
            </p:nvSpPr>
            <p:spPr bwMode="auto">
              <a:xfrm>
                <a:off x="6408617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7" name="Freeform 24"/>
              <p:cNvSpPr>
                <a:spLocks/>
              </p:cNvSpPr>
              <p:nvPr/>
            </p:nvSpPr>
            <p:spPr bwMode="auto">
              <a:xfrm>
                <a:off x="6709533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8" name="Freeform 17"/>
              <p:cNvSpPr>
                <a:spLocks/>
              </p:cNvSpPr>
              <p:nvPr/>
            </p:nvSpPr>
            <p:spPr bwMode="auto">
              <a:xfrm>
                <a:off x="7010449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29" name="Freeform 18"/>
              <p:cNvSpPr>
                <a:spLocks noEditPoints="1"/>
              </p:cNvSpPr>
              <p:nvPr/>
            </p:nvSpPr>
            <p:spPr bwMode="auto">
              <a:xfrm>
                <a:off x="730477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0" name="Freeform 20"/>
              <p:cNvSpPr>
                <a:spLocks noEditPoints="1"/>
              </p:cNvSpPr>
              <p:nvPr/>
            </p:nvSpPr>
            <p:spPr bwMode="auto">
              <a:xfrm>
                <a:off x="775404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31" name="Group 740"/>
              <p:cNvGrpSpPr/>
              <p:nvPr/>
            </p:nvGrpSpPr>
            <p:grpSpPr>
              <a:xfrm>
                <a:off x="5930629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91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1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32" name="Freeform 16"/>
              <p:cNvSpPr>
                <a:spLocks noEditPoints="1"/>
              </p:cNvSpPr>
              <p:nvPr/>
            </p:nvSpPr>
            <p:spPr bwMode="auto">
              <a:xfrm>
                <a:off x="9099463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3" name="Freeform 16"/>
              <p:cNvSpPr>
                <a:spLocks noEditPoints="1"/>
              </p:cNvSpPr>
              <p:nvPr/>
            </p:nvSpPr>
            <p:spPr bwMode="auto">
              <a:xfrm>
                <a:off x="9846352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4" name="Freeform 5"/>
              <p:cNvSpPr>
                <a:spLocks/>
              </p:cNvSpPr>
              <p:nvPr/>
            </p:nvSpPr>
            <p:spPr bwMode="auto">
              <a:xfrm>
                <a:off x="9548733" y="63899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5" name="Freeform 20"/>
              <p:cNvSpPr>
                <a:spLocks noEditPoints="1"/>
              </p:cNvSpPr>
              <p:nvPr/>
            </p:nvSpPr>
            <p:spPr bwMode="auto">
              <a:xfrm>
                <a:off x="10295622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36" name="Group 746"/>
              <p:cNvGrpSpPr/>
              <p:nvPr/>
            </p:nvGrpSpPr>
            <p:grpSpPr>
              <a:xfrm>
                <a:off x="10744905" y="63841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91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1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37" name="Freeform 18"/>
              <p:cNvSpPr>
                <a:spLocks noEditPoints="1"/>
              </p:cNvSpPr>
              <p:nvPr/>
            </p:nvSpPr>
            <p:spPr bwMode="auto">
              <a:xfrm>
                <a:off x="11701249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38" name="Freeform 19"/>
              <p:cNvSpPr>
                <a:spLocks/>
              </p:cNvSpPr>
              <p:nvPr/>
            </p:nvSpPr>
            <p:spPr bwMode="auto">
              <a:xfrm>
                <a:off x="1215052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39" name="Group 781"/>
              <p:cNvGrpSpPr/>
              <p:nvPr/>
            </p:nvGrpSpPr>
            <p:grpSpPr>
              <a:xfrm>
                <a:off x="520986" y="57660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900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01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02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03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04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05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06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07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08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909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40" name="Freeform 21"/>
              <p:cNvSpPr>
                <a:spLocks noEditPoints="1"/>
              </p:cNvSpPr>
              <p:nvPr/>
            </p:nvSpPr>
            <p:spPr bwMode="auto">
              <a:xfrm>
                <a:off x="11222893" y="63967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1341" name="Group 781"/>
              <p:cNvGrpSpPr/>
              <p:nvPr/>
            </p:nvGrpSpPr>
            <p:grpSpPr>
              <a:xfrm>
                <a:off x="3818182" y="63687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890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91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92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93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94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95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96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97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98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99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42" name="Freeform 23"/>
              <p:cNvSpPr>
                <a:spLocks/>
              </p:cNvSpPr>
              <p:nvPr/>
            </p:nvSpPr>
            <p:spPr bwMode="auto">
              <a:xfrm>
                <a:off x="8203310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3" name="Freeform 24"/>
              <p:cNvSpPr>
                <a:spLocks/>
              </p:cNvSpPr>
              <p:nvPr/>
            </p:nvSpPr>
            <p:spPr bwMode="auto">
              <a:xfrm>
                <a:off x="8504226" y="63899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4" name="Freeform 17"/>
              <p:cNvSpPr>
                <a:spLocks/>
              </p:cNvSpPr>
              <p:nvPr/>
            </p:nvSpPr>
            <p:spPr bwMode="auto">
              <a:xfrm>
                <a:off x="8805142" y="63899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5" name="Freeform 19"/>
              <p:cNvSpPr>
                <a:spLocks/>
              </p:cNvSpPr>
              <p:nvPr/>
            </p:nvSpPr>
            <p:spPr bwMode="auto">
              <a:xfrm>
                <a:off x="1013391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6" name="Freeform 7"/>
              <p:cNvSpPr>
                <a:spLocks/>
              </p:cNvSpPr>
              <p:nvPr/>
            </p:nvSpPr>
            <p:spPr bwMode="auto">
              <a:xfrm>
                <a:off x="10430348" y="57872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7" name="Freeform 8"/>
              <p:cNvSpPr>
                <a:spLocks/>
              </p:cNvSpPr>
              <p:nvPr/>
            </p:nvSpPr>
            <p:spPr bwMode="auto">
              <a:xfrm>
                <a:off x="10723483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8" name="Freeform 13"/>
              <p:cNvSpPr>
                <a:spLocks/>
              </p:cNvSpPr>
              <p:nvPr/>
            </p:nvSpPr>
            <p:spPr bwMode="auto">
              <a:xfrm>
                <a:off x="1101332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49" name="Freeform 23"/>
              <p:cNvSpPr>
                <a:spLocks/>
              </p:cNvSpPr>
              <p:nvPr/>
            </p:nvSpPr>
            <p:spPr bwMode="auto">
              <a:xfrm>
                <a:off x="11783269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0" name="Freeform 24"/>
              <p:cNvSpPr>
                <a:spLocks/>
              </p:cNvSpPr>
              <p:nvPr/>
            </p:nvSpPr>
            <p:spPr bwMode="auto">
              <a:xfrm>
                <a:off x="1207970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51" name="Group 740"/>
              <p:cNvGrpSpPr/>
              <p:nvPr/>
            </p:nvGrpSpPr>
            <p:grpSpPr>
              <a:xfrm>
                <a:off x="11309765" y="57814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88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8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52" name="Freeform 18"/>
              <p:cNvSpPr>
                <a:spLocks noEditPoints="1"/>
              </p:cNvSpPr>
              <p:nvPr/>
            </p:nvSpPr>
            <p:spPr bwMode="auto">
              <a:xfrm>
                <a:off x="7623722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3" name="Freeform 20"/>
              <p:cNvSpPr>
                <a:spLocks noEditPoints="1"/>
              </p:cNvSpPr>
              <p:nvPr/>
            </p:nvSpPr>
            <p:spPr bwMode="auto">
              <a:xfrm>
                <a:off x="8068508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4" name="Freeform 16"/>
              <p:cNvSpPr>
                <a:spLocks noEditPoints="1"/>
              </p:cNvSpPr>
              <p:nvPr/>
            </p:nvSpPr>
            <p:spPr bwMode="auto">
              <a:xfrm>
                <a:off x="9395995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5" name="Freeform 5"/>
              <p:cNvSpPr>
                <a:spLocks/>
              </p:cNvSpPr>
              <p:nvPr/>
            </p:nvSpPr>
            <p:spPr bwMode="auto">
              <a:xfrm>
                <a:off x="9840781" y="57872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6" name="Freeform 23"/>
              <p:cNvSpPr>
                <a:spLocks/>
              </p:cNvSpPr>
              <p:nvPr/>
            </p:nvSpPr>
            <p:spPr bwMode="auto">
              <a:xfrm>
                <a:off x="8513294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7" name="Freeform 24"/>
              <p:cNvSpPr>
                <a:spLocks/>
              </p:cNvSpPr>
              <p:nvPr/>
            </p:nvSpPr>
            <p:spPr bwMode="auto">
              <a:xfrm>
                <a:off x="8809726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8" name="Freeform 17"/>
              <p:cNvSpPr>
                <a:spLocks/>
              </p:cNvSpPr>
              <p:nvPr/>
            </p:nvSpPr>
            <p:spPr bwMode="auto">
              <a:xfrm>
                <a:off x="9106158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59" name="Freeform 24"/>
              <p:cNvSpPr>
                <a:spLocks/>
              </p:cNvSpPr>
              <p:nvPr/>
            </p:nvSpPr>
            <p:spPr bwMode="auto">
              <a:xfrm>
                <a:off x="1232679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0" name="Freeform 29"/>
              <p:cNvSpPr>
                <a:spLocks/>
              </p:cNvSpPr>
              <p:nvPr/>
            </p:nvSpPr>
            <p:spPr bwMode="auto">
              <a:xfrm>
                <a:off x="1529111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1" name="Freeform 17"/>
              <p:cNvSpPr>
                <a:spLocks/>
              </p:cNvSpPr>
              <p:nvPr/>
            </p:nvSpPr>
            <p:spPr bwMode="auto">
              <a:xfrm>
                <a:off x="1825543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2" name="Group 746"/>
              <p:cNvGrpSpPr/>
              <p:nvPr/>
            </p:nvGrpSpPr>
            <p:grpSpPr>
              <a:xfrm>
                <a:off x="2852486" y="57814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88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8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63" name="Freeform 19"/>
              <p:cNvSpPr>
                <a:spLocks/>
              </p:cNvSpPr>
              <p:nvPr/>
            </p:nvSpPr>
            <p:spPr bwMode="auto">
              <a:xfrm>
                <a:off x="332599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4" name="Freeform 7"/>
              <p:cNvSpPr>
                <a:spLocks/>
              </p:cNvSpPr>
              <p:nvPr/>
            </p:nvSpPr>
            <p:spPr bwMode="auto">
              <a:xfrm>
                <a:off x="3622422" y="57872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5" name="Freeform 8"/>
              <p:cNvSpPr>
                <a:spLocks/>
              </p:cNvSpPr>
              <p:nvPr/>
            </p:nvSpPr>
            <p:spPr bwMode="auto">
              <a:xfrm>
                <a:off x="3915557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66" name="Group 781"/>
              <p:cNvGrpSpPr/>
              <p:nvPr/>
            </p:nvGrpSpPr>
            <p:grpSpPr>
              <a:xfrm>
                <a:off x="2115380" y="57660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876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77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78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79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80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81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82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83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84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85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67" name="Freeform 8"/>
              <p:cNvSpPr>
                <a:spLocks/>
              </p:cNvSpPr>
              <p:nvPr/>
            </p:nvSpPr>
            <p:spPr bwMode="auto">
              <a:xfrm>
                <a:off x="4205394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8" name="Freeform 23"/>
              <p:cNvSpPr>
                <a:spLocks/>
              </p:cNvSpPr>
              <p:nvPr/>
            </p:nvSpPr>
            <p:spPr bwMode="auto">
              <a:xfrm>
                <a:off x="4968748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69" name="Freeform 24"/>
              <p:cNvSpPr>
                <a:spLocks/>
              </p:cNvSpPr>
              <p:nvPr/>
            </p:nvSpPr>
            <p:spPr bwMode="auto">
              <a:xfrm>
                <a:off x="5265180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0" name="Freeform 17"/>
              <p:cNvSpPr>
                <a:spLocks/>
              </p:cNvSpPr>
              <p:nvPr/>
            </p:nvSpPr>
            <p:spPr bwMode="auto">
              <a:xfrm>
                <a:off x="5561612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71" name="Group 740"/>
              <p:cNvGrpSpPr/>
              <p:nvPr/>
            </p:nvGrpSpPr>
            <p:grpSpPr>
              <a:xfrm>
                <a:off x="4495244" y="57814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87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7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72" name="Freeform 18"/>
              <p:cNvSpPr>
                <a:spLocks noEditPoints="1"/>
              </p:cNvSpPr>
              <p:nvPr/>
            </p:nvSpPr>
            <p:spPr bwMode="auto">
              <a:xfrm>
                <a:off x="5851449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3" name="Freeform 20"/>
              <p:cNvSpPr>
                <a:spLocks noEditPoints="1"/>
              </p:cNvSpPr>
              <p:nvPr/>
            </p:nvSpPr>
            <p:spPr bwMode="auto">
              <a:xfrm>
                <a:off x="6296235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4" name="Freeform 23"/>
              <p:cNvSpPr>
                <a:spLocks/>
              </p:cNvSpPr>
              <p:nvPr/>
            </p:nvSpPr>
            <p:spPr bwMode="auto">
              <a:xfrm>
                <a:off x="6741021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5" name="Freeform 24"/>
              <p:cNvSpPr>
                <a:spLocks/>
              </p:cNvSpPr>
              <p:nvPr/>
            </p:nvSpPr>
            <p:spPr bwMode="auto">
              <a:xfrm>
                <a:off x="7037453" y="57872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6" name="Freeform 17"/>
              <p:cNvSpPr>
                <a:spLocks/>
              </p:cNvSpPr>
              <p:nvPr/>
            </p:nvSpPr>
            <p:spPr bwMode="auto">
              <a:xfrm>
                <a:off x="7333885" y="57872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7" name="Freeform 18"/>
              <p:cNvSpPr>
                <a:spLocks noEditPoints="1"/>
              </p:cNvSpPr>
              <p:nvPr/>
            </p:nvSpPr>
            <p:spPr bwMode="auto">
              <a:xfrm>
                <a:off x="6136424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8" name="Freeform 19"/>
              <p:cNvSpPr>
                <a:spLocks/>
              </p:cNvSpPr>
              <p:nvPr/>
            </p:nvSpPr>
            <p:spPr bwMode="auto">
              <a:xfrm>
                <a:off x="6586183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79" name="Freeform 7"/>
              <p:cNvSpPr>
                <a:spLocks/>
              </p:cNvSpPr>
              <p:nvPr/>
            </p:nvSpPr>
            <p:spPr bwMode="auto">
              <a:xfrm>
                <a:off x="6887588" y="50994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0" name="Freeform 8"/>
              <p:cNvSpPr>
                <a:spLocks/>
              </p:cNvSpPr>
              <p:nvPr/>
            </p:nvSpPr>
            <p:spPr bwMode="auto">
              <a:xfrm>
                <a:off x="7185696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1" name="Freeform 13"/>
              <p:cNvSpPr>
                <a:spLocks/>
              </p:cNvSpPr>
              <p:nvPr/>
            </p:nvSpPr>
            <p:spPr bwMode="auto">
              <a:xfrm>
                <a:off x="748050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2" name="Freeform 23"/>
              <p:cNvSpPr>
                <a:spLocks/>
              </p:cNvSpPr>
              <p:nvPr/>
            </p:nvSpPr>
            <p:spPr bwMode="auto">
              <a:xfrm>
                <a:off x="826040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3" name="Freeform 24"/>
              <p:cNvSpPr>
                <a:spLocks/>
              </p:cNvSpPr>
              <p:nvPr/>
            </p:nvSpPr>
            <p:spPr bwMode="auto">
              <a:xfrm>
                <a:off x="856180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4" name="Freeform 29"/>
              <p:cNvSpPr>
                <a:spLocks/>
              </p:cNvSpPr>
              <p:nvPr/>
            </p:nvSpPr>
            <p:spPr bwMode="auto">
              <a:xfrm>
                <a:off x="886321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5" name="Freeform 17"/>
              <p:cNvSpPr>
                <a:spLocks/>
              </p:cNvSpPr>
              <p:nvPr/>
            </p:nvSpPr>
            <p:spPr bwMode="auto">
              <a:xfrm>
                <a:off x="9164616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86" name="Group 740"/>
              <p:cNvGrpSpPr/>
              <p:nvPr/>
            </p:nvGrpSpPr>
            <p:grpSpPr>
              <a:xfrm>
                <a:off x="7781924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87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7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387" name="Group 746"/>
              <p:cNvGrpSpPr/>
              <p:nvPr/>
            </p:nvGrpSpPr>
            <p:grpSpPr>
              <a:xfrm>
                <a:off x="10201505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87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7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88" name="Freeform 19"/>
              <p:cNvSpPr>
                <a:spLocks/>
              </p:cNvSpPr>
              <p:nvPr/>
            </p:nvSpPr>
            <p:spPr bwMode="auto">
              <a:xfrm>
                <a:off x="10679982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89" name="Freeform 7"/>
              <p:cNvSpPr>
                <a:spLocks/>
              </p:cNvSpPr>
              <p:nvPr/>
            </p:nvSpPr>
            <p:spPr bwMode="auto">
              <a:xfrm>
                <a:off x="10981387" y="50994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0" name="Freeform 8"/>
              <p:cNvSpPr>
                <a:spLocks/>
              </p:cNvSpPr>
              <p:nvPr/>
            </p:nvSpPr>
            <p:spPr bwMode="auto">
              <a:xfrm>
                <a:off x="11279495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1" name="Freeform 23"/>
              <p:cNvSpPr>
                <a:spLocks/>
              </p:cNvSpPr>
              <p:nvPr/>
            </p:nvSpPr>
            <p:spPr bwMode="auto">
              <a:xfrm>
                <a:off x="12052795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92" name="Group 740"/>
              <p:cNvGrpSpPr/>
              <p:nvPr/>
            </p:nvGrpSpPr>
            <p:grpSpPr>
              <a:xfrm>
                <a:off x="11574318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86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6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393" name="Group 781"/>
              <p:cNvGrpSpPr/>
              <p:nvPr/>
            </p:nvGrpSpPr>
            <p:grpSpPr>
              <a:xfrm>
                <a:off x="6103830" y="44706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858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59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60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61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62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63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64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65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66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67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394" name="Group 781"/>
              <p:cNvGrpSpPr/>
              <p:nvPr/>
            </p:nvGrpSpPr>
            <p:grpSpPr>
              <a:xfrm>
                <a:off x="9459426" y="50781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848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49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50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51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52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53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54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55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56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57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95" name="Freeform 24"/>
              <p:cNvSpPr>
                <a:spLocks/>
              </p:cNvSpPr>
              <p:nvPr/>
            </p:nvSpPr>
            <p:spPr bwMode="auto">
              <a:xfrm>
                <a:off x="6841547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6" name="Freeform 29"/>
              <p:cNvSpPr>
                <a:spLocks/>
              </p:cNvSpPr>
              <p:nvPr/>
            </p:nvSpPr>
            <p:spPr bwMode="auto">
              <a:xfrm>
                <a:off x="7138603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397" name="Freeform 17"/>
              <p:cNvSpPr>
                <a:spLocks/>
              </p:cNvSpPr>
              <p:nvPr/>
            </p:nvSpPr>
            <p:spPr bwMode="auto">
              <a:xfrm>
                <a:off x="7435659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398" name="Group 746"/>
              <p:cNvGrpSpPr/>
              <p:nvPr/>
            </p:nvGrpSpPr>
            <p:grpSpPr>
              <a:xfrm>
                <a:off x="8463850" y="44860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84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4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399" name="Freeform 19"/>
              <p:cNvSpPr>
                <a:spLocks/>
              </p:cNvSpPr>
              <p:nvPr/>
            </p:nvSpPr>
            <p:spPr bwMode="auto">
              <a:xfrm>
                <a:off x="8937978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0" name="Freeform 7"/>
              <p:cNvSpPr>
                <a:spLocks/>
              </p:cNvSpPr>
              <p:nvPr/>
            </p:nvSpPr>
            <p:spPr bwMode="auto">
              <a:xfrm>
                <a:off x="9235034" y="44918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1" name="Freeform 8"/>
              <p:cNvSpPr>
                <a:spLocks/>
              </p:cNvSpPr>
              <p:nvPr/>
            </p:nvSpPr>
            <p:spPr bwMode="auto">
              <a:xfrm>
                <a:off x="9528793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02" name="Group 781"/>
              <p:cNvGrpSpPr/>
              <p:nvPr/>
            </p:nvGrpSpPr>
            <p:grpSpPr>
              <a:xfrm>
                <a:off x="7726120" y="44706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836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37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38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39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40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41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42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43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44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45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03" name="Freeform 8"/>
              <p:cNvSpPr>
                <a:spLocks/>
              </p:cNvSpPr>
              <p:nvPr/>
            </p:nvSpPr>
            <p:spPr bwMode="auto">
              <a:xfrm>
                <a:off x="9819254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4" name="Freeform 23"/>
              <p:cNvSpPr>
                <a:spLocks/>
              </p:cNvSpPr>
              <p:nvPr/>
            </p:nvSpPr>
            <p:spPr bwMode="auto">
              <a:xfrm>
                <a:off x="10583856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5" name="Freeform 24"/>
              <p:cNvSpPr>
                <a:spLocks/>
              </p:cNvSpPr>
              <p:nvPr/>
            </p:nvSpPr>
            <p:spPr bwMode="auto">
              <a:xfrm>
                <a:off x="10880912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6" name="Freeform 17"/>
              <p:cNvSpPr>
                <a:spLocks/>
              </p:cNvSpPr>
              <p:nvPr/>
            </p:nvSpPr>
            <p:spPr bwMode="auto">
              <a:xfrm>
                <a:off x="11177968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07" name="Group 740"/>
              <p:cNvGrpSpPr/>
              <p:nvPr/>
            </p:nvGrpSpPr>
            <p:grpSpPr>
              <a:xfrm>
                <a:off x="10109728" y="44860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83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3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08" name="Freeform 18"/>
              <p:cNvSpPr>
                <a:spLocks noEditPoints="1"/>
              </p:cNvSpPr>
              <p:nvPr/>
            </p:nvSpPr>
            <p:spPr bwMode="auto">
              <a:xfrm>
                <a:off x="11468429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09" name="Freeform 20"/>
              <p:cNvSpPr>
                <a:spLocks noEditPoints="1"/>
              </p:cNvSpPr>
              <p:nvPr/>
            </p:nvSpPr>
            <p:spPr bwMode="auto">
              <a:xfrm>
                <a:off x="11913844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0" name="Freeform 23"/>
              <p:cNvSpPr>
                <a:spLocks/>
              </p:cNvSpPr>
              <p:nvPr/>
            </p:nvSpPr>
            <p:spPr bwMode="auto">
              <a:xfrm>
                <a:off x="151651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1" name="Freeform 24"/>
              <p:cNvSpPr>
                <a:spLocks/>
              </p:cNvSpPr>
              <p:nvPr/>
            </p:nvSpPr>
            <p:spPr bwMode="auto">
              <a:xfrm>
                <a:off x="453056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2" name="Freeform 17"/>
              <p:cNvSpPr>
                <a:spLocks/>
              </p:cNvSpPr>
              <p:nvPr/>
            </p:nvSpPr>
            <p:spPr bwMode="auto">
              <a:xfrm>
                <a:off x="754461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3" name="Freeform 18"/>
              <p:cNvSpPr>
                <a:spLocks noEditPoints="1"/>
              </p:cNvSpPr>
              <p:nvPr/>
            </p:nvSpPr>
            <p:spPr bwMode="auto">
              <a:xfrm>
                <a:off x="1049271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4" name="Freeform 20"/>
              <p:cNvSpPr>
                <a:spLocks noEditPoints="1"/>
              </p:cNvSpPr>
              <p:nvPr/>
            </p:nvSpPr>
            <p:spPr bwMode="auto">
              <a:xfrm>
                <a:off x="1499030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5" name="Freeform 16"/>
              <p:cNvSpPr>
                <a:spLocks noEditPoints="1"/>
              </p:cNvSpPr>
              <p:nvPr/>
            </p:nvSpPr>
            <p:spPr bwMode="auto">
              <a:xfrm>
                <a:off x="2846409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6" name="Freeform 16"/>
              <p:cNvSpPr>
                <a:spLocks noEditPoints="1"/>
              </p:cNvSpPr>
              <p:nvPr/>
            </p:nvSpPr>
            <p:spPr bwMode="auto">
              <a:xfrm>
                <a:off x="3594276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7" name="Freeform 5"/>
              <p:cNvSpPr>
                <a:spLocks/>
              </p:cNvSpPr>
              <p:nvPr/>
            </p:nvSpPr>
            <p:spPr bwMode="auto">
              <a:xfrm>
                <a:off x="3296168" y="50994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18" name="Freeform 20"/>
              <p:cNvSpPr>
                <a:spLocks noEditPoints="1"/>
              </p:cNvSpPr>
              <p:nvPr/>
            </p:nvSpPr>
            <p:spPr bwMode="auto">
              <a:xfrm>
                <a:off x="4044035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19" name="Group 746"/>
              <p:cNvGrpSpPr/>
              <p:nvPr/>
            </p:nvGrpSpPr>
            <p:grpSpPr>
              <a:xfrm>
                <a:off x="4493807" y="50936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83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3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20" name="Freeform 18"/>
              <p:cNvSpPr>
                <a:spLocks noEditPoints="1"/>
              </p:cNvSpPr>
              <p:nvPr/>
            </p:nvSpPr>
            <p:spPr bwMode="auto">
              <a:xfrm>
                <a:off x="5451129" y="50829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1" name="Freeform 19"/>
              <p:cNvSpPr>
                <a:spLocks/>
              </p:cNvSpPr>
              <p:nvPr/>
            </p:nvSpPr>
            <p:spPr bwMode="auto">
              <a:xfrm>
                <a:off x="5900882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2" name="Freeform 21"/>
              <p:cNvSpPr>
                <a:spLocks noEditPoints="1"/>
              </p:cNvSpPr>
              <p:nvPr/>
            </p:nvSpPr>
            <p:spPr bwMode="auto">
              <a:xfrm>
                <a:off x="4972284" y="51062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1423" name="Freeform 23"/>
              <p:cNvSpPr>
                <a:spLocks/>
              </p:cNvSpPr>
              <p:nvPr/>
            </p:nvSpPr>
            <p:spPr bwMode="auto">
              <a:xfrm>
                <a:off x="1948789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4" name="Freeform 24"/>
              <p:cNvSpPr>
                <a:spLocks/>
              </p:cNvSpPr>
              <p:nvPr/>
            </p:nvSpPr>
            <p:spPr bwMode="auto">
              <a:xfrm>
                <a:off x="2250194" y="50994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5" name="Freeform 17"/>
              <p:cNvSpPr>
                <a:spLocks/>
              </p:cNvSpPr>
              <p:nvPr/>
            </p:nvSpPr>
            <p:spPr bwMode="auto">
              <a:xfrm>
                <a:off x="2551599" y="50994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6" name="Freeform 19"/>
              <p:cNvSpPr>
                <a:spLocks/>
              </p:cNvSpPr>
              <p:nvPr/>
            </p:nvSpPr>
            <p:spPr bwMode="auto">
              <a:xfrm>
                <a:off x="3857245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7" name="Freeform 7"/>
              <p:cNvSpPr>
                <a:spLocks/>
              </p:cNvSpPr>
              <p:nvPr/>
            </p:nvSpPr>
            <p:spPr bwMode="auto">
              <a:xfrm>
                <a:off x="4154301" y="44918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8" name="Freeform 8"/>
              <p:cNvSpPr>
                <a:spLocks/>
              </p:cNvSpPr>
              <p:nvPr/>
            </p:nvSpPr>
            <p:spPr bwMode="auto">
              <a:xfrm>
                <a:off x="4448060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29" name="Freeform 13"/>
              <p:cNvSpPr>
                <a:spLocks/>
              </p:cNvSpPr>
              <p:nvPr/>
            </p:nvSpPr>
            <p:spPr bwMode="auto">
              <a:xfrm>
                <a:off x="4738521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0" name="Freeform 23"/>
              <p:cNvSpPr>
                <a:spLocks/>
              </p:cNvSpPr>
              <p:nvPr/>
            </p:nvSpPr>
            <p:spPr bwMode="auto">
              <a:xfrm>
                <a:off x="5509718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1" name="Freeform 24"/>
              <p:cNvSpPr>
                <a:spLocks/>
              </p:cNvSpPr>
              <p:nvPr/>
            </p:nvSpPr>
            <p:spPr bwMode="auto">
              <a:xfrm>
                <a:off x="5806774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32" name="Group 740"/>
              <p:cNvGrpSpPr/>
              <p:nvPr/>
            </p:nvGrpSpPr>
            <p:grpSpPr>
              <a:xfrm>
                <a:off x="5035590" y="44860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83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3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33" name="Freeform 18"/>
              <p:cNvSpPr>
                <a:spLocks noEditPoints="1"/>
              </p:cNvSpPr>
              <p:nvPr/>
            </p:nvSpPr>
            <p:spPr bwMode="auto">
              <a:xfrm>
                <a:off x="1342683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4" name="Freeform 20"/>
              <p:cNvSpPr>
                <a:spLocks noEditPoints="1"/>
              </p:cNvSpPr>
              <p:nvPr/>
            </p:nvSpPr>
            <p:spPr bwMode="auto">
              <a:xfrm>
                <a:off x="1788093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5" name="Freeform 16"/>
              <p:cNvSpPr>
                <a:spLocks noEditPoints="1"/>
              </p:cNvSpPr>
              <p:nvPr/>
            </p:nvSpPr>
            <p:spPr bwMode="auto">
              <a:xfrm>
                <a:off x="3118076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6" name="Freeform 5"/>
              <p:cNvSpPr>
                <a:spLocks/>
              </p:cNvSpPr>
              <p:nvPr/>
            </p:nvSpPr>
            <p:spPr bwMode="auto">
              <a:xfrm>
                <a:off x="3563486" y="44918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7" name="Freeform 23"/>
              <p:cNvSpPr>
                <a:spLocks/>
              </p:cNvSpPr>
              <p:nvPr/>
            </p:nvSpPr>
            <p:spPr bwMode="auto">
              <a:xfrm>
                <a:off x="2233503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8" name="Freeform 24"/>
              <p:cNvSpPr>
                <a:spLocks/>
              </p:cNvSpPr>
              <p:nvPr/>
            </p:nvSpPr>
            <p:spPr bwMode="auto">
              <a:xfrm>
                <a:off x="2530559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39" name="Freeform 17"/>
              <p:cNvSpPr>
                <a:spLocks/>
              </p:cNvSpPr>
              <p:nvPr/>
            </p:nvSpPr>
            <p:spPr bwMode="auto">
              <a:xfrm>
                <a:off x="2827615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0" name="Freeform 20"/>
              <p:cNvSpPr>
                <a:spLocks noEditPoints="1"/>
              </p:cNvSpPr>
              <p:nvPr/>
            </p:nvSpPr>
            <p:spPr bwMode="auto">
              <a:xfrm>
                <a:off x="88900" y="44754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1" name="Freeform 23"/>
              <p:cNvSpPr>
                <a:spLocks/>
              </p:cNvSpPr>
              <p:nvPr/>
            </p:nvSpPr>
            <p:spPr bwMode="auto">
              <a:xfrm>
                <a:off x="458110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2" name="Freeform 24"/>
              <p:cNvSpPr>
                <a:spLocks/>
              </p:cNvSpPr>
              <p:nvPr/>
            </p:nvSpPr>
            <p:spPr bwMode="auto">
              <a:xfrm>
                <a:off x="755166" y="4491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3" name="Freeform 17"/>
              <p:cNvSpPr>
                <a:spLocks/>
              </p:cNvSpPr>
              <p:nvPr/>
            </p:nvSpPr>
            <p:spPr bwMode="auto">
              <a:xfrm>
                <a:off x="1052222" y="44918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4" name="Freeform 20"/>
              <p:cNvSpPr>
                <a:spLocks noEditPoints="1"/>
              </p:cNvSpPr>
              <p:nvPr/>
            </p:nvSpPr>
            <p:spPr bwMode="auto">
              <a:xfrm>
                <a:off x="88900" y="63734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5" name="Freeform 20"/>
              <p:cNvSpPr>
                <a:spLocks noEditPoints="1"/>
              </p:cNvSpPr>
              <p:nvPr/>
            </p:nvSpPr>
            <p:spPr bwMode="auto">
              <a:xfrm>
                <a:off x="101600" y="57708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6" name="Freeform 18"/>
              <p:cNvSpPr>
                <a:spLocks noEditPoints="1"/>
              </p:cNvSpPr>
              <p:nvPr/>
            </p:nvSpPr>
            <p:spPr bwMode="auto">
              <a:xfrm>
                <a:off x="52547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7" name="Freeform 19"/>
              <p:cNvSpPr>
                <a:spLocks/>
              </p:cNvSpPr>
              <p:nvPr/>
            </p:nvSpPr>
            <p:spPr bwMode="auto">
              <a:xfrm>
                <a:off x="97474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8" name="Freeform 7"/>
              <p:cNvSpPr>
                <a:spLocks/>
              </p:cNvSpPr>
              <p:nvPr/>
            </p:nvSpPr>
            <p:spPr bwMode="auto">
              <a:xfrm>
                <a:off x="1275656" y="38118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49" name="Freeform 8"/>
              <p:cNvSpPr>
                <a:spLocks/>
              </p:cNvSpPr>
              <p:nvPr/>
            </p:nvSpPr>
            <p:spPr bwMode="auto">
              <a:xfrm>
                <a:off x="1573275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0" name="Freeform 13"/>
              <p:cNvSpPr>
                <a:spLocks/>
              </p:cNvSpPr>
              <p:nvPr/>
            </p:nvSpPr>
            <p:spPr bwMode="auto">
              <a:xfrm>
                <a:off x="186759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1" name="Freeform 23"/>
              <p:cNvSpPr>
                <a:spLocks/>
              </p:cNvSpPr>
              <p:nvPr/>
            </p:nvSpPr>
            <p:spPr bwMode="auto">
              <a:xfrm>
                <a:off x="2646513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2" name="Freeform 24"/>
              <p:cNvSpPr>
                <a:spLocks/>
              </p:cNvSpPr>
              <p:nvPr/>
            </p:nvSpPr>
            <p:spPr bwMode="auto">
              <a:xfrm>
                <a:off x="2947429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3" name="Freeform 29"/>
              <p:cNvSpPr>
                <a:spLocks/>
              </p:cNvSpPr>
              <p:nvPr/>
            </p:nvSpPr>
            <p:spPr bwMode="auto">
              <a:xfrm>
                <a:off x="3248345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4" name="Freeform 17"/>
              <p:cNvSpPr>
                <a:spLocks/>
              </p:cNvSpPr>
              <p:nvPr/>
            </p:nvSpPr>
            <p:spPr bwMode="auto">
              <a:xfrm>
                <a:off x="3549261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55" name="Group 740"/>
              <p:cNvGrpSpPr/>
              <p:nvPr/>
            </p:nvGrpSpPr>
            <p:grpSpPr>
              <a:xfrm>
                <a:off x="2168525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82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2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456" name="Group 746"/>
              <p:cNvGrpSpPr/>
              <p:nvPr/>
            </p:nvGrpSpPr>
            <p:grpSpPr>
              <a:xfrm>
                <a:off x="4585172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82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2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57" name="Freeform 19"/>
              <p:cNvSpPr>
                <a:spLocks/>
              </p:cNvSpPr>
              <p:nvPr/>
            </p:nvSpPr>
            <p:spPr bwMode="auto">
              <a:xfrm>
                <a:off x="506316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8" name="Freeform 7"/>
              <p:cNvSpPr>
                <a:spLocks/>
              </p:cNvSpPr>
              <p:nvPr/>
            </p:nvSpPr>
            <p:spPr bwMode="auto">
              <a:xfrm>
                <a:off x="5364076" y="38118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59" name="Freeform 8"/>
              <p:cNvSpPr>
                <a:spLocks/>
              </p:cNvSpPr>
              <p:nvPr/>
            </p:nvSpPr>
            <p:spPr bwMode="auto">
              <a:xfrm>
                <a:off x="5661695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0" name="Freeform 23"/>
              <p:cNvSpPr>
                <a:spLocks/>
              </p:cNvSpPr>
              <p:nvPr/>
            </p:nvSpPr>
            <p:spPr bwMode="auto">
              <a:xfrm>
                <a:off x="6434017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1" name="Freeform 24"/>
              <p:cNvSpPr>
                <a:spLocks/>
              </p:cNvSpPr>
              <p:nvPr/>
            </p:nvSpPr>
            <p:spPr bwMode="auto">
              <a:xfrm>
                <a:off x="6734933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2" name="Freeform 17"/>
              <p:cNvSpPr>
                <a:spLocks/>
              </p:cNvSpPr>
              <p:nvPr/>
            </p:nvSpPr>
            <p:spPr bwMode="auto">
              <a:xfrm>
                <a:off x="7035849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3" name="Freeform 18"/>
              <p:cNvSpPr>
                <a:spLocks noEditPoints="1"/>
              </p:cNvSpPr>
              <p:nvPr/>
            </p:nvSpPr>
            <p:spPr bwMode="auto">
              <a:xfrm>
                <a:off x="733017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4" name="Freeform 20"/>
              <p:cNvSpPr>
                <a:spLocks noEditPoints="1"/>
              </p:cNvSpPr>
              <p:nvPr/>
            </p:nvSpPr>
            <p:spPr bwMode="auto">
              <a:xfrm>
                <a:off x="7779440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65" name="Group 740"/>
              <p:cNvGrpSpPr/>
              <p:nvPr/>
            </p:nvGrpSpPr>
            <p:grpSpPr>
              <a:xfrm>
                <a:off x="5956029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82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2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66" name="Freeform 16"/>
              <p:cNvSpPr>
                <a:spLocks noEditPoints="1"/>
              </p:cNvSpPr>
              <p:nvPr/>
            </p:nvSpPr>
            <p:spPr bwMode="auto">
              <a:xfrm>
                <a:off x="9124863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7" name="Freeform 16"/>
              <p:cNvSpPr>
                <a:spLocks noEditPoints="1"/>
              </p:cNvSpPr>
              <p:nvPr/>
            </p:nvSpPr>
            <p:spPr bwMode="auto">
              <a:xfrm>
                <a:off x="9871752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8" name="Freeform 5"/>
              <p:cNvSpPr>
                <a:spLocks/>
              </p:cNvSpPr>
              <p:nvPr/>
            </p:nvSpPr>
            <p:spPr bwMode="auto">
              <a:xfrm>
                <a:off x="9574133" y="38118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9" name="Freeform 20"/>
              <p:cNvSpPr>
                <a:spLocks noEditPoints="1"/>
              </p:cNvSpPr>
              <p:nvPr/>
            </p:nvSpPr>
            <p:spPr bwMode="auto">
              <a:xfrm>
                <a:off x="10321022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70" name="Group 746"/>
              <p:cNvGrpSpPr/>
              <p:nvPr/>
            </p:nvGrpSpPr>
            <p:grpSpPr>
              <a:xfrm>
                <a:off x="10770305" y="38060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82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2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71" name="Freeform 18"/>
              <p:cNvSpPr>
                <a:spLocks noEditPoints="1"/>
              </p:cNvSpPr>
              <p:nvPr/>
            </p:nvSpPr>
            <p:spPr bwMode="auto">
              <a:xfrm>
                <a:off x="11726649" y="37953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2" name="Freeform 19"/>
              <p:cNvSpPr>
                <a:spLocks/>
              </p:cNvSpPr>
              <p:nvPr/>
            </p:nvSpPr>
            <p:spPr bwMode="auto">
              <a:xfrm>
                <a:off x="1215052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73" name="Group 781"/>
              <p:cNvGrpSpPr/>
              <p:nvPr/>
            </p:nvGrpSpPr>
            <p:grpSpPr>
              <a:xfrm>
                <a:off x="520986" y="31244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812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13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14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15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16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17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18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19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20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21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74" name="Freeform 21"/>
              <p:cNvSpPr>
                <a:spLocks noEditPoints="1"/>
              </p:cNvSpPr>
              <p:nvPr/>
            </p:nvSpPr>
            <p:spPr bwMode="auto">
              <a:xfrm>
                <a:off x="11248293" y="38186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1475" name="Group 781"/>
              <p:cNvGrpSpPr/>
              <p:nvPr/>
            </p:nvGrpSpPr>
            <p:grpSpPr>
              <a:xfrm>
                <a:off x="3843582" y="37906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802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03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04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05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06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07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08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09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10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11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76" name="Freeform 23"/>
              <p:cNvSpPr>
                <a:spLocks/>
              </p:cNvSpPr>
              <p:nvPr/>
            </p:nvSpPr>
            <p:spPr bwMode="auto">
              <a:xfrm>
                <a:off x="8228710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7" name="Freeform 24"/>
              <p:cNvSpPr>
                <a:spLocks/>
              </p:cNvSpPr>
              <p:nvPr/>
            </p:nvSpPr>
            <p:spPr bwMode="auto">
              <a:xfrm>
                <a:off x="8529626" y="38118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8" name="Freeform 17"/>
              <p:cNvSpPr>
                <a:spLocks/>
              </p:cNvSpPr>
              <p:nvPr/>
            </p:nvSpPr>
            <p:spPr bwMode="auto">
              <a:xfrm>
                <a:off x="8830542" y="38118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79" name="Freeform 19"/>
              <p:cNvSpPr>
                <a:spLocks/>
              </p:cNvSpPr>
              <p:nvPr/>
            </p:nvSpPr>
            <p:spPr bwMode="auto">
              <a:xfrm>
                <a:off x="1015931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0" name="Freeform 7"/>
              <p:cNvSpPr>
                <a:spLocks/>
              </p:cNvSpPr>
              <p:nvPr/>
            </p:nvSpPr>
            <p:spPr bwMode="auto">
              <a:xfrm>
                <a:off x="10455748" y="3145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1" name="Freeform 8"/>
              <p:cNvSpPr>
                <a:spLocks/>
              </p:cNvSpPr>
              <p:nvPr/>
            </p:nvSpPr>
            <p:spPr bwMode="auto">
              <a:xfrm>
                <a:off x="1074888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2" name="Freeform 13"/>
              <p:cNvSpPr>
                <a:spLocks/>
              </p:cNvSpPr>
              <p:nvPr/>
            </p:nvSpPr>
            <p:spPr bwMode="auto">
              <a:xfrm>
                <a:off x="1103872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3" name="Freeform 23"/>
              <p:cNvSpPr>
                <a:spLocks/>
              </p:cNvSpPr>
              <p:nvPr/>
            </p:nvSpPr>
            <p:spPr bwMode="auto">
              <a:xfrm>
                <a:off x="11808669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4" name="Freeform 24"/>
              <p:cNvSpPr>
                <a:spLocks/>
              </p:cNvSpPr>
              <p:nvPr/>
            </p:nvSpPr>
            <p:spPr bwMode="auto">
              <a:xfrm>
                <a:off x="1210510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85" name="Group 740"/>
              <p:cNvGrpSpPr/>
              <p:nvPr/>
            </p:nvGrpSpPr>
            <p:grpSpPr>
              <a:xfrm>
                <a:off x="11335165" y="3139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80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80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86" name="Freeform 18"/>
              <p:cNvSpPr>
                <a:spLocks noEditPoints="1"/>
              </p:cNvSpPr>
              <p:nvPr/>
            </p:nvSpPr>
            <p:spPr bwMode="auto">
              <a:xfrm>
                <a:off x="7649122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7" name="Freeform 20"/>
              <p:cNvSpPr>
                <a:spLocks noEditPoints="1"/>
              </p:cNvSpPr>
              <p:nvPr/>
            </p:nvSpPr>
            <p:spPr bwMode="auto">
              <a:xfrm>
                <a:off x="8093908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8" name="Freeform 16"/>
              <p:cNvSpPr>
                <a:spLocks noEditPoints="1"/>
              </p:cNvSpPr>
              <p:nvPr/>
            </p:nvSpPr>
            <p:spPr bwMode="auto">
              <a:xfrm>
                <a:off x="9421395" y="31927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89" name="Freeform 5"/>
              <p:cNvSpPr>
                <a:spLocks/>
              </p:cNvSpPr>
              <p:nvPr/>
            </p:nvSpPr>
            <p:spPr bwMode="auto">
              <a:xfrm>
                <a:off x="9866181" y="31456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0" name="Freeform 23"/>
              <p:cNvSpPr>
                <a:spLocks/>
              </p:cNvSpPr>
              <p:nvPr/>
            </p:nvSpPr>
            <p:spPr bwMode="auto">
              <a:xfrm>
                <a:off x="8538694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1" name="Freeform 24"/>
              <p:cNvSpPr>
                <a:spLocks/>
              </p:cNvSpPr>
              <p:nvPr/>
            </p:nvSpPr>
            <p:spPr bwMode="auto">
              <a:xfrm>
                <a:off x="8835126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2" name="Freeform 17"/>
              <p:cNvSpPr>
                <a:spLocks/>
              </p:cNvSpPr>
              <p:nvPr/>
            </p:nvSpPr>
            <p:spPr bwMode="auto">
              <a:xfrm>
                <a:off x="9131558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3" name="Freeform 24"/>
              <p:cNvSpPr>
                <a:spLocks/>
              </p:cNvSpPr>
              <p:nvPr/>
            </p:nvSpPr>
            <p:spPr bwMode="auto">
              <a:xfrm>
                <a:off x="1258079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4" name="Freeform 29"/>
              <p:cNvSpPr>
                <a:spLocks/>
              </p:cNvSpPr>
              <p:nvPr/>
            </p:nvSpPr>
            <p:spPr bwMode="auto">
              <a:xfrm>
                <a:off x="1554511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5" name="Freeform 17"/>
              <p:cNvSpPr>
                <a:spLocks/>
              </p:cNvSpPr>
              <p:nvPr/>
            </p:nvSpPr>
            <p:spPr bwMode="auto">
              <a:xfrm>
                <a:off x="185094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496" name="Group 746"/>
              <p:cNvGrpSpPr/>
              <p:nvPr/>
            </p:nvGrpSpPr>
            <p:grpSpPr>
              <a:xfrm>
                <a:off x="2877886" y="3139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79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9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497" name="Freeform 19"/>
              <p:cNvSpPr>
                <a:spLocks/>
              </p:cNvSpPr>
              <p:nvPr/>
            </p:nvSpPr>
            <p:spPr bwMode="auto">
              <a:xfrm>
                <a:off x="335139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8" name="Freeform 7"/>
              <p:cNvSpPr>
                <a:spLocks/>
              </p:cNvSpPr>
              <p:nvPr/>
            </p:nvSpPr>
            <p:spPr bwMode="auto">
              <a:xfrm>
                <a:off x="3647822" y="3145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99" name="Freeform 8"/>
              <p:cNvSpPr>
                <a:spLocks/>
              </p:cNvSpPr>
              <p:nvPr/>
            </p:nvSpPr>
            <p:spPr bwMode="auto">
              <a:xfrm>
                <a:off x="3940957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00" name="Group 781"/>
              <p:cNvGrpSpPr/>
              <p:nvPr/>
            </p:nvGrpSpPr>
            <p:grpSpPr>
              <a:xfrm>
                <a:off x="2140780" y="31244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788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89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90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91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92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93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94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95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96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97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01" name="Freeform 8"/>
              <p:cNvSpPr>
                <a:spLocks/>
              </p:cNvSpPr>
              <p:nvPr/>
            </p:nvSpPr>
            <p:spPr bwMode="auto">
              <a:xfrm>
                <a:off x="4230794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2" name="Freeform 23"/>
              <p:cNvSpPr>
                <a:spLocks/>
              </p:cNvSpPr>
              <p:nvPr/>
            </p:nvSpPr>
            <p:spPr bwMode="auto">
              <a:xfrm>
                <a:off x="4994148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3" name="Freeform 24"/>
              <p:cNvSpPr>
                <a:spLocks/>
              </p:cNvSpPr>
              <p:nvPr/>
            </p:nvSpPr>
            <p:spPr bwMode="auto">
              <a:xfrm>
                <a:off x="5290580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4" name="Freeform 17"/>
              <p:cNvSpPr>
                <a:spLocks/>
              </p:cNvSpPr>
              <p:nvPr/>
            </p:nvSpPr>
            <p:spPr bwMode="auto">
              <a:xfrm>
                <a:off x="5587012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05" name="Group 740"/>
              <p:cNvGrpSpPr/>
              <p:nvPr/>
            </p:nvGrpSpPr>
            <p:grpSpPr>
              <a:xfrm>
                <a:off x="4520644" y="3139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78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8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06" name="Freeform 18"/>
              <p:cNvSpPr>
                <a:spLocks noEditPoints="1"/>
              </p:cNvSpPr>
              <p:nvPr/>
            </p:nvSpPr>
            <p:spPr bwMode="auto">
              <a:xfrm>
                <a:off x="5876849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7" name="Freeform 20"/>
              <p:cNvSpPr>
                <a:spLocks noEditPoints="1"/>
              </p:cNvSpPr>
              <p:nvPr/>
            </p:nvSpPr>
            <p:spPr bwMode="auto">
              <a:xfrm>
                <a:off x="6321635" y="3129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8" name="Freeform 23"/>
              <p:cNvSpPr>
                <a:spLocks/>
              </p:cNvSpPr>
              <p:nvPr/>
            </p:nvSpPr>
            <p:spPr bwMode="auto">
              <a:xfrm>
                <a:off x="6766421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09" name="Freeform 24"/>
              <p:cNvSpPr>
                <a:spLocks/>
              </p:cNvSpPr>
              <p:nvPr/>
            </p:nvSpPr>
            <p:spPr bwMode="auto">
              <a:xfrm>
                <a:off x="7062853" y="3145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0" name="Freeform 17"/>
              <p:cNvSpPr>
                <a:spLocks/>
              </p:cNvSpPr>
              <p:nvPr/>
            </p:nvSpPr>
            <p:spPr bwMode="auto">
              <a:xfrm>
                <a:off x="7359285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1" name="Freeform 18"/>
              <p:cNvSpPr>
                <a:spLocks noEditPoints="1"/>
              </p:cNvSpPr>
              <p:nvPr/>
            </p:nvSpPr>
            <p:spPr bwMode="auto">
              <a:xfrm>
                <a:off x="6161824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2" name="Freeform 19"/>
              <p:cNvSpPr>
                <a:spLocks/>
              </p:cNvSpPr>
              <p:nvPr/>
            </p:nvSpPr>
            <p:spPr bwMode="auto">
              <a:xfrm>
                <a:off x="6611583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3" name="Freeform 7"/>
              <p:cNvSpPr>
                <a:spLocks/>
              </p:cNvSpPr>
              <p:nvPr/>
            </p:nvSpPr>
            <p:spPr bwMode="auto">
              <a:xfrm>
                <a:off x="6912988" y="25213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4" name="Freeform 8"/>
              <p:cNvSpPr>
                <a:spLocks/>
              </p:cNvSpPr>
              <p:nvPr/>
            </p:nvSpPr>
            <p:spPr bwMode="auto">
              <a:xfrm>
                <a:off x="7211096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5" name="Freeform 13"/>
              <p:cNvSpPr>
                <a:spLocks/>
              </p:cNvSpPr>
              <p:nvPr/>
            </p:nvSpPr>
            <p:spPr bwMode="auto">
              <a:xfrm>
                <a:off x="750590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6" name="Freeform 23"/>
              <p:cNvSpPr>
                <a:spLocks/>
              </p:cNvSpPr>
              <p:nvPr/>
            </p:nvSpPr>
            <p:spPr bwMode="auto">
              <a:xfrm>
                <a:off x="828580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7" name="Freeform 24"/>
              <p:cNvSpPr>
                <a:spLocks/>
              </p:cNvSpPr>
              <p:nvPr/>
            </p:nvSpPr>
            <p:spPr bwMode="auto">
              <a:xfrm>
                <a:off x="858720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8" name="Freeform 29"/>
              <p:cNvSpPr>
                <a:spLocks/>
              </p:cNvSpPr>
              <p:nvPr/>
            </p:nvSpPr>
            <p:spPr bwMode="auto">
              <a:xfrm>
                <a:off x="888861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19" name="Freeform 17"/>
              <p:cNvSpPr>
                <a:spLocks/>
              </p:cNvSpPr>
              <p:nvPr/>
            </p:nvSpPr>
            <p:spPr bwMode="auto">
              <a:xfrm>
                <a:off x="9190016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20" name="Group 740"/>
              <p:cNvGrpSpPr/>
              <p:nvPr/>
            </p:nvGrpSpPr>
            <p:grpSpPr>
              <a:xfrm>
                <a:off x="7807324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78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8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521" name="Group 746"/>
              <p:cNvGrpSpPr/>
              <p:nvPr/>
            </p:nvGrpSpPr>
            <p:grpSpPr>
              <a:xfrm>
                <a:off x="10226905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78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8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22" name="Freeform 19"/>
              <p:cNvSpPr>
                <a:spLocks/>
              </p:cNvSpPr>
              <p:nvPr/>
            </p:nvSpPr>
            <p:spPr bwMode="auto">
              <a:xfrm>
                <a:off x="10705382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3" name="Freeform 7"/>
              <p:cNvSpPr>
                <a:spLocks/>
              </p:cNvSpPr>
              <p:nvPr/>
            </p:nvSpPr>
            <p:spPr bwMode="auto">
              <a:xfrm>
                <a:off x="11006787" y="25213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4" name="Freeform 8"/>
              <p:cNvSpPr>
                <a:spLocks/>
              </p:cNvSpPr>
              <p:nvPr/>
            </p:nvSpPr>
            <p:spPr bwMode="auto">
              <a:xfrm>
                <a:off x="11304895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25" name="Freeform 23"/>
              <p:cNvSpPr>
                <a:spLocks/>
              </p:cNvSpPr>
              <p:nvPr/>
            </p:nvSpPr>
            <p:spPr bwMode="auto">
              <a:xfrm>
                <a:off x="12078195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26" name="Group 740"/>
              <p:cNvGrpSpPr/>
              <p:nvPr/>
            </p:nvGrpSpPr>
            <p:grpSpPr>
              <a:xfrm>
                <a:off x="11599718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78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8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527" name="Group 781"/>
              <p:cNvGrpSpPr/>
              <p:nvPr/>
            </p:nvGrpSpPr>
            <p:grpSpPr>
              <a:xfrm>
                <a:off x="6129230" y="18925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770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71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72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73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74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75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76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77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78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79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528" name="Group 781"/>
              <p:cNvGrpSpPr/>
              <p:nvPr/>
            </p:nvGrpSpPr>
            <p:grpSpPr>
              <a:xfrm>
                <a:off x="9484826" y="25000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760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61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62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63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64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65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66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67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68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69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29" name="Freeform 24"/>
              <p:cNvSpPr>
                <a:spLocks/>
              </p:cNvSpPr>
              <p:nvPr/>
            </p:nvSpPr>
            <p:spPr bwMode="auto">
              <a:xfrm>
                <a:off x="6866947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0" name="Freeform 29"/>
              <p:cNvSpPr>
                <a:spLocks/>
              </p:cNvSpPr>
              <p:nvPr/>
            </p:nvSpPr>
            <p:spPr bwMode="auto">
              <a:xfrm>
                <a:off x="7164003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1" name="Freeform 17"/>
              <p:cNvSpPr>
                <a:spLocks/>
              </p:cNvSpPr>
              <p:nvPr/>
            </p:nvSpPr>
            <p:spPr bwMode="auto">
              <a:xfrm>
                <a:off x="7461059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32" name="Group 746"/>
              <p:cNvGrpSpPr/>
              <p:nvPr/>
            </p:nvGrpSpPr>
            <p:grpSpPr>
              <a:xfrm>
                <a:off x="8489250" y="19079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75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5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33" name="Freeform 19"/>
              <p:cNvSpPr>
                <a:spLocks/>
              </p:cNvSpPr>
              <p:nvPr/>
            </p:nvSpPr>
            <p:spPr bwMode="auto">
              <a:xfrm>
                <a:off x="8963378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4" name="Freeform 7"/>
              <p:cNvSpPr>
                <a:spLocks/>
              </p:cNvSpPr>
              <p:nvPr/>
            </p:nvSpPr>
            <p:spPr bwMode="auto">
              <a:xfrm>
                <a:off x="9260434" y="19137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5" name="Freeform 8"/>
              <p:cNvSpPr>
                <a:spLocks/>
              </p:cNvSpPr>
              <p:nvPr/>
            </p:nvSpPr>
            <p:spPr bwMode="auto">
              <a:xfrm>
                <a:off x="9554193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36" name="Group 781"/>
              <p:cNvGrpSpPr/>
              <p:nvPr/>
            </p:nvGrpSpPr>
            <p:grpSpPr>
              <a:xfrm>
                <a:off x="7751520" y="18925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748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49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50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51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52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53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54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55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56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57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37" name="Freeform 8"/>
              <p:cNvSpPr>
                <a:spLocks/>
              </p:cNvSpPr>
              <p:nvPr/>
            </p:nvSpPr>
            <p:spPr bwMode="auto">
              <a:xfrm>
                <a:off x="9844654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8" name="Freeform 23"/>
              <p:cNvSpPr>
                <a:spLocks/>
              </p:cNvSpPr>
              <p:nvPr/>
            </p:nvSpPr>
            <p:spPr bwMode="auto">
              <a:xfrm>
                <a:off x="10609256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39" name="Freeform 24"/>
              <p:cNvSpPr>
                <a:spLocks/>
              </p:cNvSpPr>
              <p:nvPr/>
            </p:nvSpPr>
            <p:spPr bwMode="auto">
              <a:xfrm>
                <a:off x="10906312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0" name="Freeform 17"/>
              <p:cNvSpPr>
                <a:spLocks/>
              </p:cNvSpPr>
              <p:nvPr/>
            </p:nvSpPr>
            <p:spPr bwMode="auto">
              <a:xfrm>
                <a:off x="11203368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41" name="Group 740"/>
              <p:cNvGrpSpPr/>
              <p:nvPr/>
            </p:nvGrpSpPr>
            <p:grpSpPr>
              <a:xfrm>
                <a:off x="10135128" y="19079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74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4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42" name="Freeform 18"/>
              <p:cNvSpPr>
                <a:spLocks noEditPoints="1"/>
              </p:cNvSpPr>
              <p:nvPr/>
            </p:nvSpPr>
            <p:spPr bwMode="auto">
              <a:xfrm>
                <a:off x="11493829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3" name="Freeform 20"/>
              <p:cNvSpPr>
                <a:spLocks noEditPoints="1"/>
              </p:cNvSpPr>
              <p:nvPr/>
            </p:nvSpPr>
            <p:spPr bwMode="auto">
              <a:xfrm>
                <a:off x="11939244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4" name="Freeform 23"/>
              <p:cNvSpPr>
                <a:spLocks/>
              </p:cNvSpPr>
              <p:nvPr/>
            </p:nvSpPr>
            <p:spPr bwMode="auto">
              <a:xfrm>
                <a:off x="177051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5" name="Freeform 24"/>
              <p:cNvSpPr>
                <a:spLocks/>
              </p:cNvSpPr>
              <p:nvPr/>
            </p:nvSpPr>
            <p:spPr bwMode="auto">
              <a:xfrm>
                <a:off x="478456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6" name="Freeform 17"/>
              <p:cNvSpPr>
                <a:spLocks/>
              </p:cNvSpPr>
              <p:nvPr/>
            </p:nvSpPr>
            <p:spPr bwMode="auto">
              <a:xfrm>
                <a:off x="779861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7" name="Freeform 18"/>
              <p:cNvSpPr>
                <a:spLocks noEditPoints="1"/>
              </p:cNvSpPr>
              <p:nvPr/>
            </p:nvSpPr>
            <p:spPr bwMode="auto">
              <a:xfrm>
                <a:off x="1074671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8" name="Freeform 20"/>
              <p:cNvSpPr>
                <a:spLocks noEditPoints="1"/>
              </p:cNvSpPr>
              <p:nvPr/>
            </p:nvSpPr>
            <p:spPr bwMode="auto">
              <a:xfrm>
                <a:off x="1524430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49" name="Freeform 16"/>
              <p:cNvSpPr>
                <a:spLocks noEditPoints="1"/>
              </p:cNvSpPr>
              <p:nvPr/>
            </p:nvSpPr>
            <p:spPr bwMode="auto">
              <a:xfrm>
                <a:off x="2871809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0" name="Freeform 16"/>
              <p:cNvSpPr>
                <a:spLocks noEditPoints="1"/>
              </p:cNvSpPr>
              <p:nvPr/>
            </p:nvSpPr>
            <p:spPr bwMode="auto">
              <a:xfrm>
                <a:off x="3619676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1" name="Freeform 5"/>
              <p:cNvSpPr>
                <a:spLocks/>
              </p:cNvSpPr>
              <p:nvPr/>
            </p:nvSpPr>
            <p:spPr bwMode="auto">
              <a:xfrm>
                <a:off x="3321568" y="25213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2" name="Freeform 20"/>
              <p:cNvSpPr>
                <a:spLocks noEditPoints="1"/>
              </p:cNvSpPr>
              <p:nvPr/>
            </p:nvSpPr>
            <p:spPr bwMode="auto">
              <a:xfrm>
                <a:off x="4069435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53" name="Group 746"/>
              <p:cNvGrpSpPr/>
              <p:nvPr/>
            </p:nvGrpSpPr>
            <p:grpSpPr>
              <a:xfrm>
                <a:off x="4519207" y="25155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74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4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54" name="Freeform 18"/>
              <p:cNvSpPr>
                <a:spLocks noEditPoints="1"/>
              </p:cNvSpPr>
              <p:nvPr/>
            </p:nvSpPr>
            <p:spPr bwMode="auto">
              <a:xfrm>
                <a:off x="5476529" y="25048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5" name="Freeform 19"/>
              <p:cNvSpPr>
                <a:spLocks/>
              </p:cNvSpPr>
              <p:nvPr/>
            </p:nvSpPr>
            <p:spPr bwMode="auto">
              <a:xfrm>
                <a:off x="5926282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6" name="Freeform 21"/>
              <p:cNvSpPr>
                <a:spLocks noEditPoints="1"/>
              </p:cNvSpPr>
              <p:nvPr/>
            </p:nvSpPr>
            <p:spPr bwMode="auto">
              <a:xfrm>
                <a:off x="4997684" y="25281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1557" name="Freeform 23"/>
              <p:cNvSpPr>
                <a:spLocks/>
              </p:cNvSpPr>
              <p:nvPr/>
            </p:nvSpPr>
            <p:spPr bwMode="auto">
              <a:xfrm>
                <a:off x="1974189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8" name="Freeform 24"/>
              <p:cNvSpPr>
                <a:spLocks/>
              </p:cNvSpPr>
              <p:nvPr/>
            </p:nvSpPr>
            <p:spPr bwMode="auto">
              <a:xfrm>
                <a:off x="2275594" y="25213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59" name="Freeform 17"/>
              <p:cNvSpPr>
                <a:spLocks/>
              </p:cNvSpPr>
              <p:nvPr/>
            </p:nvSpPr>
            <p:spPr bwMode="auto">
              <a:xfrm>
                <a:off x="2576999" y="25213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0" name="Freeform 19"/>
              <p:cNvSpPr>
                <a:spLocks/>
              </p:cNvSpPr>
              <p:nvPr/>
            </p:nvSpPr>
            <p:spPr bwMode="auto">
              <a:xfrm>
                <a:off x="3882645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1" name="Freeform 7"/>
              <p:cNvSpPr>
                <a:spLocks/>
              </p:cNvSpPr>
              <p:nvPr/>
            </p:nvSpPr>
            <p:spPr bwMode="auto">
              <a:xfrm>
                <a:off x="4179701" y="19137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2" name="Freeform 8"/>
              <p:cNvSpPr>
                <a:spLocks/>
              </p:cNvSpPr>
              <p:nvPr/>
            </p:nvSpPr>
            <p:spPr bwMode="auto">
              <a:xfrm>
                <a:off x="4473460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3" name="Freeform 13"/>
              <p:cNvSpPr>
                <a:spLocks/>
              </p:cNvSpPr>
              <p:nvPr/>
            </p:nvSpPr>
            <p:spPr bwMode="auto">
              <a:xfrm>
                <a:off x="4763921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4" name="Freeform 23"/>
              <p:cNvSpPr>
                <a:spLocks/>
              </p:cNvSpPr>
              <p:nvPr/>
            </p:nvSpPr>
            <p:spPr bwMode="auto">
              <a:xfrm>
                <a:off x="5535118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5" name="Freeform 24"/>
              <p:cNvSpPr>
                <a:spLocks/>
              </p:cNvSpPr>
              <p:nvPr/>
            </p:nvSpPr>
            <p:spPr bwMode="auto">
              <a:xfrm>
                <a:off x="5832174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66" name="Group 740"/>
              <p:cNvGrpSpPr/>
              <p:nvPr/>
            </p:nvGrpSpPr>
            <p:grpSpPr>
              <a:xfrm>
                <a:off x="5060990" y="19079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74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4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67" name="Freeform 18"/>
              <p:cNvSpPr>
                <a:spLocks noEditPoints="1"/>
              </p:cNvSpPr>
              <p:nvPr/>
            </p:nvSpPr>
            <p:spPr bwMode="auto">
              <a:xfrm>
                <a:off x="1368083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8" name="Freeform 20"/>
              <p:cNvSpPr>
                <a:spLocks noEditPoints="1"/>
              </p:cNvSpPr>
              <p:nvPr/>
            </p:nvSpPr>
            <p:spPr bwMode="auto">
              <a:xfrm>
                <a:off x="1813493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69" name="Freeform 16"/>
              <p:cNvSpPr>
                <a:spLocks noEditPoints="1"/>
              </p:cNvSpPr>
              <p:nvPr/>
            </p:nvSpPr>
            <p:spPr bwMode="auto">
              <a:xfrm>
                <a:off x="3143476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0" name="Freeform 5"/>
              <p:cNvSpPr>
                <a:spLocks/>
              </p:cNvSpPr>
              <p:nvPr/>
            </p:nvSpPr>
            <p:spPr bwMode="auto">
              <a:xfrm>
                <a:off x="3588886" y="19137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1" name="Freeform 23"/>
              <p:cNvSpPr>
                <a:spLocks/>
              </p:cNvSpPr>
              <p:nvPr/>
            </p:nvSpPr>
            <p:spPr bwMode="auto">
              <a:xfrm>
                <a:off x="2258903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2" name="Freeform 24"/>
              <p:cNvSpPr>
                <a:spLocks/>
              </p:cNvSpPr>
              <p:nvPr/>
            </p:nvSpPr>
            <p:spPr bwMode="auto">
              <a:xfrm>
                <a:off x="2555959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3" name="Freeform 17"/>
              <p:cNvSpPr>
                <a:spLocks/>
              </p:cNvSpPr>
              <p:nvPr/>
            </p:nvSpPr>
            <p:spPr bwMode="auto">
              <a:xfrm>
                <a:off x="2853015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4" name="Freeform 20"/>
              <p:cNvSpPr>
                <a:spLocks noEditPoints="1"/>
              </p:cNvSpPr>
              <p:nvPr/>
            </p:nvSpPr>
            <p:spPr bwMode="auto">
              <a:xfrm>
                <a:off x="114300" y="18973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5" name="Freeform 23"/>
              <p:cNvSpPr>
                <a:spLocks/>
              </p:cNvSpPr>
              <p:nvPr/>
            </p:nvSpPr>
            <p:spPr bwMode="auto">
              <a:xfrm>
                <a:off x="483510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6" name="Freeform 24"/>
              <p:cNvSpPr>
                <a:spLocks/>
              </p:cNvSpPr>
              <p:nvPr/>
            </p:nvSpPr>
            <p:spPr bwMode="auto">
              <a:xfrm>
                <a:off x="780566" y="19137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7" name="Freeform 17"/>
              <p:cNvSpPr>
                <a:spLocks/>
              </p:cNvSpPr>
              <p:nvPr/>
            </p:nvSpPr>
            <p:spPr bwMode="auto">
              <a:xfrm>
                <a:off x="1077622" y="19137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8" name="Freeform 24"/>
              <p:cNvSpPr>
                <a:spLocks/>
              </p:cNvSpPr>
              <p:nvPr/>
            </p:nvSpPr>
            <p:spPr bwMode="auto">
              <a:xfrm>
                <a:off x="178579" y="38060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79" name="Freeform 17"/>
              <p:cNvSpPr>
                <a:spLocks/>
              </p:cNvSpPr>
              <p:nvPr/>
            </p:nvSpPr>
            <p:spPr bwMode="auto">
              <a:xfrm>
                <a:off x="187243" y="3145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0" name="Freeform 18"/>
              <p:cNvSpPr>
                <a:spLocks noEditPoints="1"/>
              </p:cNvSpPr>
              <p:nvPr/>
            </p:nvSpPr>
            <p:spPr bwMode="auto">
              <a:xfrm>
                <a:off x="6174524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1" name="Freeform 19"/>
              <p:cNvSpPr>
                <a:spLocks/>
              </p:cNvSpPr>
              <p:nvPr/>
            </p:nvSpPr>
            <p:spPr bwMode="auto">
              <a:xfrm>
                <a:off x="6624283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2" name="Freeform 7"/>
              <p:cNvSpPr>
                <a:spLocks/>
              </p:cNvSpPr>
              <p:nvPr/>
            </p:nvSpPr>
            <p:spPr bwMode="auto">
              <a:xfrm>
                <a:off x="6925688" y="13402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3" name="Freeform 8"/>
              <p:cNvSpPr>
                <a:spLocks/>
              </p:cNvSpPr>
              <p:nvPr/>
            </p:nvSpPr>
            <p:spPr bwMode="auto">
              <a:xfrm>
                <a:off x="7223796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4" name="Freeform 13"/>
              <p:cNvSpPr>
                <a:spLocks/>
              </p:cNvSpPr>
              <p:nvPr/>
            </p:nvSpPr>
            <p:spPr bwMode="auto">
              <a:xfrm>
                <a:off x="751860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5" name="Freeform 23"/>
              <p:cNvSpPr>
                <a:spLocks/>
              </p:cNvSpPr>
              <p:nvPr/>
            </p:nvSpPr>
            <p:spPr bwMode="auto">
              <a:xfrm>
                <a:off x="829850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6" name="Freeform 24"/>
              <p:cNvSpPr>
                <a:spLocks/>
              </p:cNvSpPr>
              <p:nvPr/>
            </p:nvSpPr>
            <p:spPr bwMode="auto">
              <a:xfrm>
                <a:off x="859990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7" name="Freeform 29"/>
              <p:cNvSpPr>
                <a:spLocks/>
              </p:cNvSpPr>
              <p:nvPr/>
            </p:nvSpPr>
            <p:spPr bwMode="auto">
              <a:xfrm>
                <a:off x="890131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88" name="Freeform 17"/>
              <p:cNvSpPr>
                <a:spLocks/>
              </p:cNvSpPr>
              <p:nvPr/>
            </p:nvSpPr>
            <p:spPr bwMode="auto">
              <a:xfrm>
                <a:off x="9202716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89" name="Group 740"/>
              <p:cNvGrpSpPr/>
              <p:nvPr/>
            </p:nvGrpSpPr>
            <p:grpSpPr>
              <a:xfrm>
                <a:off x="7820024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74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4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590" name="Group 746"/>
              <p:cNvGrpSpPr/>
              <p:nvPr/>
            </p:nvGrpSpPr>
            <p:grpSpPr>
              <a:xfrm>
                <a:off x="10239605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73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3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91" name="Freeform 19"/>
              <p:cNvSpPr>
                <a:spLocks/>
              </p:cNvSpPr>
              <p:nvPr/>
            </p:nvSpPr>
            <p:spPr bwMode="auto">
              <a:xfrm>
                <a:off x="10718082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2" name="Freeform 7"/>
              <p:cNvSpPr>
                <a:spLocks/>
              </p:cNvSpPr>
              <p:nvPr/>
            </p:nvSpPr>
            <p:spPr bwMode="auto">
              <a:xfrm>
                <a:off x="11019487" y="1340241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3" name="Freeform 8"/>
              <p:cNvSpPr>
                <a:spLocks/>
              </p:cNvSpPr>
              <p:nvPr/>
            </p:nvSpPr>
            <p:spPr bwMode="auto">
              <a:xfrm>
                <a:off x="11317595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4" name="Freeform 23"/>
              <p:cNvSpPr>
                <a:spLocks/>
              </p:cNvSpPr>
              <p:nvPr/>
            </p:nvSpPr>
            <p:spPr bwMode="auto">
              <a:xfrm>
                <a:off x="12090895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595" name="Group 740"/>
              <p:cNvGrpSpPr/>
              <p:nvPr/>
            </p:nvGrpSpPr>
            <p:grpSpPr>
              <a:xfrm>
                <a:off x="11612418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73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3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596" name="Group 781"/>
              <p:cNvGrpSpPr/>
              <p:nvPr/>
            </p:nvGrpSpPr>
            <p:grpSpPr>
              <a:xfrm>
                <a:off x="6141930" y="711431"/>
                <a:ext cx="612096" cy="486108"/>
                <a:chOff x="9258271" y="-45770"/>
                <a:chExt cx="925513" cy="735013"/>
              </a:xfrm>
              <a:solidFill>
                <a:schemeClr val="bg2">
                  <a:alpha val="38000"/>
                </a:schemeClr>
              </a:solidFill>
            </p:grpSpPr>
            <p:sp>
              <p:nvSpPr>
                <p:cNvPr id="1726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27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28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29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30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31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32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33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34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35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597" name="Group 781"/>
              <p:cNvGrpSpPr/>
              <p:nvPr/>
            </p:nvGrpSpPr>
            <p:grpSpPr>
              <a:xfrm>
                <a:off x="9497526" y="1318982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716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17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18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19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20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21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22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23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24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25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598" name="Freeform 24"/>
              <p:cNvSpPr>
                <a:spLocks/>
              </p:cNvSpPr>
              <p:nvPr/>
            </p:nvSpPr>
            <p:spPr bwMode="auto">
              <a:xfrm>
                <a:off x="6879647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599" name="Freeform 29"/>
              <p:cNvSpPr>
                <a:spLocks/>
              </p:cNvSpPr>
              <p:nvPr/>
            </p:nvSpPr>
            <p:spPr bwMode="auto">
              <a:xfrm>
                <a:off x="7176703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0" name="Freeform 17"/>
              <p:cNvSpPr>
                <a:spLocks/>
              </p:cNvSpPr>
              <p:nvPr/>
            </p:nvSpPr>
            <p:spPr bwMode="auto">
              <a:xfrm>
                <a:off x="7473759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1" name="Group 746"/>
              <p:cNvGrpSpPr/>
              <p:nvPr/>
            </p:nvGrpSpPr>
            <p:grpSpPr>
              <a:xfrm>
                <a:off x="8501950" y="726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71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1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602" name="Freeform 19"/>
              <p:cNvSpPr>
                <a:spLocks/>
              </p:cNvSpPr>
              <p:nvPr/>
            </p:nvSpPr>
            <p:spPr bwMode="auto">
              <a:xfrm>
                <a:off x="8976078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3" name="Freeform 7"/>
              <p:cNvSpPr>
                <a:spLocks/>
              </p:cNvSpPr>
              <p:nvPr/>
            </p:nvSpPr>
            <p:spPr bwMode="auto">
              <a:xfrm>
                <a:off x="9273134" y="732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4" name="Freeform 8"/>
              <p:cNvSpPr>
                <a:spLocks/>
              </p:cNvSpPr>
              <p:nvPr/>
            </p:nvSpPr>
            <p:spPr bwMode="auto">
              <a:xfrm>
                <a:off x="9566893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05" name="Group 781"/>
              <p:cNvGrpSpPr/>
              <p:nvPr/>
            </p:nvGrpSpPr>
            <p:grpSpPr>
              <a:xfrm>
                <a:off x="7764220" y="711431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704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05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06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07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08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09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10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11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12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13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606" name="Freeform 8"/>
              <p:cNvSpPr>
                <a:spLocks/>
              </p:cNvSpPr>
              <p:nvPr/>
            </p:nvSpPr>
            <p:spPr bwMode="auto">
              <a:xfrm>
                <a:off x="9857354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7" name="Freeform 23"/>
              <p:cNvSpPr>
                <a:spLocks/>
              </p:cNvSpPr>
              <p:nvPr/>
            </p:nvSpPr>
            <p:spPr bwMode="auto">
              <a:xfrm>
                <a:off x="10621956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8" name="Freeform 24"/>
              <p:cNvSpPr>
                <a:spLocks/>
              </p:cNvSpPr>
              <p:nvPr/>
            </p:nvSpPr>
            <p:spPr bwMode="auto">
              <a:xfrm>
                <a:off x="10919012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09" name="Freeform 17"/>
              <p:cNvSpPr>
                <a:spLocks/>
              </p:cNvSpPr>
              <p:nvPr/>
            </p:nvSpPr>
            <p:spPr bwMode="auto">
              <a:xfrm>
                <a:off x="11216068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10" name="Group 740"/>
              <p:cNvGrpSpPr/>
              <p:nvPr/>
            </p:nvGrpSpPr>
            <p:grpSpPr>
              <a:xfrm>
                <a:off x="10147828" y="726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70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0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611" name="Freeform 18"/>
              <p:cNvSpPr>
                <a:spLocks noEditPoints="1"/>
              </p:cNvSpPr>
              <p:nvPr/>
            </p:nvSpPr>
            <p:spPr bwMode="auto">
              <a:xfrm>
                <a:off x="11506529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2" name="Freeform 20"/>
              <p:cNvSpPr>
                <a:spLocks noEditPoints="1"/>
              </p:cNvSpPr>
              <p:nvPr/>
            </p:nvSpPr>
            <p:spPr bwMode="auto">
              <a:xfrm>
                <a:off x="11951944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3" name="Freeform 23"/>
              <p:cNvSpPr>
                <a:spLocks/>
              </p:cNvSpPr>
              <p:nvPr/>
            </p:nvSpPr>
            <p:spPr bwMode="auto">
              <a:xfrm>
                <a:off x="189751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4" name="Freeform 24"/>
              <p:cNvSpPr>
                <a:spLocks/>
              </p:cNvSpPr>
              <p:nvPr/>
            </p:nvSpPr>
            <p:spPr bwMode="auto">
              <a:xfrm>
                <a:off x="491156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5" name="Freeform 17"/>
              <p:cNvSpPr>
                <a:spLocks/>
              </p:cNvSpPr>
              <p:nvPr/>
            </p:nvSpPr>
            <p:spPr bwMode="auto">
              <a:xfrm>
                <a:off x="792561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6" name="Freeform 18"/>
              <p:cNvSpPr>
                <a:spLocks noEditPoints="1"/>
              </p:cNvSpPr>
              <p:nvPr/>
            </p:nvSpPr>
            <p:spPr bwMode="auto">
              <a:xfrm>
                <a:off x="1087371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7" name="Freeform 20"/>
              <p:cNvSpPr>
                <a:spLocks noEditPoints="1"/>
              </p:cNvSpPr>
              <p:nvPr/>
            </p:nvSpPr>
            <p:spPr bwMode="auto">
              <a:xfrm>
                <a:off x="1537130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8" name="Freeform 16"/>
              <p:cNvSpPr>
                <a:spLocks noEditPoints="1"/>
              </p:cNvSpPr>
              <p:nvPr/>
            </p:nvSpPr>
            <p:spPr bwMode="auto">
              <a:xfrm>
                <a:off x="2884509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19" name="Freeform 16"/>
              <p:cNvSpPr>
                <a:spLocks noEditPoints="1"/>
              </p:cNvSpPr>
              <p:nvPr/>
            </p:nvSpPr>
            <p:spPr bwMode="auto">
              <a:xfrm>
                <a:off x="3632376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0" name="Freeform 5"/>
              <p:cNvSpPr>
                <a:spLocks/>
              </p:cNvSpPr>
              <p:nvPr/>
            </p:nvSpPr>
            <p:spPr bwMode="auto">
              <a:xfrm>
                <a:off x="3334268" y="1340242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1" name="Freeform 20"/>
              <p:cNvSpPr>
                <a:spLocks noEditPoints="1"/>
              </p:cNvSpPr>
              <p:nvPr/>
            </p:nvSpPr>
            <p:spPr bwMode="auto">
              <a:xfrm>
                <a:off x="4082135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22" name="Group 746"/>
              <p:cNvGrpSpPr/>
              <p:nvPr/>
            </p:nvGrpSpPr>
            <p:grpSpPr>
              <a:xfrm>
                <a:off x="4531907" y="1334439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70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70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623" name="Freeform 18"/>
              <p:cNvSpPr>
                <a:spLocks noEditPoints="1"/>
              </p:cNvSpPr>
              <p:nvPr/>
            </p:nvSpPr>
            <p:spPr bwMode="auto">
              <a:xfrm>
                <a:off x="5489229" y="1323757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4" name="Freeform 19"/>
              <p:cNvSpPr>
                <a:spLocks/>
              </p:cNvSpPr>
              <p:nvPr/>
            </p:nvSpPr>
            <p:spPr bwMode="auto">
              <a:xfrm>
                <a:off x="5938982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5" name="Freeform 21"/>
              <p:cNvSpPr>
                <a:spLocks noEditPoints="1"/>
              </p:cNvSpPr>
              <p:nvPr/>
            </p:nvSpPr>
            <p:spPr bwMode="auto">
              <a:xfrm>
                <a:off x="5010384" y="1347043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sp>
            <p:nvSpPr>
              <p:cNvPr id="1626" name="Freeform 23"/>
              <p:cNvSpPr>
                <a:spLocks/>
              </p:cNvSpPr>
              <p:nvPr/>
            </p:nvSpPr>
            <p:spPr bwMode="auto">
              <a:xfrm>
                <a:off x="1986889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7" name="Freeform 24"/>
              <p:cNvSpPr>
                <a:spLocks/>
              </p:cNvSpPr>
              <p:nvPr/>
            </p:nvSpPr>
            <p:spPr bwMode="auto">
              <a:xfrm>
                <a:off x="2288294" y="1340241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8" name="Freeform 17"/>
              <p:cNvSpPr>
                <a:spLocks/>
              </p:cNvSpPr>
              <p:nvPr/>
            </p:nvSpPr>
            <p:spPr bwMode="auto">
              <a:xfrm>
                <a:off x="2589699" y="1340240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29" name="Freeform 19"/>
              <p:cNvSpPr>
                <a:spLocks/>
              </p:cNvSpPr>
              <p:nvPr/>
            </p:nvSpPr>
            <p:spPr bwMode="auto">
              <a:xfrm>
                <a:off x="3895345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0" name="Freeform 7"/>
              <p:cNvSpPr>
                <a:spLocks/>
              </p:cNvSpPr>
              <p:nvPr/>
            </p:nvSpPr>
            <p:spPr bwMode="auto">
              <a:xfrm>
                <a:off x="4192401" y="732690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1" name="Freeform 8"/>
              <p:cNvSpPr>
                <a:spLocks/>
              </p:cNvSpPr>
              <p:nvPr/>
            </p:nvSpPr>
            <p:spPr bwMode="auto">
              <a:xfrm>
                <a:off x="4486160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2" name="Freeform 13"/>
              <p:cNvSpPr>
                <a:spLocks/>
              </p:cNvSpPr>
              <p:nvPr/>
            </p:nvSpPr>
            <p:spPr bwMode="auto">
              <a:xfrm>
                <a:off x="4776621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3" name="Freeform 23"/>
              <p:cNvSpPr>
                <a:spLocks/>
              </p:cNvSpPr>
              <p:nvPr/>
            </p:nvSpPr>
            <p:spPr bwMode="auto">
              <a:xfrm>
                <a:off x="5547818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4" name="Freeform 24"/>
              <p:cNvSpPr>
                <a:spLocks/>
              </p:cNvSpPr>
              <p:nvPr/>
            </p:nvSpPr>
            <p:spPr bwMode="auto">
              <a:xfrm>
                <a:off x="5844874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35" name="Group 740"/>
              <p:cNvGrpSpPr/>
              <p:nvPr/>
            </p:nvGrpSpPr>
            <p:grpSpPr>
              <a:xfrm>
                <a:off x="5073690" y="726888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698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99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636" name="Freeform 18"/>
              <p:cNvSpPr>
                <a:spLocks noEditPoints="1"/>
              </p:cNvSpPr>
              <p:nvPr/>
            </p:nvSpPr>
            <p:spPr bwMode="auto">
              <a:xfrm>
                <a:off x="1380783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7" name="Freeform 20"/>
              <p:cNvSpPr>
                <a:spLocks noEditPoints="1"/>
              </p:cNvSpPr>
              <p:nvPr/>
            </p:nvSpPr>
            <p:spPr bwMode="auto">
              <a:xfrm>
                <a:off x="1826193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8" name="Freeform 16"/>
              <p:cNvSpPr>
                <a:spLocks noEditPoints="1"/>
              </p:cNvSpPr>
              <p:nvPr/>
            </p:nvSpPr>
            <p:spPr bwMode="auto">
              <a:xfrm>
                <a:off x="3156176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39" name="Freeform 5"/>
              <p:cNvSpPr>
                <a:spLocks/>
              </p:cNvSpPr>
              <p:nvPr/>
            </p:nvSpPr>
            <p:spPr bwMode="auto">
              <a:xfrm>
                <a:off x="3601586" y="732691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0" name="Freeform 23"/>
              <p:cNvSpPr>
                <a:spLocks/>
              </p:cNvSpPr>
              <p:nvPr/>
            </p:nvSpPr>
            <p:spPr bwMode="auto">
              <a:xfrm>
                <a:off x="2271603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1" name="Freeform 24"/>
              <p:cNvSpPr>
                <a:spLocks/>
              </p:cNvSpPr>
              <p:nvPr/>
            </p:nvSpPr>
            <p:spPr bwMode="auto">
              <a:xfrm>
                <a:off x="2568659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2" name="Freeform 17"/>
              <p:cNvSpPr>
                <a:spLocks/>
              </p:cNvSpPr>
              <p:nvPr/>
            </p:nvSpPr>
            <p:spPr bwMode="auto">
              <a:xfrm>
                <a:off x="2865715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3" name="Freeform 20"/>
              <p:cNvSpPr>
                <a:spLocks noEditPoints="1"/>
              </p:cNvSpPr>
              <p:nvPr/>
            </p:nvSpPr>
            <p:spPr bwMode="auto">
              <a:xfrm>
                <a:off x="127000" y="716206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4" name="Freeform 23"/>
              <p:cNvSpPr>
                <a:spLocks/>
              </p:cNvSpPr>
              <p:nvPr/>
            </p:nvSpPr>
            <p:spPr bwMode="auto">
              <a:xfrm>
                <a:off x="496210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5" name="Freeform 24"/>
              <p:cNvSpPr>
                <a:spLocks/>
              </p:cNvSpPr>
              <p:nvPr/>
            </p:nvSpPr>
            <p:spPr bwMode="auto">
              <a:xfrm>
                <a:off x="793266" y="7326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6" name="Freeform 17"/>
              <p:cNvSpPr>
                <a:spLocks/>
              </p:cNvSpPr>
              <p:nvPr/>
            </p:nvSpPr>
            <p:spPr bwMode="auto">
              <a:xfrm>
                <a:off x="1090322" y="732689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7" name="Freeform 18"/>
              <p:cNvSpPr>
                <a:spLocks noEditPoints="1"/>
              </p:cNvSpPr>
              <p:nvPr/>
            </p:nvSpPr>
            <p:spPr bwMode="auto">
              <a:xfrm>
                <a:off x="56357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8" name="Freeform 19"/>
              <p:cNvSpPr>
                <a:spLocks/>
              </p:cNvSpPr>
              <p:nvPr/>
            </p:nvSpPr>
            <p:spPr bwMode="auto">
              <a:xfrm>
                <a:off x="101284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49" name="Freeform 7"/>
              <p:cNvSpPr>
                <a:spLocks/>
              </p:cNvSpPr>
              <p:nvPr/>
            </p:nvSpPr>
            <p:spPr bwMode="auto">
              <a:xfrm>
                <a:off x="1313756" y="526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0" name="Freeform 8"/>
              <p:cNvSpPr>
                <a:spLocks/>
              </p:cNvSpPr>
              <p:nvPr/>
            </p:nvSpPr>
            <p:spPr bwMode="auto">
              <a:xfrm>
                <a:off x="1611375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1" name="Freeform 13"/>
              <p:cNvSpPr>
                <a:spLocks/>
              </p:cNvSpPr>
              <p:nvPr/>
            </p:nvSpPr>
            <p:spPr bwMode="auto">
              <a:xfrm>
                <a:off x="190569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2" name="Freeform 23"/>
              <p:cNvSpPr>
                <a:spLocks/>
              </p:cNvSpPr>
              <p:nvPr/>
            </p:nvSpPr>
            <p:spPr bwMode="auto">
              <a:xfrm>
                <a:off x="2684613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3" name="Freeform 24"/>
              <p:cNvSpPr>
                <a:spLocks/>
              </p:cNvSpPr>
              <p:nvPr/>
            </p:nvSpPr>
            <p:spPr bwMode="auto">
              <a:xfrm>
                <a:off x="2985529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4" name="Freeform 29"/>
              <p:cNvSpPr>
                <a:spLocks/>
              </p:cNvSpPr>
              <p:nvPr/>
            </p:nvSpPr>
            <p:spPr bwMode="auto">
              <a:xfrm>
                <a:off x="3286445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3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3" y="5"/>
                    </a:cubicBezTo>
                    <a:cubicBezTo>
                      <a:pt x="25" y="4"/>
                      <a:pt x="28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5" name="Freeform 17"/>
              <p:cNvSpPr>
                <a:spLocks/>
              </p:cNvSpPr>
              <p:nvPr/>
            </p:nvSpPr>
            <p:spPr bwMode="auto">
              <a:xfrm>
                <a:off x="3587361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56" name="Group 740"/>
              <p:cNvGrpSpPr/>
              <p:nvPr/>
            </p:nvGrpSpPr>
            <p:grpSpPr>
              <a:xfrm>
                <a:off x="2206625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696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97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grpSp>
            <p:nvGrpSpPr>
              <p:cNvPr id="1657" name="Group 746"/>
              <p:cNvGrpSpPr/>
              <p:nvPr/>
            </p:nvGrpSpPr>
            <p:grpSpPr>
              <a:xfrm>
                <a:off x="4623272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694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95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658" name="Freeform 19"/>
              <p:cNvSpPr>
                <a:spLocks/>
              </p:cNvSpPr>
              <p:nvPr/>
            </p:nvSpPr>
            <p:spPr bwMode="auto">
              <a:xfrm>
                <a:off x="510126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59" name="Freeform 7"/>
              <p:cNvSpPr>
                <a:spLocks/>
              </p:cNvSpPr>
              <p:nvPr/>
            </p:nvSpPr>
            <p:spPr bwMode="auto">
              <a:xfrm>
                <a:off x="5402176" y="52676"/>
                <a:ext cx="168138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0" name="Freeform 8"/>
              <p:cNvSpPr>
                <a:spLocks/>
              </p:cNvSpPr>
              <p:nvPr/>
            </p:nvSpPr>
            <p:spPr bwMode="auto">
              <a:xfrm>
                <a:off x="5699795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3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5"/>
                      <a:pt x="5" y="14"/>
                      <a:pt x="7" y="13"/>
                    </a:cubicBezTo>
                    <a:cubicBezTo>
                      <a:pt x="10" y="12"/>
                      <a:pt x="12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1" name="Freeform 23"/>
              <p:cNvSpPr>
                <a:spLocks/>
              </p:cNvSpPr>
              <p:nvPr/>
            </p:nvSpPr>
            <p:spPr bwMode="auto">
              <a:xfrm>
                <a:off x="6472117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2" name="Freeform 24"/>
              <p:cNvSpPr>
                <a:spLocks/>
              </p:cNvSpPr>
              <p:nvPr/>
            </p:nvSpPr>
            <p:spPr bwMode="auto">
              <a:xfrm>
                <a:off x="6773033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3" name="Freeform 17"/>
              <p:cNvSpPr>
                <a:spLocks/>
              </p:cNvSpPr>
              <p:nvPr/>
            </p:nvSpPr>
            <p:spPr bwMode="auto">
              <a:xfrm>
                <a:off x="7073949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4" name="Freeform 18"/>
              <p:cNvSpPr>
                <a:spLocks noEditPoints="1"/>
              </p:cNvSpPr>
              <p:nvPr/>
            </p:nvSpPr>
            <p:spPr bwMode="auto">
              <a:xfrm>
                <a:off x="736827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5" name="Freeform 20"/>
              <p:cNvSpPr>
                <a:spLocks noEditPoints="1"/>
              </p:cNvSpPr>
              <p:nvPr/>
            </p:nvSpPr>
            <p:spPr bwMode="auto">
              <a:xfrm>
                <a:off x="7817540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66" name="Group 740"/>
              <p:cNvGrpSpPr/>
              <p:nvPr/>
            </p:nvGrpSpPr>
            <p:grpSpPr>
              <a:xfrm>
                <a:off x="5994129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12000"/>
                </a:schemeClr>
              </a:solidFill>
            </p:grpSpPr>
            <p:sp>
              <p:nvSpPr>
                <p:cNvPr id="1692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93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667" name="Freeform 16"/>
              <p:cNvSpPr>
                <a:spLocks noEditPoints="1"/>
              </p:cNvSpPr>
              <p:nvPr/>
            </p:nvSpPr>
            <p:spPr bwMode="auto">
              <a:xfrm>
                <a:off x="9162963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8" name="Freeform 16"/>
              <p:cNvSpPr>
                <a:spLocks noEditPoints="1"/>
              </p:cNvSpPr>
              <p:nvPr/>
            </p:nvSpPr>
            <p:spPr bwMode="auto">
              <a:xfrm>
                <a:off x="9909852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1 h 104"/>
                  <a:gd name="T4" fmla="*/ 0 w 69"/>
                  <a:gd name="T5" fmla="*/ 54 h 104"/>
                  <a:gd name="T6" fmla="*/ 9 w 69"/>
                  <a:gd name="T7" fmla="*/ 13 h 104"/>
                  <a:gd name="T8" fmla="*/ 36 w 69"/>
                  <a:gd name="T9" fmla="*/ 0 h 104"/>
                  <a:gd name="T10" fmla="*/ 69 w 69"/>
                  <a:gd name="T11" fmla="*/ 51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7 w 69"/>
                  <a:gd name="T19" fmla="*/ 53 h 104"/>
                  <a:gd name="T20" fmla="*/ 35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5" y="100"/>
                      <a:pt x="9" y="91"/>
                    </a:cubicBezTo>
                    <a:cubicBezTo>
                      <a:pt x="3" y="83"/>
                      <a:pt x="0" y="70"/>
                      <a:pt x="0" y="54"/>
                    </a:cubicBezTo>
                    <a:cubicBezTo>
                      <a:pt x="0" y="36"/>
                      <a:pt x="3" y="23"/>
                      <a:pt x="9" y="13"/>
                    </a:cubicBezTo>
                    <a:cubicBezTo>
                      <a:pt x="15" y="4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1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7" y="26"/>
                      <a:pt x="17" y="53"/>
                    </a:cubicBezTo>
                    <a:cubicBezTo>
                      <a:pt x="17" y="78"/>
                      <a:pt x="23" y="91"/>
                      <a:pt x="35" y="91"/>
                    </a:cubicBezTo>
                    <a:cubicBezTo>
                      <a:pt x="46" y="91"/>
                      <a:pt x="52" y="78"/>
                      <a:pt x="52" y="53"/>
                    </a:cubicBezTo>
                    <a:cubicBezTo>
                      <a:pt x="52" y="26"/>
                      <a:pt x="47" y="13"/>
                      <a:pt x="35" y="13"/>
                    </a:cubicBez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69" name="Freeform 5"/>
              <p:cNvSpPr>
                <a:spLocks/>
              </p:cNvSpPr>
              <p:nvPr/>
            </p:nvSpPr>
            <p:spPr bwMode="auto">
              <a:xfrm>
                <a:off x="9612233" y="52677"/>
                <a:ext cx="168138" cy="464848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3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0" name="Freeform 20"/>
              <p:cNvSpPr>
                <a:spLocks noEditPoints="1"/>
              </p:cNvSpPr>
              <p:nvPr/>
            </p:nvSpPr>
            <p:spPr bwMode="auto">
              <a:xfrm>
                <a:off x="10359122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9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60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9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60" y="91"/>
                    </a:cubicBezTo>
                    <a:cubicBezTo>
                      <a:pt x="53" y="100"/>
                      <a:pt x="45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3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71" name="Group 746"/>
              <p:cNvGrpSpPr/>
              <p:nvPr/>
            </p:nvGrpSpPr>
            <p:grpSpPr>
              <a:xfrm>
                <a:off x="10808405" y="46874"/>
                <a:ext cx="348521" cy="470651"/>
                <a:chOff x="7011958" y="-48945"/>
                <a:chExt cx="557213" cy="752475"/>
              </a:xfrm>
              <a:solidFill>
                <a:schemeClr val="tx1">
                  <a:alpha val="7000"/>
                </a:schemeClr>
              </a:solidFill>
            </p:grpSpPr>
            <p:sp>
              <p:nvSpPr>
                <p:cNvPr id="1690" name="Freeform 18"/>
                <p:cNvSpPr>
                  <a:spLocks/>
                </p:cNvSpPr>
                <p:nvPr/>
              </p:nvSpPr>
              <p:spPr bwMode="auto">
                <a:xfrm>
                  <a:off x="7011958" y="-48945"/>
                  <a:ext cx="244475" cy="752475"/>
                </a:xfrm>
                <a:custGeom>
                  <a:avLst/>
                  <a:gdLst>
                    <a:gd name="T0" fmla="*/ 1 w 65"/>
                    <a:gd name="T1" fmla="*/ 89 h 199"/>
                    <a:gd name="T2" fmla="*/ 19 w 65"/>
                    <a:gd name="T3" fmla="*/ 72 h 199"/>
                    <a:gd name="T4" fmla="*/ 17 w 65"/>
                    <a:gd name="T5" fmla="*/ 54 h 199"/>
                    <a:gd name="T6" fmla="*/ 16 w 65"/>
                    <a:gd name="T7" fmla="*/ 34 h 199"/>
                    <a:gd name="T8" fmla="*/ 55 w 65"/>
                    <a:gd name="T9" fmla="*/ 0 h 199"/>
                    <a:gd name="T10" fmla="*/ 65 w 65"/>
                    <a:gd name="T11" fmla="*/ 0 h 199"/>
                    <a:gd name="T12" fmla="*/ 65 w 65"/>
                    <a:gd name="T13" fmla="*/ 25 h 199"/>
                    <a:gd name="T14" fmla="*/ 61 w 65"/>
                    <a:gd name="T15" fmla="*/ 25 h 199"/>
                    <a:gd name="T16" fmla="*/ 48 w 65"/>
                    <a:gd name="T17" fmla="*/ 41 h 199"/>
                    <a:gd name="T18" fmla="*/ 49 w 65"/>
                    <a:gd name="T19" fmla="*/ 53 h 199"/>
                    <a:gd name="T20" fmla="*/ 50 w 65"/>
                    <a:gd name="T21" fmla="*/ 70 h 199"/>
                    <a:gd name="T22" fmla="*/ 27 w 65"/>
                    <a:gd name="T23" fmla="*/ 99 h 199"/>
                    <a:gd name="T24" fmla="*/ 27 w 65"/>
                    <a:gd name="T25" fmla="*/ 100 h 199"/>
                    <a:gd name="T26" fmla="*/ 50 w 65"/>
                    <a:gd name="T27" fmla="*/ 130 h 199"/>
                    <a:gd name="T28" fmla="*/ 49 w 65"/>
                    <a:gd name="T29" fmla="*/ 146 h 199"/>
                    <a:gd name="T30" fmla="*/ 48 w 65"/>
                    <a:gd name="T31" fmla="*/ 159 h 199"/>
                    <a:gd name="T32" fmla="*/ 61 w 65"/>
                    <a:gd name="T33" fmla="*/ 175 h 199"/>
                    <a:gd name="T34" fmla="*/ 65 w 65"/>
                    <a:gd name="T35" fmla="*/ 175 h 199"/>
                    <a:gd name="T36" fmla="*/ 65 w 65"/>
                    <a:gd name="T37" fmla="*/ 199 h 199"/>
                    <a:gd name="T38" fmla="*/ 55 w 65"/>
                    <a:gd name="T39" fmla="*/ 199 h 199"/>
                    <a:gd name="T40" fmla="*/ 16 w 65"/>
                    <a:gd name="T41" fmla="*/ 165 h 199"/>
                    <a:gd name="T42" fmla="*/ 18 w 65"/>
                    <a:gd name="T43" fmla="*/ 146 h 199"/>
                    <a:gd name="T44" fmla="*/ 19 w 65"/>
                    <a:gd name="T45" fmla="*/ 127 h 199"/>
                    <a:gd name="T46" fmla="*/ 0 w 65"/>
                    <a:gd name="T47" fmla="*/ 111 h 199"/>
                    <a:gd name="T48" fmla="*/ 1 w 65"/>
                    <a:gd name="T49" fmla="*/ 89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1" y="89"/>
                      </a:moveTo>
                      <a:cubicBezTo>
                        <a:pt x="17" y="88"/>
                        <a:pt x="19" y="79"/>
                        <a:pt x="19" y="72"/>
                      </a:cubicBezTo>
                      <a:cubicBezTo>
                        <a:pt x="19" y="67"/>
                        <a:pt x="18" y="60"/>
                        <a:pt x="17" y="54"/>
                      </a:cubicBezTo>
                      <a:cubicBezTo>
                        <a:pt x="17" y="47"/>
                        <a:pt x="16" y="40"/>
                        <a:pt x="16" y="34"/>
                      </a:cubicBezTo>
                      <a:cubicBezTo>
                        <a:pt x="16" y="11"/>
                        <a:pt x="31" y="0"/>
                        <a:pt x="55" y="0"/>
                      </a:cubicBezTo>
                      <a:cubicBezTo>
                        <a:pt x="65" y="0"/>
                        <a:pt x="65" y="0"/>
                        <a:pt x="65" y="0"/>
                      </a:cubicBezTo>
                      <a:cubicBezTo>
                        <a:pt x="65" y="25"/>
                        <a:pt x="65" y="25"/>
                        <a:pt x="65" y="25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51" y="25"/>
                        <a:pt x="48" y="31"/>
                        <a:pt x="48" y="41"/>
                      </a:cubicBezTo>
                      <a:cubicBezTo>
                        <a:pt x="48" y="44"/>
                        <a:pt x="48" y="49"/>
                        <a:pt x="49" y="53"/>
                      </a:cubicBezTo>
                      <a:cubicBezTo>
                        <a:pt x="49" y="58"/>
                        <a:pt x="50" y="63"/>
                        <a:pt x="50" y="70"/>
                      </a:cubicBezTo>
                      <a:cubicBezTo>
                        <a:pt x="50" y="90"/>
                        <a:pt x="42" y="96"/>
                        <a:pt x="27" y="99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42" y="103"/>
                        <a:pt x="50" y="110"/>
                        <a:pt x="50" y="130"/>
                      </a:cubicBezTo>
                      <a:cubicBezTo>
                        <a:pt x="50" y="136"/>
                        <a:pt x="49" y="142"/>
                        <a:pt x="49" y="146"/>
                      </a:cubicBezTo>
                      <a:cubicBezTo>
                        <a:pt x="48" y="151"/>
                        <a:pt x="48" y="155"/>
                        <a:pt x="48" y="159"/>
                      </a:cubicBezTo>
                      <a:cubicBezTo>
                        <a:pt x="48" y="168"/>
                        <a:pt x="51" y="175"/>
                        <a:pt x="61" y="175"/>
                      </a:cubicBezTo>
                      <a:cubicBezTo>
                        <a:pt x="65" y="175"/>
                        <a:pt x="65" y="175"/>
                        <a:pt x="65" y="175"/>
                      </a:cubicBezTo>
                      <a:cubicBezTo>
                        <a:pt x="65" y="199"/>
                        <a:pt x="65" y="199"/>
                        <a:pt x="65" y="199"/>
                      </a:cubicBezTo>
                      <a:cubicBezTo>
                        <a:pt x="55" y="199"/>
                        <a:pt x="55" y="199"/>
                        <a:pt x="55" y="199"/>
                      </a:cubicBezTo>
                      <a:cubicBezTo>
                        <a:pt x="32" y="199"/>
                        <a:pt x="16" y="190"/>
                        <a:pt x="16" y="165"/>
                      </a:cubicBezTo>
                      <a:cubicBezTo>
                        <a:pt x="16" y="159"/>
                        <a:pt x="17" y="153"/>
                        <a:pt x="18" y="146"/>
                      </a:cubicBezTo>
                      <a:cubicBezTo>
                        <a:pt x="18" y="139"/>
                        <a:pt x="19" y="133"/>
                        <a:pt x="19" y="127"/>
                      </a:cubicBezTo>
                      <a:cubicBezTo>
                        <a:pt x="19" y="120"/>
                        <a:pt x="17" y="112"/>
                        <a:pt x="0" y="111"/>
                      </a:cubicBezTo>
                      <a:lnTo>
                        <a:pt x="1" y="89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91" name="Freeform 19"/>
                <p:cNvSpPr>
                  <a:spLocks/>
                </p:cNvSpPr>
                <p:nvPr/>
              </p:nvSpPr>
              <p:spPr bwMode="auto">
                <a:xfrm>
                  <a:off x="7324696" y="-48945"/>
                  <a:ext cx="244475" cy="752475"/>
                </a:xfrm>
                <a:custGeom>
                  <a:avLst/>
                  <a:gdLst>
                    <a:gd name="T0" fmla="*/ 65 w 65"/>
                    <a:gd name="T1" fmla="*/ 111 h 199"/>
                    <a:gd name="T2" fmla="*/ 47 w 65"/>
                    <a:gd name="T3" fmla="*/ 127 h 199"/>
                    <a:gd name="T4" fmla="*/ 48 w 65"/>
                    <a:gd name="T5" fmla="*/ 146 h 199"/>
                    <a:gd name="T6" fmla="*/ 49 w 65"/>
                    <a:gd name="T7" fmla="*/ 165 h 199"/>
                    <a:gd name="T8" fmla="*/ 10 w 65"/>
                    <a:gd name="T9" fmla="*/ 199 h 199"/>
                    <a:gd name="T10" fmla="*/ 0 w 65"/>
                    <a:gd name="T11" fmla="*/ 199 h 199"/>
                    <a:gd name="T12" fmla="*/ 0 w 65"/>
                    <a:gd name="T13" fmla="*/ 175 h 199"/>
                    <a:gd name="T14" fmla="*/ 4 w 65"/>
                    <a:gd name="T15" fmla="*/ 175 h 199"/>
                    <a:gd name="T16" fmla="*/ 18 w 65"/>
                    <a:gd name="T17" fmla="*/ 159 h 199"/>
                    <a:gd name="T18" fmla="*/ 17 w 65"/>
                    <a:gd name="T19" fmla="*/ 146 h 199"/>
                    <a:gd name="T20" fmla="*/ 16 w 65"/>
                    <a:gd name="T21" fmla="*/ 130 h 199"/>
                    <a:gd name="T22" fmla="*/ 39 w 65"/>
                    <a:gd name="T23" fmla="*/ 100 h 199"/>
                    <a:gd name="T24" fmla="*/ 39 w 65"/>
                    <a:gd name="T25" fmla="*/ 99 h 199"/>
                    <a:gd name="T26" fmla="*/ 16 w 65"/>
                    <a:gd name="T27" fmla="*/ 70 h 199"/>
                    <a:gd name="T28" fmla="*/ 17 w 65"/>
                    <a:gd name="T29" fmla="*/ 53 h 199"/>
                    <a:gd name="T30" fmla="*/ 18 w 65"/>
                    <a:gd name="T31" fmla="*/ 41 h 199"/>
                    <a:gd name="T32" fmla="*/ 4 w 65"/>
                    <a:gd name="T33" fmla="*/ 25 h 199"/>
                    <a:gd name="T34" fmla="*/ 0 w 65"/>
                    <a:gd name="T35" fmla="*/ 25 h 199"/>
                    <a:gd name="T36" fmla="*/ 0 w 65"/>
                    <a:gd name="T37" fmla="*/ 0 h 199"/>
                    <a:gd name="T38" fmla="*/ 10 w 65"/>
                    <a:gd name="T39" fmla="*/ 0 h 199"/>
                    <a:gd name="T40" fmla="*/ 49 w 65"/>
                    <a:gd name="T41" fmla="*/ 34 h 199"/>
                    <a:gd name="T42" fmla="*/ 48 w 65"/>
                    <a:gd name="T43" fmla="*/ 54 h 199"/>
                    <a:gd name="T44" fmla="*/ 47 w 65"/>
                    <a:gd name="T45" fmla="*/ 72 h 199"/>
                    <a:gd name="T46" fmla="*/ 65 w 65"/>
                    <a:gd name="T47" fmla="*/ 89 h 199"/>
                    <a:gd name="T48" fmla="*/ 65 w 65"/>
                    <a:gd name="T49" fmla="*/ 111 h 1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65" h="199">
                      <a:moveTo>
                        <a:pt x="65" y="111"/>
                      </a:moveTo>
                      <a:cubicBezTo>
                        <a:pt x="48" y="112"/>
                        <a:pt x="47" y="120"/>
                        <a:pt x="47" y="127"/>
                      </a:cubicBezTo>
                      <a:cubicBezTo>
                        <a:pt x="47" y="133"/>
                        <a:pt x="47" y="139"/>
                        <a:pt x="48" y="146"/>
                      </a:cubicBezTo>
                      <a:cubicBezTo>
                        <a:pt x="49" y="153"/>
                        <a:pt x="49" y="159"/>
                        <a:pt x="49" y="165"/>
                      </a:cubicBezTo>
                      <a:cubicBezTo>
                        <a:pt x="49" y="190"/>
                        <a:pt x="34" y="199"/>
                        <a:pt x="10" y="199"/>
                      </a:cubicBezTo>
                      <a:cubicBezTo>
                        <a:pt x="0" y="199"/>
                        <a:pt x="0" y="199"/>
                        <a:pt x="0" y="199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4" y="175"/>
                        <a:pt x="4" y="175"/>
                        <a:pt x="4" y="175"/>
                      </a:cubicBezTo>
                      <a:cubicBezTo>
                        <a:pt x="15" y="175"/>
                        <a:pt x="18" y="168"/>
                        <a:pt x="18" y="159"/>
                      </a:cubicBezTo>
                      <a:cubicBezTo>
                        <a:pt x="18" y="155"/>
                        <a:pt x="17" y="151"/>
                        <a:pt x="17" y="146"/>
                      </a:cubicBezTo>
                      <a:cubicBezTo>
                        <a:pt x="16" y="142"/>
                        <a:pt x="16" y="136"/>
                        <a:pt x="16" y="130"/>
                      </a:cubicBezTo>
                      <a:cubicBezTo>
                        <a:pt x="16" y="110"/>
                        <a:pt x="23" y="103"/>
                        <a:pt x="39" y="100"/>
                      </a:cubicBezTo>
                      <a:cubicBezTo>
                        <a:pt x="39" y="99"/>
                        <a:pt x="39" y="99"/>
                        <a:pt x="39" y="99"/>
                      </a:cubicBezTo>
                      <a:cubicBezTo>
                        <a:pt x="23" y="96"/>
                        <a:pt x="16" y="90"/>
                        <a:pt x="16" y="70"/>
                      </a:cubicBezTo>
                      <a:cubicBezTo>
                        <a:pt x="16" y="63"/>
                        <a:pt x="16" y="58"/>
                        <a:pt x="17" y="53"/>
                      </a:cubicBezTo>
                      <a:cubicBezTo>
                        <a:pt x="17" y="49"/>
                        <a:pt x="18" y="44"/>
                        <a:pt x="18" y="41"/>
                      </a:cubicBezTo>
                      <a:cubicBezTo>
                        <a:pt x="18" y="31"/>
                        <a:pt x="14" y="25"/>
                        <a:pt x="4" y="25"/>
                      </a:cubicBezTo>
                      <a:cubicBezTo>
                        <a:pt x="0" y="25"/>
                        <a:pt x="0" y="25"/>
                        <a:pt x="0" y="25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10" y="0"/>
                        <a:pt x="10" y="0"/>
                        <a:pt x="10" y="0"/>
                      </a:cubicBezTo>
                      <a:cubicBezTo>
                        <a:pt x="35" y="0"/>
                        <a:pt x="49" y="11"/>
                        <a:pt x="49" y="34"/>
                      </a:cubicBezTo>
                      <a:cubicBezTo>
                        <a:pt x="49" y="40"/>
                        <a:pt x="49" y="47"/>
                        <a:pt x="48" y="54"/>
                      </a:cubicBezTo>
                      <a:cubicBezTo>
                        <a:pt x="47" y="60"/>
                        <a:pt x="47" y="67"/>
                        <a:pt x="47" y="72"/>
                      </a:cubicBezTo>
                      <a:cubicBezTo>
                        <a:pt x="47" y="79"/>
                        <a:pt x="48" y="88"/>
                        <a:pt x="65" y="89"/>
                      </a:cubicBezTo>
                      <a:lnTo>
                        <a:pt x="65" y="11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672" name="Freeform 18"/>
              <p:cNvSpPr>
                <a:spLocks noEditPoints="1"/>
              </p:cNvSpPr>
              <p:nvPr/>
            </p:nvSpPr>
            <p:spPr bwMode="auto">
              <a:xfrm>
                <a:off x="11764749" y="36192"/>
                <a:ext cx="319789" cy="481333"/>
              </a:xfrm>
              <a:custGeom>
                <a:avLst/>
                <a:gdLst>
                  <a:gd name="T0" fmla="*/ 33 w 69"/>
                  <a:gd name="T1" fmla="*/ 104 h 104"/>
                  <a:gd name="T2" fmla="*/ 8 w 69"/>
                  <a:gd name="T3" fmla="*/ 92 h 104"/>
                  <a:gd name="T4" fmla="*/ 0 w 69"/>
                  <a:gd name="T5" fmla="*/ 54 h 104"/>
                  <a:gd name="T6" fmla="*/ 9 w 69"/>
                  <a:gd name="T7" fmla="*/ 14 h 104"/>
                  <a:gd name="T8" fmla="*/ 36 w 69"/>
                  <a:gd name="T9" fmla="*/ 0 h 104"/>
                  <a:gd name="T10" fmla="*/ 69 w 69"/>
                  <a:gd name="T11" fmla="*/ 52 h 104"/>
                  <a:gd name="T12" fmla="*/ 59 w 69"/>
                  <a:gd name="T13" fmla="*/ 91 h 104"/>
                  <a:gd name="T14" fmla="*/ 33 w 69"/>
                  <a:gd name="T15" fmla="*/ 104 h 104"/>
                  <a:gd name="T16" fmla="*/ 35 w 69"/>
                  <a:gd name="T17" fmla="*/ 13 h 104"/>
                  <a:gd name="T18" fmla="*/ 16 w 69"/>
                  <a:gd name="T19" fmla="*/ 54 h 104"/>
                  <a:gd name="T20" fmla="*/ 34 w 69"/>
                  <a:gd name="T21" fmla="*/ 91 h 104"/>
                  <a:gd name="T22" fmla="*/ 52 w 69"/>
                  <a:gd name="T23" fmla="*/ 53 h 104"/>
                  <a:gd name="T24" fmla="*/ 35 w 69"/>
                  <a:gd name="T25" fmla="*/ 13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9" h="104">
                    <a:moveTo>
                      <a:pt x="33" y="104"/>
                    </a:moveTo>
                    <a:cubicBezTo>
                      <a:pt x="23" y="104"/>
                      <a:pt x="14" y="100"/>
                      <a:pt x="8" y="92"/>
                    </a:cubicBezTo>
                    <a:cubicBezTo>
                      <a:pt x="3" y="83"/>
                      <a:pt x="0" y="71"/>
                      <a:pt x="0" y="54"/>
                    </a:cubicBezTo>
                    <a:cubicBezTo>
                      <a:pt x="0" y="36"/>
                      <a:pt x="3" y="23"/>
                      <a:pt x="9" y="14"/>
                    </a:cubicBezTo>
                    <a:cubicBezTo>
                      <a:pt x="15" y="5"/>
                      <a:pt x="24" y="0"/>
                      <a:pt x="36" y="0"/>
                    </a:cubicBezTo>
                    <a:cubicBezTo>
                      <a:pt x="58" y="0"/>
                      <a:pt x="69" y="17"/>
                      <a:pt x="69" y="52"/>
                    </a:cubicBezTo>
                    <a:cubicBezTo>
                      <a:pt x="69" y="69"/>
                      <a:pt x="66" y="82"/>
                      <a:pt x="59" y="91"/>
                    </a:cubicBezTo>
                    <a:cubicBezTo>
                      <a:pt x="53" y="100"/>
                      <a:pt x="44" y="104"/>
                      <a:pt x="33" y="104"/>
                    </a:cubicBezTo>
                    <a:close/>
                    <a:moveTo>
                      <a:pt x="35" y="13"/>
                    </a:moveTo>
                    <a:cubicBezTo>
                      <a:pt x="22" y="13"/>
                      <a:pt x="16" y="27"/>
                      <a:pt x="16" y="54"/>
                    </a:cubicBezTo>
                    <a:cubicBezTo>
                      <a:pt x="16" y="79"/>
                      <a:pt x="22" y="91"/>
                      <a:pt x="34" y="91"/>
                    </a:cubicBezTo>
                    <a:cubicBezTo>
                      <a:pt x="46" y="91"/>
                      <a:pt x="52" y="79"/>
                      <a:pt x="52" y="53"/>
                    </a:cubicBezTo>
                    <a:cubicBezTo>
                      <a:pt x="52" y="26"/>
                      <a:pt x="46" y="13"/>
                      <a:pt x="35" y="13"/>
                    </a:cubicBez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3" name="Freeform 19"/>
              <p:cNvSpPr>
                <a:spLocks/>
              </p:cNvSpPr>
              <p:nvPr/>
            </p:nvSpPr>
            <p:spPr bwMode="auto">
              <a:xfrm>
                <a:off x="1218862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2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4"/>
                      <a:pt x="5" y="13"/>
                      <a:pt x="8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4" name="Freeform 21"/>
              <p:cNvSpPr>
                <a:spLocks noEditPoints="1"/>
              </p:cNvSpPr>
              <p:nvPr/>
            </p:nvSpPr>
            <p:spPr bwMode="auto">
              <a:xfrm>
                <a:off x="11286393" y="59478"/>
                <a:ext cx="348875" cy="458047"/>
              </a:xfrm>
              <a:custGeom>
                <a:avLst/>
                <a:gdLst>
                  <a:gd name="T0" fmla="*/ 31 w 294"/>
                  <a:gd name="T1" fmla="*/ 386 h 386"/>
                  <a:gd name="T2" fmla="*/ 47 w 294"/>
                  <a:gd name="T3" fmla="*/ 284 h 386"/>
                  <a:gd name="T4" fmla="*/ 0 w 294"/>
                  <a:gd name="T5" fmla="*/ 284 h 386"/>
                  <a:gd name="T6" fmla="*/ 0 w 294"/>
                  <a:gd name="T7" fmla="*/ 219 h 386"/>
                  <a:gd name="T8" fmla="*/ 57 w 294"/>
                  <a:gd name="T9" fmla="*/ 219 h 386"/>
                  <a:gd name="T10" fmla="*/ 66 w 294"/>
                  <a:gd name="T11" fmla="*/ 162 h 386"/>
                  <a:gd name="T12" fmla="*/ 16 w 294"/>
                  <a:gd name="T13" fmla="*/ 162 h 386"/>
                  <a:gd name="T14" fmla="*/ 16 w 294"/>
                  <a:gd name="T15" fmla="*/ 98 h 386"/>
                  <a:gd name="T16" fmla="*/ 76 w 294"/>
                  <a:gd name="T17" fmla="*/ 98 h 386"/>
                  <a:gd name="T18" fmla="*/ 90 w 294"/>
                  <a:gd name="T19" fmla="*/ 0 h 386"/>
                  <a:gd name="T20" fmla="*/ 151 w 294"/>
                  <a:gd name="T21" fmla="*/ 0 h 386"/>
                  <a:gd name="T22" fmla="*/ 135 w 294"/>
                  <a:gd name="T23" fmla="*/ 98 h 386"/>
                  <a:gd name="T24" fmla="*/ 187 w 294"/>
                  <a:gd name="T25" fmla="*/ 98 h 386"/>
                  <a:gd name="T26" fmla="*/ 201 w 294"/>
                  <a:gd name="T27" fmla="*/ 0 h 386"/>
                  <a:gd name="T28" fmla="*/ 263 w 294"/>
                  <a:gd name="T29" fmla="*/ 0 h 386"/>
                  <a:gd name="T30" fmla="*/ 246 w 294"/>
                  <a:gd name="T31" fmla="*/ 98 h 386"/>
                  <a:gd name="T32" fmla="*/ 294 w 294"/>
                  <a:gd name="T33" fmla="*/ 98 h 386"/>
                  <a:gd name="T34" fmla="*/ 294 w 294"/>
                  <a:gd name="T35" fmla="*/ 162 h 386"/>
                  <a:gd name="T36" fmla="*/ 237 w 294"/>
                  <a:gd name="T37" fmla="*/ 162 h 386"/>
                  <a:gd name="T38" fmla="*/ 227 w 294"/>
                  <a:gd name="T39" fmla="*/ 219 h 386"/>
                  <a:gd name="T40" fmla="*/ 277 w 294"/>
                  <a:gd name="T41" fmla="*/ 219 h 386"/>
                  <a:gd name="T42" fmla="*/ 277 w 294"/>
                  <a:gd name="T43" fmla="*/ 284 h 386"/>
                  <a:gd name="T44" fmla="*/ 218 w 294"/>
                  <a:gd name="T45" fmla="*/ 284 h 386"/>
                  <a:gd name="T46" fmla="*/ 204 w 294"/>
                  <a:gd name="T47" fmla="*/ 386 h 386"/>
                  <a:gd name="T48" fmla="*/ 142 w 294"/>
                  <a:gd name="T49" fmla="*/ 386 h 386"/>
                  <a:gd name="T50" fmla="*/ 159 w 294"/>
                  <a:gd name="T51" fmla="*/ 284 h 386"/>
                  <a:gd name="T52" fmla="*/ 106 w 294"/>
                  <a:gd name="T53" fmla="*/ 284 h 386"/>
                  <a:gd name="T54" fmla="*/ 92 w 294"/>
                  <a:gd name="T55" fmla="*/ 386 h 386"/>
                  <a:gd name="T56" fmla="*/ 31 w 294"/>
                  <a:gd name="T57" fmla="*/ 386 h 386"/>
                  <a:gd name="T58" fmla="*/ 168 w 294"/>
                  <a:gd name="T59" fmla="*/ 219 h 386"/>
                  <a:gd name="T60" fmla="*/ 177 w 294"/>
                  <a:gd name="T61" fmla="*/ 162 h 386"/>
                  <a:gd name="T62" fmla="*/ 125 w 294"/>
                  <a:gd name="T63" fmla="*/ 162 h 386"/>
                  <a:gd name="T64" fmla="*/ 118 w 294"/>
                  <a:gd name="T65" fmla="*/ 219 h 386"/>
                  <a:gd name="T66" fmla="*/ 168 w 294"/>
                  <a:gd name="T67" fmla="*/ 219 h 3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94" h="386">
                    <a:moveTo>
                      <a:pt x="31" y="386"/>
                    </a:moveTo>
                    <a:lnTo>
                      <a:pt x="47" y="284"/>
                    </a:lnTo>
                    <a:lnTo>
                      <a:pt x="0" y="284"/>
                    </a:lnTo>
                    <a:lnTo>
                      <a:pt x="0" y="219"/>
                    </a:lnTo>
                    <a:lnTo>
                      <a:pt x="57" y="219"/>
                    </a:lnTo>
                    <a:lnTo>
                      <a:pt x="66" y="162"/>
                    </a:lnTo>
                    <a:lnTo>
                      <a:pt x="16" y="162"/>
                    </a:lnTo>
                    <a:lnTo>
                      <a:pt x="16" y="98"/>
                    </a:lnTo>
                    <a:lnTo>
                      <a:pt x="76" y="98"/>
                    </a:lnTo>
                    <a:lnTo>
                      <a:pt x="90" y="0"/>
                    </a:lnTo>
                    <a:lnTo>
                      <a:pt x="151" y="0"/>
                    </a:lnTo>
                    <a:lnTo>
                      <a:pt x="135" y="98"/>
                    </a:lnTo>
                    <a:lnTo>
                      <a:pt x="187" y="98"/>
                    </a:lnTo>
                    <a:lnTo>
                      <a:pt x="201" y="0"/>
                    </a:lnTo>
                    <a:lnTo>
                      <a:pt x="263" y="0"/>
                    </a:lnTo>
                    <a:lnTo>
                      <a:pt x="246" y="98"/>
                    </a:lnTo>
                    <a:lnTo>
                      <a:pt x="294" y="98"/>
                    </a:lnTo>
                    <a:lnTo>
                      <a:pt x="294" y="162"/>
                    </a:lnTo>
                    <a:lnTo>
                      <a:pt x="237" y="162"/>
                    </a:lnTo>
                    <a:lnTo>
                      <a:pt x="227" y="219"/>
                    </a:lnTo>
                    <a:lnTo>
                      <a:pt x="277" y="219"/>
                    </a:lnTo>
                    <a:lnTo>
                      <a:pt x="277" y="284"/>
                    </a:lnTo>
                    <a:lnTo>
                      <a:pt x="218" y="284"/>
                    </a:lnTo>
                    <a:lnTo>
                      <a:pt x="204" y="386"/>
                    </a:lnTo>
                    <a:lnTo>
                      <a:pt x="142" y="386"/>
                    </a:lnTo>
                    <a:lnTo>
                      <a:pt x="159" y="284"/>
                    </a:lnTo>
                    <a:lnTo>
                      <a:pt x="106" y="284"/>
                    </a:lnTo>
                    <a:lnTo>
                      <a:pt x="92" y="386"/>
                    </a:lnTo>
                    <a:lnTo>
                      <a:pt x="31" y="386"/>
                    </a:lnTo>
                    <a:close/>
                    <a:moveTo>
                      <a:pt x="168" y="219"/>
                    </a:moveTo>
                    <a:lnTo>
                      <a:pt x="177" y="162"/>
                    </a:lnTo>
                    <a:lnTo>
                      <a:pt x="125" y="162"/>
                    </a:lnTo>
                    <a:lnTo>
                      <a:pt x="118" y="219"/>
                    </a:lnTo>
                    <a:lnTo>
                      <a:pt x="168" y="219"/>
                    </a:lnTo>
                    <a:close/>
                  </a:path>
                </a:pathLst>
              </a:custGeom>
              <a:solidFill>
                <a:schemeClr val="tx1">
                  <a:alpha val="11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/>
              </a:p>
            </p:txBody>
          </p:sp>
          <p:grpSp>
            <p:nvGrpSpPr>
              <p:cNvPr id="1675" name="Group 781"/>
              <p:cNvGrpSpPr/>
              <p:nvPr/>
            </p:nvGrpSpPr>
            <p:grpSpPr>
              <a:xfrm>
                <a:off x="3881682" y="31417"/>
                <a:ext cx="612096" cy="486108"/>
                <a:chOff x="9258271" y="-45770"/>
                <a:chExt cx="925513" cy="735013"/>
              </a:xfrm>
              <a:solidFill>
                <a:schemeClr val="accent4">
                  <a:lumMod val="20000"/>
                  <a:lumOff val="80000"/>
                  <a:alpha val="38000"/>
                </a:schemeClr>
              </a:solidFill>
            </p:grpSpPr>
            <p:sp>
              <p:nvSpPr>
                <p:cNvPr id="1680" name="Freeform 6"/>
                <p:cNvSpPr>
                  <a:spLocks noEditPoints="1"/>
                </p:cNvSpPr>
                <p:nvPr/>
              </p:nvSpPr>
              <p:spPr bwMode="auto">
                <a:xfrm>
                  <a:off x="9258271" y="-45770"/>
                  <a:ext cx="925513" cy="735013"/>
                </a:xfrm>
                <a:custGeom>
                  <a:avLst/>
                  <a:gdLst>
                    <a:gd name="T0" fmla="*/ 160 w 246"/>
                    <a:gd name="T1" fmla="*/ 152 h 194"/>
                    <a:gd name="T2" fmla="*/ 131 w 246"/>
                    <a:gd name="T3" fmla="*/ 175 h 194"/>
                    <a:gd name="T4" fmla="*/ 97 w 246"/>
                    <a:gd name="T5" fmla="*/ 189 h 194"/>
                    <a:gd name="T6" fmla="*/ 75 w 246"/>
                    <a:gd name="T7" fmla="*/ 158 h 194"/>
                    <a:gd name="T8" fmla="*/ 56 w 246"/>
                    <a:gd name="T9" fmla="*/ 189 h 194"/>
                    <a:gd name="T10" fmla="*/ 30 w 246"/>
                    <a:gd name="T11" fmla="*/ 169 h 194"/>
                    <a:gd name="T12" fmla="*/ 8 w 246"/>
                    <a:gd name="T13" fmla="*/ 136 h 194"/>
                    <a:gd name="T14" fmla="*/ 6 w 246"/>
                    <a:gd name="T15" fmla="*/ 92 h 194"/>
                    <a:gd name="T16" fmla="*/ 18 w 246"/>
                    <a:gd name="T17" fmla="*/ 68 h 194"/>
                    <a:gd name="T18" fmla="*/ 11 w 246"/>
                    <a:gd name="T19" fmla="*/ 86 h 194"/>
                    <a:gd name="T20" fmla="*/ 70 w 246"/>
                    <a:gd name="T21" fmla="*/ 45 h 194"/>
                    <a:gd name="T22" fmla="*/ 111 w 246"/>
                    <a:gd name="T23" fmla="*/ 20 h 194"/>
                    <a:gd name="T24" fmla="*/ 209 w 246"/>
                    <a:gd name="T25" fmla="*/ 44 h 194"/>
                    <a:gd name="T26" fmla="*/ 238 w 246"/>
                    <a:gd name="T27" fmla="*/ 41 h 194"/>
                    <a:gd name="T28" fmla="*/ 206 w 246"/>
                    <a:gd name="T29" fmla="*/ 122 h 194"/>
                    <a:gd name="T30" fmla="*/ 163 w 246"/>
                    <a:gd name="T31" fmla="*/ 135 h 194"/>
                    <a:gd name="T32" fmla="*/ 139 w 246"/>
                    <a:gd name="T33" fmla="*/ 117 h 194"/>
                    <a:gd name="T34" fmla="*/ 189 w 246"/>
                    <a:gd name="T35" fmla="*/ 120 h 194"/>
                    <a:gd name="T36" fmla="*/ 172 w 246"/>
                    <a:gd name="T37" fmla="*/ 132 h 194"/>
                    <a:gd name="T38" fmla="*/ 196 w 246"/>
                    <a:gd name="T39" fmla="*/ 117 h 194"/>
                    <a:gd name="T40" fmla="*/ 234 w 246"/>
                    <a:gd name="T41" fmla="*/ 43 h 194"/>
                    <a:gd name="T42" fmla="*/ 210 w 246"/>
                    <a:gd name="T43" fmla="*/ 58 h 194"/>
                    <a:gd name="T44" fmla="*/ 206 w 246"/>
                    <a:gd name="T45" fmla="*/ 64 h 194"/>
                    <a:gd name="T46" fmla="*/ 196 w 246"/>
                    <a:gd name="T47" fmla="*/ 76 h 194"/>
                    <a:gd name="T48" fmla="*/ 190 w 246"/>
                    <a:gd name="T49" fmla="*/ 72 h 194"/>
                    <a:gd name="T50" fmla="*/ 194 w 246"/>
                    <a:gd name="T51" fmla="*/ 49 h 194"/>
                    <a:gd name="T52" fmla="*/ 188 w 246"/>
                    <a:gd name="T53" fmla="*/ 30 h 194"/>
                    <a:gd name="T54" fmla="*/ 126 w 246"/>
                    <a:gd name="T55" fmla="*/ 15 h 194"/>
                    <a:gd name="T56" fmla="*/ 113 w 246"/>
                    <a:gd name="T57" fmla="*/ 32 h 194"/>
                    <a:gd name="T58" fmla="*/ 58 w 246"/>
                    <a:gd name="T59" fmla="*/ 85 h 194"/>
                    <a:gd name="T60" fmla="*/ 78 w 246"/>
                    <a:gd name="T61" fmla="*/ 93 h 194"/>
                    <a:gd name="T62" fmla="*/ 70 w 246"/>
                    <a:gd name="T63" fmla="*/ 120 h 194"/>
                    <a:gd name="T64" fmla="*/ 121 w 246"/>
                    <a:gd name="T65" fmla="*/ 108 h 194"/>
                    <a:gd name="T66" fmla="*/ 125 w 246"/>
                    <a:gd name="T67" fmla="*/ 80 h 194"/>
                    <a:gd name="T68" fmla="*/ 95 w 246"/>
                    <a:gd name="T69" fmla="*/ 128 h 194"/>
                    <a:gd name="T70" fmla="*/ 60 w 246"/>
                    <a:gd name="T71" fmla="*/ 100 h 194"/>
                    <a:gd name="T72" fmla="*/ 77 w 246"/>
                    <a:gd name="T73" fmla="*/ 49 h 194"/>
                    <a:gd name="T74" fmla="*/ 20 w 246"/>
                    <a:gd name="T75" fmla="*/ 105 h 194"/>
                    <a:gd name="T76" fmla="*/ 33 w 246"/>
                    <a:gd name="T77" fmla="*/ 172 h 194"/>
                    <a:gd name="T78" fmla="*/ 62 w 246"/>
                    <a:gd name="T79" fmla="*/ 181 h 194"/>
                    <a:gd name="T80" fmla="*/ 70 w 246"/>
                    <a:gd name="T81" fmla="*/ 149 h 194"/>
                    <a:gd name="T82" fmla="*/ 87 w 246"/>
                    <a:gd name="T83" fmla="*/ 154 h 194"/>
                    <a:gd name="T84" fmla="*/ 93 w 246"/>
                    <a:gd name="T85" fmla="*/ 162 h 194"/>
                    <a:gd name="T86" fmla="*/ 113 w 246"/>
                    <a:gd name="T87" fmla="*/ 184 h 194"/>
                    <a:gd name="T88" fmla="*/ 150 w 246"/>
                    <a:gd name="T89" fmla="*/ 128 h 194"/>
                    <a:gd name="T90" fmla="*/ 19 w 246"/>
                    <a:gd name="T91" fmla="*/ 133 h 194"/>
                    <a:gd name="T92" fmla="*/ 27 w 246"/>
                    <a:gd name="T93" fmla="*/ 162 h 194"/>
                    <a:gd name="T94" fmla="*/ 153 w 246"/>
                    <a:gd name="T95" fmla="*/ 138 h 194"/>
                    <a:gd name="T96" fmla="*/ 157 w 246"/>
                    <a:gd name="T97" fmla="*/ 168 h 194"/>
                    <a:gd name="T98" fmla="*/ 19 w 246"/>
                    <a:gd name="T99" fmla="*/ 87 h 194"/>
                    <a:gd name="T100" fmla="*/ 8 w 246"/>
                    <a:gd name="T101" fmla="*/ 83 h 194"/>
                    <a:gd name="T102" fmla="*/ 4 w 246"/>
                    <a:gd name="T103" fmla="*/ 75 h 19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246" h="194">
                      <a:moveTo>
                        <a:pt x="153" y="128"/>
                      </a:moveTo>
                      <a:cubicBezTo>
                        <a:pt x="154" y="132"/>
                        <a:pt x="156" y="135"/>
                        <a:pt x="157" y="139"/>
                      </a:cubicBezTo>
                      <a:cubicBezTo>
                        <a:pt x="158" y="143"/>
                        <a:pt x="159" y="148"/>
                        <a:pt x="160" y="152"/>
                      </a:cubicBezTo>
                      <a:cubicBezTo>
                        <a:pt x="160" y="156"/>
                        <a:pt x="161" y="160"/>
                        <a:pt x="161" y="164"/>
                      </a:cubicBezTo>
                      <a:cubicBezTo>
                        <a:pt x="163" y="172"/>
                        <a:pt x="160" y="176"/>
                        <a:pt x="152" y="176"/>
                      </a:cubicBezTo>
                      <a:cubicBezTo>
                        <a:pt x="145" y="176"/>
                        <a:pt x="138" y="175"/>
                        <a:pt x="131" y="175"/>
                      </a:cubicBezTo>
                      <a:cubicBezTo>
                        <a:pt x="130" y="175"/>
                        <a:pt x="128" y="175"/>
                        <a:pt x="127" y="176"/>
                      </a:cubicBezTo>
                      <a:cubicBezTo>
                        <a:pt x="123" y="180"/>
                        <a:pt x="119" y="183"/>
                        <a:pt x="116" y="187"/>
                      </a:cubicBezTo>
                      <a:cubicBezTo>
                        <a:pt x="111" y="193"/>
                        <a:pt x="103" y="194"/>
                        <a:pt x="97" y="189"/>
                      </a:cubicBezTo>
                      <a:cubicBezTo>
                        <a:pt x="92" y="183"/>
                        <a:pt x="89" y="177"/>
                        <a:pt x="85" y="170"/>
                      </a:cubicBezTo>
                      <a:cubicBezTo>
                        <a:pt x="83" y="166"/>
                        <a:pt x="84" y="162"/>
                        <a:pt x="90" y="158"/>
                      </a:cubicBezTo>
                      <a:cubicBezTo>
                        <a:pt x="83" y="158"/>
                        <a:pt x="79" y="158"/>
                        <a:pt x="75" y="158"/>
                      </a:cubicBezTo>
                      <a:cubicBezTo>
                        <a:pt x="73" y="163"/>
                        <a:pt x="70" y="168"/>
                        <a:pt x="68" y="173"/>
                      </a:cubicBezTo>
                      <a:cubicBezTo>
                        <a:pt x="68" y="175"/>
                        <a:pt x="67" y="177"/>
                        <a:pt x="67" y="179"/>
                      </a:cubicBezTo>
                      <a:cubicBezTo>
                        <a:pt x="67" y="187"/>
                        <a:pt x="64" y="190"/>
                        <a:pt x="56" y="189"/>
                      </a:cubicBezTo>
                      <a:cubicBezTo>
                        <a:pt x="48" y="188"/>
                        <a:pt x="41" y="186"/>
                        <a:pt x="33" y="183"/>
                      </a:cubicBezTo>
                      <a:cubicBezTo>
                        <a:pt x="28" y="182"/>
                        <a:pt x="27" y="178"/>
                        <a:pt x="28" y="173"/>
                      </a:cubicBezTo>
                      <a:cubicBezTo>
                        <a:pt x="29" y="171"/>
                        <a:pt x="29" y="169"/>
                        <a:pt x="30" y="169"/>
                      </a:cubicBezTo>
                      <a:cubicBezTo>
                        <a:pt x="24" y="166"/>
                        <a:pt x="18" y="164"/>
                        <a:pt x="13" y="160"/>
                      </a:cubicBezTo>
                      <a:cubicBezTo>
                        <a:pt x="10" y="158"/>
                        <a:pt x="7" y="153"/>
                        <a:pt x="5" y="149"/>
                      </a:cubicBezTo>
                      <a:cubicBezTo>
                        <a:pt x="3" y="144"/>
                        <a:pt x="3" y="140"/>
                        <a:pt x="8" y="136"/>
                      </a:cubicBezTo>
                      <a:cubicBezTo>
                        <a:pt x="16" y="130"/>
                        <a:pt x="18" y="123"/>
                        <a:pt x="16" y="113"/>
                      </a:cubicBezTo>
                      <a:cubicBezTo>
                        <a:pt x="16" y="108"/>
                        <a:pt x="16" y="102"/>
                        <a:pt x="16" y="98"/>
                      </a:cubicBezTo>
                      <a:cubicBezTo>
                        <a:pt x="13" y="96"/>
                        <a:pt x="8" y="95"/>
                        <a:pt x="6" y="92"/>
                      </a:cubicBezTo>
                      <a:cubicBezTo>
                        <a:pt x="3" y="88"/>
                        <a:pt x="1" y="83"/>
                        <a:pt x="1" y="78"/>
                      </a:cubicBezTo>
                      <a:cubicBezTo>
                        <a:pt x="0" y="71"/>
                        <a:pt x="9" y="64"/>
                        <a:pt x="16" y="62"/>
                      </a:cubicBezTo>
                      <a:cubicBezTo>
                        <a:pt x="17" y="64"/>
                        <a:pt x="17" y="66"/>
                        <a:pt x="18" y="68"/>
                      </a:cubicBezTo>
                      <a:cubicBezTo>
                        <a:pt x="18" y="71"/>
                        <a:pt x="18" y="73"/>
                        <a:pt x="19" y="76"/>
                      </a:cubicBezTo>
                      <a:cubicBezTo>
                        <a:pt x="17" y="75"/>
                        <a:pt x="16" y="75"/>
                        <a:pt x="15" y="75"/>
                      </a:cubicBezTo>
                      <a:cubicBezTo>
                        <a:pt x="14" y="78"/>
                        <a:pt x="13" y="81"/>
                        <a:pt x="11" y="86"/>
                      </a:cubicBezTo>
                      <a:cubicBezTo>
                        <a:pt x="14" y="85"/>
                        <a:pt x="16" y="85"/>
                        <a:pt x="17" y="84"/>
                      </a:cubicBezTo>
                      <a:cubicBezTo>
                        <a:pt x="20" y="81"/>
                        <a:pt x="22" y="79"/>
                        <a:pt x="24" y="76"/>
                      </a:cubicBezTo>
                      <a:cubicBezTo>
                        <a:pt x="35" y="59"/>
                        <a:pt x="50" y="49"/>
                        <a:pt x="70" y="45"/>
                      </a:cubicBezTo>
                      <a:cubicBezTo>
                        <a:pt x="78" y="44"/>
                        <a:pt x="86" y="41"/>
                        <a:pt x="92" y="34"/>
                      </a:cubicBezTo>
                      <a:cubicBezTo>
                        <a:pt x="92" y="33"/>
                        <a:pt x="94" y="32"/>
                        <a:pt x="95" y="32"/>
                      </a:cubicBezTo>
                      <a:cubicBezTo>
                        <a:pt x="102" y="31"/>
                        <a:pt x="106" y="25"/>
                        <a:pt x="111" y="20"/>
                      </a:cubicBezTo>
                      <a:cubicBezTo>
                        <a:pt x="130" y="1"/>
                        <a:pt x="160" y="0"/>
                        <a:pt x="180" y="17"/>
                      </a:cubicBezTo>
                      <a:cubicBezTo>
                        <a:pt x="186" y="22"/>
                        <a:pt x="193" y="27"/>
                        <a:pt x="199" y="32"/>
                      </a:cubicBezTo>
                      <a:cubicBezTo>
                        <a:pt x="203" y="35"/>
                        <a:pt x="206" y="39"/>
                        <a:pt x="209" y="44"/>
                      </a:cubicBezTo>
                      <a:cubicBezTo>
                        <a:pt x="211" y="48"/>
                        <a:pt x="213" y="48"/>
                        <a:pt x="216" y="45"/>
                      </a:cubicBezTo>
                      <a:cubicBezTo>
                        <a:pt x="218" y="44"/>
                        <a:pt x="220" y="42"/>
                        <a:pt x="222" y="40"/>
                      </a:cubicBezTo>
                      <a:cubicBezTo>
                        <a:pt x="227" y="33"/>
                        <a:pt x="235" y="33"/>
                        <a:pt x="238" y="41"/>
                      </a:cubicBezTo>
                      <a:cubicBezTo>
                        <a:pt x="241" y="49"/>
                        <a:pt x="243" y="56"/>
                        <a:pt x="244" y="64"/>
                      </a:cubicBezTo>
                      <a:cubicBezTo>
                        <a:pt x="246" y="75"/>
                        <a:pt x="245" y="86"/>
                        <a:pt x="241" y="97"/>
                      </a:cubicBezTo>
                      <a:cubicBezTo>
                        <a:pt x="235" y="113"/>
                        <a:pt x="223" y="122"/>
                        <a:pt x="206" y="122"/>
                      </a:cubicBezTo>
                      <a:cubicBezTo>
                        <a:pt x="204" y="122"/>
                        <a:pt x="203" y="122"/>
                        <a:pt x="201" y="122"/>
                      </a:cubicBezTo>
                      <a:cubicBezTo>
                        <a:pt x="195" y="121"/>
                        <a:pt x="192" y="122"/>
                        <a:pt x="190" y="128"/>
                      </a:cubicBezTo>
                      <a:cubicBezTo>
                        <a:pt x="186" y="139"/>
                        <a:pt x="172" y="143"/>
                        <a:pt x="163" y="135"/>
                      </a:cubicBezTo>
                      <a:cubicBezTo>
                        <a:pt x="160" y="132"/>
                        <a:pt x="158" y="130"/>
                        <a:pt x="155" y="127"/>
                      </a:cubicBezTo>
                      <a:cubicBezTo>
                        <a:pt x="154" y="128"/>
                        <a:pt x="154" y="128"/>
                        <a:pt x="153" y="128"/>
                      </a:cubicBezTo>
                      <a:close/>
                      <a:moveTo>
                        <a:pt x="139" y="117"/>
                      </a:moveTo>
                      <a:cubicBezTo>
                        <a:pt x="148" y="121"/>
                        <a:pt x="157" y="124"/>
                        <a:pt x="164" y="131"/>
                      </a:cubicBezTo>
                      <a:cubicBezTo>
                        <a:pt x="168" y="135"/>
                        <a:pt x="173" y="137"/>
                        <a:pt x="178" y="135"/>
                      </a:cubicBezTo>
                      <a:cubicBezTo>
                        <a:pt x="185" y="133"/>
                        <a:pt x="189" y="128"/>
                        <a:pt x="189" y="120"/>
                      </a:cubicBezTo>
                      <a:cubicBezTo>
                        <a:pt x="188" y="121"/>
                        <a:pt x="186" y="121"/>
                        <a:pt x="186" y="122"/>
                      </a:cubicBezTo>
                      <a:cubicBezTo>
                        <a:pt x="185" y="126"/>
                        <a:pt x="182" y="128"/>
                        <a:pt x="180" y="131"/>
                      </a:cubicBezTo>
                      <a:cubicBezTo>
                        <a:pt x="177" y="134"/>
                        <a:pt x="174" y="133"/>
                        <a:pt x="172" y="132"/>
                      </a:cubicBezTo>
                      <a:cubicBezTo>
                        <a:pt x="170" y="132"/>
                        <a:pt x="169" y="129"/>
                        <a:pt x="169" y="127"/>
                      </a:cubicBezTo>
                      <a:cubicBezTo>
                        <a:pt x="169" y="121"/>
                        <a:pt x="170" y="116"/>
                        <a:pt x="171" y="111"/>
                      </a:cubicBezTo>
                      <a:cubicBezTo>
                        <a:pt x="179" y="113"/>
                        <a:pt x="187" y="116"/>
                        <a:pt x="196" y="117"/>
                      </a:cubicBezTo>
                      <a:cubicBezTo>
                        <a:pt x="215" y="120"/>
                        <a:pt x="230" y="116"/>
                        <a:pt x="238" y="94"/>
                      </a:cubicBezTo>
                      <a:cubicBezTo>
                        <a:pt x="242" y="82"/>
                        <a:pt x="241" y="70"/>
                        <a:pt x="239" y="57"/>
                      </a:cubicBezTo>
                      <a:cubicBezTo>
                        <a:pt x="238" y="52"/>
                        <a:pt x="236" y="48"/>
                        <a:pt x="234" y="43"/>
                      </a:cubicBezTo>
                      <a:cubicBezTo>
                        <a:pt x="232" y="39"/>
                        <a:pt x="229" y="38"/>
                        <a:pt x="226" y="42"/>
                      </a:cubicBezTo>
                      <a:cubicBezTo>
                        <a:pt x="222" y="46"/>
                        <a:pt x="218" y="50"/>
                        <a:pt x="213" y="52"/>
                      </a:cubicBezTo>
                      <a:cubicBezTo>
                        <a:pt x="211" y="53"/>
                        <a:pt x="209" y="55"/>
                        <a:pt x="210" y="58"/>
                      </a:cubicBezTo>
                      <a:cubicBezTo>
                        <a:pt x="212" y="66"/>
                        <a:pt x="210" y="74"/>
                        <a:pt x="207" y="82"/>
                      </a:cubicBezTo>
                      <a:cubicBezTo>
                        <a:pt x="207" y="77"/>
                        <a:pt x="208" y="72"/>
                        <a:pt x="208" y="68"/>
                      </a:cubicBezTo>
                      <a:cubicBezTo>
                        <a:pt x="208" y="66"/>
                        <a:pt x="207" y="65"/>
                        <a:pt x="206" y="64"/>
                      </a:cubicBezTo>
                      <a:cubicBezTo>
                        <a:pt x="205" y="65"/>
                        <a:pt x="203" y="65"/>
                        <a:pt x="203" y="66"/>
                      </a:cubicBezTo>
                      <a:cubicBezTo>
                        <a:pt x="201" y="69"/>
                        <a:pt x="199" y="73"/>
                        <a:pt x="197" y="76"/>
                      </a:cubicBezTo>
                      <a:cubicBezTo>
                        <a:pt x="196" y="76"/>
                        <a:pt x="196" y="76"/>
                        <a:pt x="196" y="76"/>
                      </a:cubicBezTo>
                      <a:cubicBezTo>
                        <a:pt x="197" y="72"/>
                        <a:pt x="198" y="68"/>
                        <a:pt x="199" y="62"/>
                      </a:cubicBezTo>
                      <a:cubicBezTo>
                        <a:pt x="196" y="64"/>
                        <a:pt x="195" y="65"/>
                        <a:pt x="193" y="67"/>
                      </a:cubicBezTo>
                      <a:cubicBezTo>
                        <a:pt x="192" y="68"/>
                        <a:pt x="191" y="70"/>
                        <a:pt x="190" y="72"/>
                      </a:cubicBezTo>
                      <a:cubicBezTo>
                        <a:pt x="191" y="63"/>
                        <a:pt x="192" y="63"/>
                        <a:pt x="207" y="60"/>
                      </a:cubicBezTo>
                      <a:cubicBezTo>
                        <a:pt x="206" y="59"/>
                        <a:pt x="204" y="57"/>
                        <a:pt x="204" y="57"/>
                      </a:cubicBezTo>
                      <a:cubicBezTo>
                        <a:pt x="197" y="59"/>
                        <a:pt x="195" y="55"/>
                        <a:pt x="194" y="49"/>
                      </a:cubicBezTo>
                      <a:cubicBezTo>
                        <a:pt x="198" y="48"/>
                        <a:pt x="202" y="47"/>
                        <a:pt x="206" y="46"/>
                      </a:cubicBezTo>
                      <a:cubicBezTo>
                        <a:pt x="202" y="40"/>
                        <a:pt x="198" y="33"/>
                        <a:pt x="190" y="32"/>
                      </a:cubicBezTo>
                      <a:cubicBezTo>
                        <a:pt x="189" y="32"/>
                        <a:pt x="188" y="31"/>
                        <a:pt x="188" y="30"/>
                      </a:cubicBezTo>
                      <a:cubicBezTo>
                        <a:pt x="182" y="25"/>
                        <a:pt x="176" y="19"/>
                        <a:pt x="169" y="14"/>
                      </a:cubicBezTo>
                      <a:cubicBezTo>
                        <a:pt x="163" y="11"/>
                        <a:pt x="156" y="9"/>
                        <a:pt x="150" y="9"/>
                      </a:cubicBezTo>
                      <a:cubicBezTo>
                        <a:pt x="142" y="10"/>
                        <a:pt x="134" y="13"/>
                        <a:pt x="126" y="15"/>
                      </a:cubicBezTo>
                      <a:cubicBezTo>
                        <a:pt x="119" y="18"/>
                        <a:pt x="112" y="22"/>
                        <a:pt x="108" y="30"/>
                      </a:cubicBezTo>
                      <a:cubicBezTo>
                        <a:pt x="112" y="30"/>
                        <a:pt x="115" y="30"/>
                        <a:pt x="118" y="30"/>
                      </a:cubicBezTo>
                      <a:cubicBezTo>
                        <a:pt x="117" y="31"/>
                        <a:pt x="115" y="32"/>
                        <a:pt x="113" y="32"/>
                      </a:cubicBezTo>
                      <a:cubicBezTo>
                        <a:pt x="107" y="34"/>
                        <a:pt x="100" y="32"/>
                        <a:pt x="95" y="38"/>
                      </a:cubicBezTo>
                      <a:cubicBezTo>
                        <a:pt x="86" y="48"/>
                        <a:pt x="76" y="57"/>
                        <a:pt x="67" y="68"/>
                      </a:cubicBezTo>
                      <a:cubicBezTo>
                        <a:pt x="63" y="73"/>
                        <a:pt x="61" y="79"/>
                        <a:pt x="58" y="85"/>
                      </a:cubicBezTo>
                      <a:cubicBezTo>
                        <a:pt x="58" y="86"/>
                        <a:pt x="58" y="88"/>
                        <a:pt x="59" y="89"/>
                      </a:cubicBezTo>
                      <a:cubicBezTo>
                        <a:pt x="62" y="94"/>
                        <a:pt x="65" y="99"/>
                        <a:pt x="69" y="104"/>
                      </a:cubicBezTo>
                      <a:cubicBezTo>
                        <a:pt x="72" y="100"/>
                        <a:pt x="75" y="96"/>
                        <a:pt x="78" y="93"/>
                      </a:cubicBezTo>
                      <a:cubicBezTo>
                        <a:pt x="77" y="96"/>
                        <a:pt x="76" y="99"/>
                        <a:pt x="74" y="103"/>
                      </a:cubicBezTo>
                      <a:cubicBezTo>
                        <a:pt x="72" y="106"/>
                        <a:pt x="70" y="109"/>
                        <a:pt x="69" y="113"/>
                      </a:cubicBezTo>
                      <a:cubicBezTo>
                        <a:pt x="68" y="115"/>
                        <a:pt x="69" y="118"/>
                        <a:pt x="70" y="120"/>
                      </a:cubicBezTo>
                      <a:cubicBezTo>
                        <a:pt x="76" y="129"/>
                        <a:pt x="84" y="129"/>
                        <a:pt x="94" y="124"/>
                      </a:cubicBezTo>
                      <a:cubicBezTo>
                        <a:pt x="100" y="120"/>
                        <a:pt x="107" y="117"/>
                        <a:pt x="114" y="115"/>
                      </a:cubicBezTo>
                      <a:cubicBezTo>
                        <a:pt x="118" y="114"/>
                        <a:pt x="121" y="112"/>
                        <a:pt x="121" y="108"/>
                      </a:cubicBezTo>
                      <a:cubicBezTo>
                        <a:pt x="121" y="100"/>
                        <a:pt x="121" y="91"/>
                        <a:pt x="121" y="83"/>
                      </a:cubicBezTo>
                      <a:cubicBezTo>
                        <a:pt x="121" y="75"/>
                        <a:pt x="121" y="68"/>
                        <a:pt x="121" y="60"/>
                      </a:cubicBezTo>
                      <a:cubicBezTo>
                        <a:pt x="123" y="67"/>
                        <a:pt x="124" y="74"/>
                        <a:pt x="125" y="80"/>
                      </a:cubicBezTo>
                      <a:cubicBezTo>
                        <a:pt x="127" y="92"/>
                        <a:pt x="128" y="103"/>
                        <a:pt x="124" y="114"/>
                      </a:cubicBezTo>
                      <a:cubicBezTo>
                        <a:pt x="123" y="116"/>
                        <a:pt x="121" y="118"/>
                        <a:pt x="120" y="118"/>
                      </a:cubicBezTo>
                      <a:cubicBezTo>
                        <a:pt x="111" y="119"/>
                        <a:pt x="103" y="124"/>
                        <a:pt x="95" y="128"/>
                      </a:cubicBezTo>
                      <a:cubicBezTo>
                        <a:pt x="82" y="136"/>
                        <a:pt x="73" y="131"/>
                        <a:pt x="64" y="121"/>
                      </a:cubicBezTo>
                      <a:cubicBezTo>
                        <a:pt x="63" y="120"/>
                        <a:pt x="63" y="117"/>
                        <a:pt x="64" y="116"/>
                      </a:cubicBezTo>
                      <a:cubicBezTo>
                        <a:pt x="67" y="110"/>
                        <a:pt x="64" y="105"/>
                        <a:pt x="60" y="100"/>
                      </a:cubicBezTo>
                      <a:cubicBezTo>
                        <a:pt x="56" y="95"/>
                        <a:pt x="52" y="89"/>
                        <a:pt x="55" y="82"/>
                      </a:cubicBezTo>
                      <a:cubicBezTo>
                        <a:pt x="56" y="77"/>
                        <a:pt x="59" y="73"/>
                        <a:pt x="62" y="69"/>
                      </a:cubicBezTo>
                      <a:cubicBezTo>
                        <a:pt x="66" y="62"/>
                        <a:pt x="72" y="56"/>
                        <a:pt x="77" y="49"/>
                      </a:cubicBezTo>
                      <a:cubicBezTo>
                        <a:pt x="76" y="49"/>
                        <a:pt x="74" y="49"/>
                        <a:pt x="74" y="49"/>
                      </a:cubicBezTo>
                      <a:cubicBezTo>
                        <a:pt x="61" y="52"/>
                        <a:pt x="50" y="56"/>
                        <a:pt x="40" y="64"/>
                      </a:cubicBezTo>
                      <a:cubicBezTo>
                        <a:pt x="28" y="75"/>
                        <a:pt x="21" y="88"/>
                        <a:pt x="20" y="105"/>
                      </a:cubicBezTo>
                      <a:cubicBezTo>
                        <a:pt x="19" y="122"/>
                        <a:pt x="25" y="137"/>
                        <a:pt x="34" y="152"/>
                      </a:cubicBezTo>
                      <a:cubicBezTo>
                        <a:pt x="35" y="154"/>
                        <a:pt x="37" y="158"/>
                        <a:pt x="36" y="161"/>
                      </a:cubicBezTo>
                      <a:cubicBezTo>
                        <a:pt x="36" y="165"/>
                        <a:pt x="35" y="169"/>
                        <a:pt x="33" y="172"/>
                      </a:cubicBezTo>
                      <a:cubicBezTo>
                        <a:pt x="32" y="177"/>
                        <a:pt x="33" y="179"/>
                        <a:pt x="36" y="180"/>
                      </a:cubicBezTo>
                      <a:cubicBezTo>
                        <a:pt x="44" y="182"/>
                        <a:pt x="51" y="183"/>
                        <a:pt x="58" y="184"/>
                      </a:cubicBezTo>
                      <a:cubicBezTo>
                        <a:pt x="60" y="184"/>
                        <a:pt x="62" y="182"/>
                        <a:pt x="62" y="181"/>
                      </a:cubicBezTo>
                      <a:cubicBezTo>
                        <a:pt x="63" y="178"/>
                        <a:pt x="63" y="174"/>
                        <a:pt x="65" y="172"/>
                      </a:cubicBezTo>
                      <a:cubicBezTo>
                        <a:pt x="70" y="166"/>
                        <a:pt x="70" y="159"/>
                        <a:pt x="70" y="152"/>
                      </a:cubicBezTo>
                      <a:cubicBezTo>
                        <a:pt x="70" y="151"/>
                        <a:pt x="70" y="150"/>
                        <a:pt x="70" y="149"/>
                      </a:cubicBezTo>
                      <a:cubicBezTo>
                        <a:pt x="70" y="148"/>
                        <a:pt x="70" y="148"/>
                        <a:pt x="70" y="147"/>
                      </a:cubicBezTo>
                      <a:cubicBezTo>
                        <a:pt x="71" y="154"/>
                        <a:pt x="75" y="154"/>
                        <a:pt x="80" y="154"/>
                      </a:cubicBezTo>
                      <a:cubicBezTo>
                        <a:pt x="82" y="154"/>
                        <a:pt x="85" y="154"/>
                        <a:pt x="87" y="154"/>
                      </a:cubicBezTo>
                      <a:cubicBezTo>
                        <a:pt x="93" y="154"/>
                        <a:pt x="101" y="156"/>
                        <a:pt x="103" y="145"/>
                      </a:cubicBezTo>
                      <a:cubicBezTo>
                        <a:pt x="103" y="151"/>
                        <a:pt x="103" y="155"/>
                        <a:pt x="103" y="157"/>
                      </a:cubicBezTo>
                      <a:cubicBezTo>
                        <a:pt x="99" y="159"/>
                        <a:pt x="96" y="161"/>
                        <a:pt x="93" y="162"/>
                      </a:cubicBezTo>
                      <a:cubicBezTo>
                        <a:pt x="89" y="164"/>
                        <a:pt x="88" y="168"/>
                        <a:pt x="90" y="170"/>
                      </a:cubicBezTo>
                      <a:cubicBezTo>
                        <a:pt x="93" y="176"/>
                        <a:pt x="96" y="181"/>
                        <a:pt x="100" y="186"/>
                      </a:cubicBezTo>
                      <a:cubicBezTo>
                        <a:pt x="104" y="189"/>
                        <a:pt x="109" y="188"/>
                        <a:pt x="113" y="184"/>
                      </a:cubicBezTo>
                      <a:cubicBezTo>
                        <a:pt x="114" y="182"/>
                        <a:pt x="116" y="180"/>
                        <a:pt x="118" y="179"/>
                      </a:cubicBezTo>
                      <a:cubicBezTo>
                        <a:pt x="122" y="175"/>
                        <a:pt x="126" y="172"/>
                        <a:pt x="130" y="169"/>
                      </a:cubicBezTo>
                      <a:cubicBezTo>
                        <a:pt x="141" y="158"/>
                        <a:pt x="146" y="143"/>
                        <a:pt x="150" y="128"/>
                      </a:cubicBezTo>
                      <a:cubicBezTo>
                        <a:pt x="150" y="127"/>
                        <a:pt x="148" y="125"/>
                        <a:pt x="147" y="124"/>
                      </a:cubicBezTo>
                      <a:cubicBezTo>
                        <a:pt x="145" y="121"/>
                        <a:pt x="142" y="119"/>
                        <a:pt x="139" y="117"/>
                      </a:cubicBezTo>
                      <a:close/>
                      <a:moveTo>
                        <a:pt x="19" y="133"/>
                      </a:moveTo>
                      <a:cubicBezTo>
                        <a:pt x="17" y="135"/>
                        <a:pt x="13" y="137"/>
                        <a:pt x="10" y="140"/>
                      </a:cubicBezTo>
                      <a:cubicBezTo>
                        <a:pt x="9" y="141"/>
                        <a:pt x="8" y="143"/>
                        <a:pt x="8" y="145"/>
                      </a:cubicBezTo>
                      <a:cubicBezTo>
                        <a:pt x="8" y="152"/>
                        <a:pt x="19" y="163"/>
                        <a:pt x="27" y="162"/>
                      </a:cubicBezTo>
                      <a:cubicBezTo>
                        <a:pt x="31" y="162"/>
                        <a:pt x="33" y="159"/>
                        <a:pt x="31" y="155"/>
                      </a:cubicBezTo>
                      <a:cubicBezTo>
                        <a:pt x="27" y="147"/>
                        <a:pt x="23" y="140"/>
                        <a:pt x="19" y="133"/>
                      </a:cubicBezTo>
                      <a:close/>
                      <a:moveTo>
                        <a:pt x="153" y="138"/>
                      </a:moveTo>
                      <a:cubicBezTo>
                        <a:pt x="147" y="150"/>
                        <a:pt x="141" y="161"/>
                        <a:pt x="135" y="172"/>
                      </a:cubicBezTo>
                      <a:cubicBezTo>
                        <a:pt x="142" y="172"/>
                        <a:pt x="148" y="173"/>
                        <a:pt x="155" y="172"/>
                      </a:cubicBezTo>
                      <a:cubicBezTo>
                        <a:pt x="156" y="172"/>
                        <a:pt x="157" y="169"/>
                        <a:pt x="157" y="168"/>
                      </a:cubicBezTo>
                      <a:cubicBezTo>
                        <a:pt x="157" y="161"/>
                        <a:pt x="157" y="155"/>
                        <a:pt x="156" y="149"/>
                      </a:cubicBezTo>
                      <a:cubicBezTo>
                        <a:pt x="155" y="145"/>
                        <a:pt x="154" y="142"/>
                        <a:pt x="153" y="138"/>
                      </a:cubicBezTo>
                      <a:close/>
                      <a:moveTo>
                        <a:pt x="19" y="87"/>
                      </a:moveTo>
                      <a:cubicBezTo>
                        <a:pt x="17" y="88"/>
                        <a:pt x="15" y="89"/>
                        <a:pt x="14" y="89"/>
                      </a:cubicBezTo>
                      <a:cubicBezTo>
                        <a:pt x="12" y="89"/>
                        <a:pt x="10" y="89"/>
                        <a:pt x="10" y="88"/>
                      </a:cubicBezTo>
                      <a:cubicBezTo>
                        <a:pt x="9" y="87"/>
                        <a:pt x="8" y="85"/>
                        <a:pt x="8" y="83"/>
                      </a:cubicBezTo>
                      <a:cubicBezTo>
                        <a:pt x="10" y="78"/>
                        <a:pt x="11" y="73"/>
                        <a:pt x="13" y="68"/>
                      </a:cubicBezTo>
                      <a:cubicBezTo>
                        <a:pt x="12" y="68"/>
                        <a:pt x="12" y="68"/>
                        <a:pt x="11" y="68"/>
                      </a:cubicBezTo>
                      <a:cubicBezTo>
                        <a:pt x="9" y="70"/>
                        <a:pt x="6" y="72"/>
                        <a:pt x="4" y="75"/>
                      </a:cubicBezTo>
                      <a:cubicBezTo>
                        <a:pt x="2" y="78"/>
                        <a:pt x="6" y="91"/>
                        <a:pt x="10" y="93"/>
                      </a:cubicBezTo>
                      <a:cubicBezTo>
                        <a:pt x="14" y="95"/>
                        <a:pt x="19" y="92"/>
                        <a:pt x="19" y="8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81" name="Freeform 8"/>
                <p:cNvSpPr>
                  <a:spLocks/>
                </p:cNvSpPr>
                <p:nvPr/>
              </p:nvSpPr>
              <p:spPr bwMode="auto">
                <a:xfrm>
                  <a:off x="9288433" y="457468"/>
                  <a:ext cx="93663" cy="114300"/>
                </a:xfrm>
                <a:custGeom>
                  <a:avLst/>
                  <a:gdLst>
                    <a:gd name="T0" fmla="*/ 11 w 25"/>
                    <a:gd name="T1" fmla="*/ 0 h 30"/>
                    <a:gd name="T2" fmla="*/ 23 w 25"/>
                    <a:gd name="T3" fmla="*/ 22 h 30"/>
                    <a:gd name="T4" fmla="*/ 19 w 25"/>
                    <a:gd name="T5" fmla="*/ 29 h 30"/>
                    <a:gd name="T6" fmla="*/ 0 w 25"/>
                    <a:gd name="T7" fmla="*/ 12 h 30"/>
                    <a:gd name="T8" fmla="*/ 2 w 25"/>
                    <a:gd name="T9" fmla="*/ 7 h 30"/>
                    <a:gd name="T10" fmla="*/ 11 w 25"/>
                    <a:gd name="T11" fmla="*/ 0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5" h="30">
                      <a:moveTo>
                        <a:pt x="11" y="0"/>
                      </a:moveTo>
                      <a:cubicBezTo>
                        <a:pt x="15" y="7"/>
                        <a:pt x="19" y="14"/>
                        <a:pt x="23" y="22"/>
                      </a:cubicBezTo>
                      <a:cubicBezTo>
                        <a:pt x="25" y="26"/>
                        <a:pt x="23" y="29"/>
                        <a:pt x="19" y="29"/>
                      </a:cubicBezTo>
                      <a:cubicBezTo>
                        <a:pt x="11" y="30"/>
                        <a:pt x="0" y="19"/>
                        <a:pt x="0" y="12"/>
                      </a:cubicBezTo>
                      <a:cubicBezTo>
                        <a:pt x="0" y="10"/>
                        <a:pt x="1" y="8"/>
                        <a:pt x="2" y="7"/>
                      </a:cubicBezTo>
                      <a:cubicBezTo>
                        <a:pt x="5" y="4"/>
                        <a:pt x="9" y="2"/>
                        <a:pt x="1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82" name="Freeform 9"/>
                <p:cNvSpPr>
                  <a:spLocks/>
                </p:cNvSpPr>
                <p:nvPr/>
              </p:nvSpPr>
              <p:spPr bwMode="auto">
                <a:xfrm>
                  <a:off x="9766271" y="476518"/>
                  <a:ext cx="82550" cy="133350"/>
                </a:xfrm>
                <a:custGeom>
                  <a:avLst/>
                  <a:gdLst>
                    <a:gd name="T0" fmla="*/ 18 w 22"/>
                    <a:gd name="T1" fmla="*/ 0 h 35"/>
                    <a:gd name="T2" fmla="*/ 21 w 22"/>
                    <a:gd name="T3" fmla="*/ 11 h 35"/>
                    <a:gd name="T4" fmla="*/ 22 w 22"/>
                    <a:gd name="T5" fmla="*/ 30 h 35"/>
                    <a:gd name="T6" fmla="*/ 20 w 22"/>
                    <a:gd name="T7" fmla="*/ 34 h 35"/>
                    <a:gd name="T8" fmla="*/ 0 w 22"/>
                    <a:gd name="T9" fmla="*/ 34 h 35"/>
                    <a:gd name="T10" fmla="*/ 18 w 22"/>
                    <a:gd name="T11" fmla="*/ 0 h 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35">
                      <a:moveTo>
                        <a:pt x="18" y="0"/>
                      </a:moveTo>
                      <a:cubicBezTo>
                        <a:pt x="19" y="4"/>
                        <a:pt x="20" y="7"/>
                        <a:pt x="21" y="11"/>
                      </a:cubicBezTo>
                      <a:cubicBezTo>
                        <a:pt x="22" y="17"/>
                        <a:pt x="22" y="23"/>
                        <a:pt x="22" y="30"/>
                      </a:cubicBezTo>
                      <a:cubicBezTo>
                        <a:pt x="22" y="31"/>
                        <a:pt x="21" y="34"/>
                        <a:pt x="20" y="34"/>
                      </a:cubicBezTo>
                      <a:cubicBezTo>
                        <a:pt x="13" y="35"/>
                        <a:pt x="7" y="34"/>
                        <a:pt x="0" y="34"/>
                      </a:cubicBezTo>
                      <a:cubicBezTo>
                        <a:pt x="6" y="23"/>
                        <a:pt x="12" y="12"/>
                        <a:pt x="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83" name="Freeform 10"/>
                <p:cNvSpPr>
                  <a:spLocks/>
                </p:cNvSpPr>
                <p:nvPr/>
              </p:nvSpPr>
              <p:spPr bwMode="auto">
                <a:xfrm>
                  <a:off x="9266208" y="211405"/>
                  <a:ext cx="63500" cy="103188"/>
                </a:xfrm>
                <a:custGeom>
                  <a:avLst/>
                  <a:gdLst>
                    <a:gd name="T0" fmla="*/ 17 w 17"/>
                    <a:gd name="T1" fmla="*/ 19 h 27"/>
                    <a:gd name="T2" fmla="*/ 8 w 17"/>
                    <a:gd name="T3" fmla="*/ 25 h 27"/>
                    <a:gd name="T4" fmla="*/ 2 w 17"/>
                    <a:gd name="T5" fmla="*/ 7 h 27"/>
                    <a:gd name="T6" fmla="*/ 9 w 17"/>
                    <a:gd name="T7" fmla="*/ 0 h 27"/>
                    <a:gd name="T8" fmla="*/ 11 w 17"/>
                    <a:gd name="T9" fmla="*/ 0 h 27"/>
                    <a:gd name="T10" fmla="*/ 6 w 17"/>
                    <a:gd name="T11" fmla="*/ 15 h 27"/>
                    <a:gd name="T12" fmla="*/ 8 w 17"/>
                    <a:gd name="T13" fmla="*/ 20 h 27"/>
                    <a:gd name="T14" fmla="*/ 12 w 17"/>
                    <a:gd name="T15" fmla="*/ 21 h 27"/>
                    <a:gd name="T16" fmla="*/ 17 w 17"/>
                    <a:gd name="T17" fmla="*/ 19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" h="27">
                      <a:moveTo>
                        <a:pt x="17" y="19"/>
                      </a:moveTo>
                      <a:cubicBezTo>
                        <a:pt x="17" y="24"/>
                        <a:pt x="12" y="27"/>
                        <a:pt x="8" y="25"/>
                      </a:cubicBezTo>
                      <a:cubicBezTo>
                        <a:pt x="4" y="23"/>
                        <a:pt x="0" y="10"/>
                        <a:pt x="2" y="7"/>
                      </a:cubicBezTo>
                      <a:cubicBezTo>
                        <a:pt x="4" y="4"/>
                        <a:pt x="7" y="2"/>
                        <a:pt x="9" y="0"/>
                      </a:cubicBezTo>
                      <a:cubicBezTo>
                        <a:pt x="10" y="0"/>
                        <a:pt x="10" y="0"/>
                        <a:pt x="11" y="0"/>
                      </a:cubicBezTo>
                      <a:cubicBezTo>
                        <a:pt x="9" y="5"/>
                        <a:pt x="8" y="10"/>
                        <a:pt x="6" y="15"/>
                      </a:cubicBezTo>
                      <a:cubicBezTo>
                        <a:pt x="6" y="17"/>
                        <a:pt x="7" y="19"/>
                        <a:pt x="8" y="20"/>
                      </a:cubicBezTo>
                      <a:cubicBezTo>
                        <a:pt x="8" y="21"/>
                        <a:pt x="10" y="21"/>
                        <a:pt x="12" y="21"/>
                      </a:cubicBezTo>
                      <a:cubicBezTo>
                        <a:pt x="13" y="21"/>
                        <a:pt x="15" y="20"/>
                        <a:pt x="17" y="19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84" name="Freeform 11"/>
                <p:cNvSpPr>
                  <a:spLocks noEditPoints="1"/>
                </p:cNvSpPr>
                <p:nvPr/>
              </p:nvSpPr>
              <p:spPr bwMode="auto">
                <a:xfrm>
                  <a:off x="9829771" y="159018"/>
                  <a:ext cx="93663" cy="68263"/>
                </a:xfrm>
                <a:custGeom>
                  <a:avLst/>
                  <a:gdLst>
                    <a:gd name="T0" fmla="*/ 0 w 25"/>
                    <a:gd name="T1" fmla="*/ 12 h 18"/>
                    <a:gd name="T2" fmla="*/ 18 w 25"/>
                    <a:gd name="T3" fmla="*/ 0 h 18"/>
                    <a:gd name="T4" fmla="*/ 25 w 25"/>
                    <a:gd name="T5" fmla="*/ 8 h 18"/>
                    <a:gd name="T6" fmla="*/ 9 w 25"/>
                    <a:gd name="T7" fmla="*/ 18 h 18"/>
                    <a:gd name="T8" fmla="*/ 4 w 25"/>
                    <a:gd name="T9" fmla="*/ 11 h 18"/>
                    <a:gd name="T10" fmla="*/ 0 w 25"/>
                    <a:gd name="T11" fmla="*/ 12 h 18"/>
                    <a:gd name="T12" fmla="*/ 15 w 25"/>
                    <a:gd name="T13" fmla="*/ 11 h 18"/>
                    <a:gd name="T14" fmla="*/ 10 w 25"/>
                    <a:gd name="T15" fmla="*/ 9 h 18"/>
                    <a:gd name="T16" fmla="*/ 7 w 25"/>
                    <a:gd name="T17" fmla="*/ 12 h 18"/>
                    <a:gd name="T18" fmla="*/ 9 w 25"/>
                    <a:gd name="T19" fmla="*/ 15 h 18"/>
                    <a:gd name="T20" fmla="*/ 15 w 25"/>
                    <a:gd name="T21" fmla="*/ 11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25" h="18">
                      <a:moveTo>
                        <a:pt x="0" y="12"/>
                      </a:moveTo>
                      <a:cubicBezTo>
                        <a:pt x="8" y="3"/>
                        <a:pt x="8" y="3"/>
                        <a:pt x="18" y="0"/>
                      </a:cubicBezTo>
                      <a:cubicBezTo>
                        <a:pt x="18" y="5"/>
                        <a:pt x="21" y="8"/>
                        <a:pt x="25" y="8"/>
                      </a:cubicBezTo>
                      <a:cubicBezTo>
                        <a:pt x="19" y="11"/>
                        <a:pt x="14" y="15"/>
                        <a:pt x="9" y="18"/>
                      </a:cubicBezTo>
                      <a:cubicBezTo>
                        <a:pt x="7" y="16"/>
                        <a:pt x="6" y="14"/>
                        <a:pt x="4" y="11"/>
                      </a:cubicBezTo>
                      <a:cubicBezTo>
                        <a:pt x="3" y="11"/>
                        <a:pt x="2" y="11"/>
                        <a:pt x="0" y="12"/>
                      </a:cubicBezTo>
                      <a:close/>
                      <a:moveTo>
                        <a:pt x="15" y="11"/>
                      </a:moveTo>
                      <a:cubicBezTo>
                        <a:pt x="13" y="10"/>
                        <a:pt x="11" y="9"/>
                        <a:pt x="10" y="9"/>
                      </a:cubicBezTo>
                      <a:cubicBezTo>
                        <a:pt x="9" y="9"/>
                        <a:pt x="7" y="11"/>
                        <a:pt x="7" y="12"/>
                      </a:cubicBezTo>
                      <a:cubicBezTo>
                        <a:pt x="7" y="13"/>
                        <a:pt x="8" y="14"/>
                        <a:pt x="9" y="15"/>
                      </a:cubicBezTo>
                      <a:cubicBezTo>
                        <a:pt x="11" y="14"/>
                        <a:pt x="12" y="13"/>
                        <a:pt x="15" y="1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85" name="Freeform 12"/>
                <p:cNvSpPr>
                  <a:spLocks/>
                </p:cNvSpPr>
                <p:nvPr/>
              </p:nvSpPr>
              <p:spPr bwMode="auto">
                <a:xfrm>
                  <a:off x="9604346" y="101868"/>
                  <a:ext cx="101600" cy="98425"/>
                </a:xfrm>
                <a:custGeom>
                  <a:avLst/>
                  <a:gdLst>
                    <a:gd name="T0" fmla="*/ 27 w 27"/>
                    <a:gd name="T1" fmla="*/ 2 h 26"/>
                    <a:gd name="T2" fmla="*/ 11 w 27"/>
                    <a:gd name="T3" fmla="*/ 16 h 26"/>
                    <a:gd name="T4" fmla="*/ 10 w 27"/>
                    <a:gd name="T5" fmla="*/ 9 h 26"/>
                    <a:gd name="T6" fmla="*/ 9 w 27"/>
                    <a:gd name="T7" fmla="*/ 9 h 26"/>
                    <a:gd name="T8" fmla="*/ 0 w 27"/>
                    <a:gd name="T9" fmla="*/ 26 h 26"/>
                    <a:gd name="T10" fmla="*/ 27 w 27"/>
                    <a:gd name="T11" fmla="*/ 2 h 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7" h="26">
                      <a:moveTo>
                        <a:pt x="27" y="2"/>
                      </a:moveTo>
                      <a:cubicBezTo>
                        <a:pt x="18" y="3"/>
                        <a:pt x="14" y="8"/>
                        <a:pt x="11" y="16"/>
                      </a:cubicBezTo>
                      <a:cubicBezTo>
                        <a:pt x="11" y="14"/>
                        <a:pt x="10" y="12"/>
                        <a:pt x="10" y="9"/>
                      </a:cubicBezTo>
                      <a:cubicBezTo>
                        <a:pt x="10" y="9"/>
                        <a:pt x="9" y="9"/>
                        <a:pt x="9" y="9"/>
                      </a:cubicBezTo>
                      <a:cubicBezTo>
                        <a:pt x="6" y="15"/>
                        <a:pt x="3" y="21"/>
                        <a:pt x="0" y="26"/>
                      </a:cubicBezTo>
                      <a:cubicBezTo>
                        <a:pt x="3" y="6"/>
                        <a:pt x="10" y="0"/>
                        <a:pt x="27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86" name="Freeform 13"/>
                <p:cNvSpPr>
                  <a:spLocks/>
                </p:cNvSpPr>
                <p:nvPr/>
              </p:nvSpPr>
              <p:spPr bwMode="auto">
                <a:xfrm>
                  <a:off x="10071071" y="124093"/>
                  <a:ext cx="52388" cy="42863"/>
                </a:xfrm>
                <a:custGeom>
                  <a:avLst/>
                  <a:gdLst>
                    <a:gd name="T0" fmla="*/ 14 w 14"/>
                    <a:gd name="T1" fmla="*/ 0 h 11"/>
                    <a:gd name="T2" fmla="*/ 0 w 14"/>
                    <a:gd name="T3" fmla="*/ 10 h 11"/>
                    <a:gd name="T4" fmla="*/ 14 w 14"/>
                    <a:gd name="T5" fmla="*/ 0 h 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" h="11">
                      <a:moveTo>
                        <a:pt x="14" y="0"/>
                      </a:moveTo>
                      <a:cubicBezTo>
                        <a:pt x="11" y="7"/>
                        <a:pt x="5" y="11"/>
                        <a:pt x="0" y="10"/>
                      </a:cubicBezTo>
                      <a:cubicBezTo>
                        <a:pt x="4" y="7"/>
                        <a:pt x="9" y="3"/>
                        <a:pt x="1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87" name="Freeform 14"/>
                <p:cNvSpPr>
                  <a:spLocks/>
                </p:cNvSpPr>
                <p:nvPr/>
              </p:nvSpPr>
              <p:spPr bwMode="auto">
                <a:xfrm>
                  <a:off x="9799608" y="106630"/>
                  <a:ext cx="38100" cy="36513"/>
                </a:xfrm>
                <a:custGeom>
                  <a:avLst/>
                  <a:gdLst>
                    <a:gd name="T0" fmla="*/ 1 w 10"/>
                    <a:gd name="T1" fmla="*/ 10 h 10"/>
                    <a:gd name="T2" fmla="*/ 10 w 10"/>
                    <a:gd name="T3" fmla="*/ 0 h 10"/>
                    <a:gd name="T4" fmla="*/ 1 w 10"/>
                    <a:gd name="T5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0" h="10">
                      <a:moveTo>
                        <a:pt x="1" y="10"/>
                      </a:moveTo>
                      <a:cubicBezTo>
                        <a:pt x="0" y="5"/>
                        <a:pt x="2" y="3"/>
                        <a:pt x="10" y="0"/>
                      </a:cubicBezTo>
                      <a:cubicBezTo>
                        <a:pt x="7" y="3"/>
                        <a:pt x="4" y="7"/>
                        <a:pt x="1" y="1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88" name="Freeform 15"/>
                <p:cNvSpPr>
                  <a:spLocks/>
                </p:cNvSpPr>
                <p:nvPr/>
              </p:nvSpPr>
              <p:spPr bwMode="auto">
                <a:xfrm>
                  <a:off x="9874221" y="347930"/>
                  <a:ext cx="23813" cy="19050"/>
                </a:xfrm>
                <a:custGeom>
                  <a:avLst/>
                  <a:gdLst>
                    <a:gd name="T0" fmla="*/ 6 w 6"/>
                    <a:gd name="T1" fmla="*/ 0 h 5"/>
                    <a:gd name="T2" fmla="*/ 0 w 6"/>
                    <a:gd name="T3" fmla="*/ 5 h 5"/>
                    <a:gd name="T4" fmla="*/ 6 w 6"/>
                    <a:gd name="T5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6" h="5">
                      <a:moveTo>
                        <a:pt x="6" y="0"/>
                      </a:moveTo>
                      <a:cubicBezTo>
                        <a:pt x="4" y="2"/>
                        <a:pt x="1" y="4"/>
                        <a:pt x="0" y="5"/>
                      </a:cubicBezTo>
                      <a:cubicBezTo>
                        <a:pt x="0" y="3"/>
                        <a:pt x="2" y="1"/>
                        <a:pt x="6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  <p:sp>
              <p:nvSpPr>
                <p:cNvPr id="1689" name="Freeform 16"/>
                <p:cNvSpPr>
                  <a:spLocks/>
                </p:cNvSpPr>
                <p:nvPr/>
              </p:nvSpPr>
              <p:spPr bwMode="auto">
                <a:xfrm>
                  <a:off x="9856758" y="192355"/>
                  <a:ext cx="30163" cy="23813"/>
                </a:xfrm>
                <a:custGeom>
                  <a:avLst/>
                  <a:gdLst>
                    <a:gd name="T0" fmla="*/ 8 w 8"/>
                    <a:gd name="T1" fmla="*/ 2 h 6"/>
                    <a:gd name="T2" fmla="*/ 2 w 8"/>
                    <a:gd name="T3" fmla="*/ 6 h 6"/>
                    <a:gd name="T4" fmla="*/ 0 w 8"/>
                    <a:gd name="T5" fmla="*/ 3 h 6"/>
                    <a:gd name="T6" fmla="*/ 3 w 8"/>
                    <a:gd name="T7" fmla="*/ 0 h 6"/>
                    <a:gd name="T8" fmla="*/ 8 w 8"/>
                    <a:gd name="T9" fmla="*/ 2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" h="6">
                      <a:moveTo>
                        <a:pt x="8" y="2"/>
                      </a:moveTo>
                      <a:cubicBezTo>
                        <a:pt x="5" y="4"/>
                        <a:pt x="4" y="5"/>
                        <a:pt x="2" y="6"/>
                      </a:cubicBezTo>
                      <a:cubicBezTo>
                        <a:pt x="1" y="5"/>
                        <a:pt x="0" y="4"/>
                        <a:pt x="0" y="3"/>
                      </a:cubicBezTo>
                      <a:cubicBezTo>
                        <a:pt x="0" y="2"/>
                        <a:pt x="2" y="0"/>
                        <a:pt x="3" y="0"/>
                      </a:cubicBezTo>
                      <a:cubicBezTo>
                        <a:pt x="4" y="0"/>
                        <a:pt x="6" y="1"/>
                        <a:pt x="8" y="2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765" dirty="0"/>
                </a:p>
              </p:txBody>
            </p:sp>
          </p:grpSp>
          <p:sp>
            <p:nvSpPr>
              <p:cNvPr id="1676" name="Freeform 23"/>
              <p:cNvSpPr>
                <a:spLocks/>
              </p:cNvSpPr>
              <p:nvPr/>
            </p:nvSpPr>
            <p:spPr bwMode="auto">
              <a:xfrm>
                <a:off x="8266810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2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2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8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7" name="Freeform 24"/>
              <p:cNvSpPr>
                <a:spLocks/>
              </p:cNvSpPr>
              <p:nvPr/>
            </p:nvSpPr>
            <p:spPr bwMode="auto">
              <a:xfrm>
                <a:off x="8567726" y="52676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8" name="Freeform 17"/>
              <p:cNvSpPr>
                <a:spLocks/>
              </p:cNvSpPr>
              <p:nvPr/>
            </p:nvSpPr>
            <p:spPr bwMode="auto">
              <a:xfrm>
                <a:off x="8868642" y="52675"/>
                <a:ext cx="164840" cy="464850"/>
              </a:xfrm>
              <a:custGeom>
                <a:avLst/>
                <a:gdLst>
                  <a:gd name="T0" fmla="*/ 36 w 36"/>
                  <a:gd name="T1" fmla="*/ 0 h 101"/>
                  <a:gd name="T2" fmla="*/ 36 w 36"/>
                  <a:gd name="T3" fmla="*/ 101 h 101"/>
                  <a:gd name="T4" fmla="*/ 20 w 36"/>
                  <a:gd name="T5" fmla="*/ 101 h 101"/>
                  <a:gd name="T6" fmla="*/ 20 w 36"/>
                  <a:gd name="T7" fmla="*/ 20 h 101"/>
                  <a:gd name="T8" fmla="*/ 11 w 36"/>
                  <a:gd name="T9" fmla="*/ 25 h 101"/>
                  <a:gd name="T10" fmla="*/ 0 w 36"/>
                  <a:gd name="T11" fmla="*/ 29 h 101"/>
                  <a:gd name="T12" fmla="*/ 0 w 36"/>
                  <a:gd name="T13" fmla="*/ 15 h 101"/>
                  <a:gd name="T14" fmla="*/ 7 w 36"/>
                  <a:gd name="T15" fmla="*/ 12 h 101"/>
                  <a:gd name="T16" fmla="*/ 15 w 36"/>
                  <a:gd name="T17" fmla="*/ 9 h 101"/>
                  <a:gd name="T18" fmla="*/ 22 w 36"/>
                  <a:gd name="T19" fmla="*/ 5 h 101"/>
                  <a:gd name="T20" fmla="*/ 30 w 36"/>
                  <a:gd name="T21" fmla="*/ 0 h 101"/>
                  <a:gd name="T22" fmla="*/ 36 w 36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6" h="101">
                    <a:moveTo>
                      <a:pt x="36" y="0"/>
                    </a:moveTo>
                    <a:cubicBezTo>
                      <a:pt x="36" y="101"/>
                      <a:pt x="36" y="101"/>
                      <a:pt x="36" y="101"/>
                    </a:cubicBezTo>
                    <a:cubicBezTo>
                      <a:pt x="20" y="101"/>
                      <a:pt x="20" y="101"/>
                      <a:pt x="20" y="101"/>
                    </a:cubicBezTo>
                    <a:cubicBezTo>
                      <a:pt x="20" y="20"/>
                      <a:pt x="20" y="20"/>
                      <a:pt x="20" y="20"/>
                    </a:cubicBezTo>
                    <a:cubicBezTo>
                      <a:pt x="18" y="22"/>
                      <a:pt x="14" y="24"/>
                      <a:pt x="11" y="25"/>
                    </a:cubicBezTo>
                    <a:cubicBezTo>
                      <a:pt x="8" y="26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2" y="14"/>
                      <a:pt x="5" y="13"/>
                      <a:pt x="7" y="12"/>
                    </a:cubicBezTo>
                    <a:cubicBezTo>
                      <a:pt x="10" y="11"/>
                      <a:pt x="12" y="10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679" name="Freeform 24"/>
              <p:cNvSpPr>
                <a:spLocks/>
              </p:cNvSpPr>
              <p:nvPr/>
            </p:nvSpPr>
            <p:spPr bwMode="auto">
              <a:xfrm>
                <a:off x="216679" y="46890"/>
                <a:ext cx="171435" cy="464849"/>
              </a:xfrm>
              <a:custGeom>
                <a:avLst/>
                <a:gdLst>
                  <a:gd name="T0" fmla="*/ 37 w 37"/>
                  <a:gd name="T1" fmla="*/ 0 h 101"/>
                  <a:gd name="T2" fmla="*/ 37 w 37"/>
                  <a:gd name="T3" fmla="*/ 101 h 101"/>
                  <a:gd name="T4" fmla="*/ 21 w 37"/>
                  <a:gd name="T5" fmla="*/ 101 h 101"/>
                  <a:gd name="T6" fmla="*/ 21 w 37"/>
                  <a:gd name="T7" fmla="*/ 20 h 101"/>
                  <a:gd name="T8" fmla="*/ 11 w 37"/>
                  <a:gd name="T9" fmla="*/ 25 h 101"/>
                  <a:gd name="T10" fmla="*/ 0 w 37"/>
                  <a:gd name="T11" fmla="*/ 29 h 101"/>
                  <a:gd name="T12" fmla="*/ 0 w 37"/>
                  <a:gd name="T13" fmla="*/ 15 h 101"/>
                  <a:gd name="T14" fmla="*/ 8 w 37"/>
                  <a:gd name="T15" fmla="*/ 13 h 101"/>
                  <a:gd name="T16" fmla="*/ 15 w 37"/>
                  <a:gd name="T17" fmla="*/ 9 h 101"/>
                  <a:gd name="T18" fmla="*/ 22 w 37"/>
                  <a:gd name="T19" fmla="*/ 5 h 101"/>
                  <a:gd name="T20" fmla="*/ 30 w 37"/>
                  <a:gd name="T21" fmla="*/ 0 h 101"/>
                  <a:gd name="T22" fmla="*/ 37 w 37"/>
                  <a:gd name="T23" fmla="*/ 0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7" h="101">
                    <a:moveTo>
                      <a:pt x="37" y="0"/>
                    </a:moveTo>
                    <a:cubicBezTo>
                      <a:pt x="37" y="101"/>
                      <a:pt x="37" y="101"/>
                      <a:pt x="37" y="101"/>
                    </a:cubicBezTo>
                    <a:cubicBezTo>
                      <a:pt x="21" y="101"/>
                      <a:pt x="21" y="101"/>
                      <a:pt x="21" y="101"/>
                    </a:cubicBezTo>
                    <a:cubicBezTo>
                      <a:pt x="21" y="20"/>
                      <a:pt x="21" y="20"/>
                      <a:pt x="21" y="20"/>
                    </a:cubicBezTo>
                    <a:cubicBezTo>
                      <a:pt x="18" y="22"/>
                      <a:pt x="15" y="24"/>
                      <a:pt x="11" y="25"/>
                    </a:cubicBezTo>
                    <a:cubicBezTo>
                      <a:pt x="8" y="27"/>
                      <a:pt x="4" y="28"/>
                      <a:pt x="0" y="29"/>
                    </a:cubicBezTo>
                    <a:cubicBezTo>
                      <a:pt x="0" y="15"/>
                      <a:pt x="0" y="15"/>
                      <a:pt x="0" y="15"/>
                    </a:cubicBezTo>
                    <a:cubicBezTo>
                      <a:pt x="3" y="15"/>
                      <a:pt x="5" y="14"/>
                      <a:pt x="8" y="13"/>
                    </a:cubicBezTo>
                    <a:cubicBezTo>
                      <a:pt x="10" y="12"/>
                      <a:pt x="13" y="11"/>
                      <a:pt x="15" y="9"/>
                    </a:cubicBezTo>
                    <a:cubicBezTo>
                      <a:pt x="17" y="8"/>
                      <a:pt x="20" y="7"/>
                      <a:pt x="22" y="5"/>
                    </a:cubicBezTo>
                    <a:cubicBezTo>
                      <a:pt x="25" y="4"/>
                      <a:pt x="27" y="2"/>
                      <a:pt x="30" y="0"/>
                    </a:cubicBez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65" dirty="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554" name="Rectangle 2553"/>
          <p:cNvSpPr/>
          <p:nvPr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chemeClr val="accent3">
              <a:alpha val="1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961" b="1" dirty="0">
              <a:solidFill>
                <a:schemeClr val="bg1"/>
              </a:solidFill>
              <a:latin typeface="+mj-lt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877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 Critical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2" hasCustomPrompt="1"/>
          </p:nvPr>
        </p:nvSpPr>
        <p:spPr>
          <a:xfrm>
            <a:off x="264570" y="1690688"/>
            <a:ext cx="7151167" cy="4486653"/>
          </a:xfrm>
          <a:ln w="152400">
            <a:noFill/>
          </a:ln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Screen shot or image here</a:t>
            </a:r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415737" y="1690688"/>
            <a:ext cx="4508581" cy="44612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961"/>
              </a:spcBef>
              <a:buFontTx/>
              <a:buNone/>
              <a:defRPr sz="3137">
                <a:solidFill>
                  <a:schemeClr val="accent3"/>
                </a:solidFill>
              </a:defRPr>
            </a:lvl1pPr>
            <a:lvl2pPr marL="336145" indent="0">
              <a:lnSpc>
                <a:spcPct val="100000"/>
              </a:lnSpc>
              <a:spcBef>
                <a:spcPts val="1961"/>
              </a:spcBef>
              <a:buFontTx/>
              <a:buNone/>
              <a:defRPr>
                <a:latin typeface="Segoe UI Light" charset="0"/>
                <a:ea typeface="Segoe UI Light" charset="0"/>
                <a:cs typeface="Segoe UI Light" charset="0"/>
              </a:defRPr>
            </a:lvl2pPr>
            <a:lvl3pPr marL="560241" indent="0">
              <a:lnSpc>
                <a:spcPct val="100000"/>
              </a:lnSpc>
              <a:spcBef>
                <a:spcPts val="1961"/>
              </a:spcBef>
              <a:buFontTx/>
              <a:buNone/>
              <a:defRPr>
                <a:latin typeface="Segoe UI Light" charset="0"/>
                <a:ea typeface="Segoe UI Light" charset="0"/>
                <a:cs typeface="Segoe UI Light" charset="0"/>
              </a:defRPr>
            </a:lvl3pPr>
            <a:lvl4pPr marL="784338" indent="0">
              <a:lnSpc>
                <a:spcPct val="100000"/>
              </a:lnSpc>
              <a:spcBef>
                <a:spcPts val="1961"/>
              </a:spcBef>
              <a:buFontTx/>
              <a:buNone/>
              <a:defRPr>
                <a:latin typeface="Segoe UI Light" charset="0"/>
                <a:ea typeface="Segoe UI Light" charset="0"/>
                <a:cs typeface="Segoe UI Light" charset="0"/>
              </a:defRPr>
            </a:lvl4pPr>
            <a:lvl5pPr marL="1008435" indent="0">
              <a:lnSpc>
                <a:spcPct val="100000"/>
              </a:lnSpc>
              <a:spcBef>
                <a:spcPts val="1961"/>
              </a:spcBef>
              <a:buFontTx/>
              <a:buNone/>
              <a:defRPr>
                <a:latin typeface="Segoe UI Light" charset="0"/>
                <a:ea typeface="Segoe UI Light" charset="0"/>
                <a:cs typeface="Segoe UI Light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9746652" y="6198928"/>
            <a:ext cx="2132997" cy="329536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4800" y="476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2414269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ssion Critical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35935" y="1690688"/>
            <a:ext cx="6751518" cy="4486829"/>
          </a:xfrm>
          <a:solidFill>
            <a:schemeClr val="bg1">
              <a:lumMod val="95000"/>
            </a:schemeClr>
          </a:solidFill>
          <a:ln w="63500">
            <a:solidFill>
              <a:schemeClr val="accent4"/>
            </a:solidFill>
            <a:miter lim="800000"/>
          </a:ln>
        </p:spPr>
        <p:txBody>
          <a:bodyPr wrap="square">
            <a:normAutofit/>
          </a:bodyPr>
          <a:lstStyle>
            <a:lvl1pPr marL="0" indent="0" defTabSz="36569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65690" indent="0" defTabSz="365690">
              <a:lnSpc>
                <a:spcPct val="100000"/>
              </a:lnSpc>
              <a:spcBef>
                <a:spcPts val="0"/>
              </a:spcBef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731379" indent="0" defTabSz="36569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097069" indent="0" defTabSz="365690">
              <a:lnSpc>
                <a:spcPct val="100000"/>
              </a:lnSpc>
              <a:spcBef>
                <a:spcPts val="0"/>
              </a:spcBef>
              <a:buNone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462759" indent="0" defTabSz="365690">
              <a:lnSpc>
                <a:spcPct val="100000"/>
              </a:lnSpc>
              <a:spcBef>
                <a:spcPts val="0"/>
              </a:spcBef>
              <a:buNone/>
              <a:tabLst/>
              <a:defRPr sz="1800"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Click to edit code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7415737" y="1690688"/>
            <a:ext cx="4508581" cy="446123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1961"/>
              </a:spcBef>
              <a:buFontTx/>
              <a:buNone/>
              <a:defRPr lang="en-US" sz="2353" kern="1200" dirty="0" smtClean="0">
                <a:solidFill>
                  <a:schemeClr val="accent3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  <a:lvl2pPr marL="336145" indent="0">
              <a:lnSpc>
                <a:spcPct val="100000"/>
              </a:lnSpc>
              <a:spcBef>
                <a:spcPts val="1961"/>
              </a:spcBef>
              <a:buFontTx/>
              <a:buNone/>
              <a:defRPr lang="en-US" sz="1921" b="0" kern="1200" dirty="0" smtClean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2pPr>
            <a:lvl3pPr marL="560241" indent="0">
              <a:lnSpc>
                <a:spcPct val="100000"/>
              </a:lnSpc>
              <a:spcBef>
                <a:spcPts val="1961"/>
              </a:spcBef>
              <a:buFontTx/>
              <a:buNone/>
              <a:defRPr/>
            </a:lvl3pPr>
            <a:lvl4pPr marL="784338" indent="0">
              <a:lnSpc>
                <a:spcPct val="100000"/>
              </a:lnSpc>
              <a:spcBef>
                <a:spcPts val="1961"/>
              </a:spcBef>
              <a:buFontTx/>
              <a:buNone/>
              <a:defRPr/>
            </a:lvl4pPr>
            <a:lvl5pPr marL="1008435" indent="0">
              <a:lnSpc>
                <a:spcPct val="100000"/>
              </a:lnSpc>
              <a:spcBef>
                <a:spcPts val="1961"/>
              </a:spcBef>
              <a:buFontTx/>
              <a:buNone/>
              <a:defRPr/>
            </a:lvl5pPr>
          </a:lstStyle>
          <a:p>
            <a:pPr marL="0" lvl="0" indent="0" algn="l" defTabSz="913505" rtl="0" fontAlgn="base">
              <a:lnSpc>
                <a:spcPct val="100000"/>
              </a:lnSpc>
              <a:spcBef>
                <a:spcPts val="1200"/>
              </a:spcBef>
              <a:spcAft>
                <a:spcPts val="1176"/>
              </a:spcAft>
              <a:buClr>
                <a:schemeClr val="tx1"/>
              </a:buClr>
              <a:buSzPct val="90000"/>
              <a:buFont typeface="Wingdings" pitchFamily="2" charset="2"/>
              <a:buNone/>
            </a:pPr>
            <a:r>
              <a:rPr lang="en-US" dirty="0"/>
              <a:t>Click to edit Master text styles</a:t>
            </a:r>
          </a:p>
          <a:p>
            <a:pPr marL="0" lvl="1" indent="0" algn="l" defTabSz="913505" rtl="0" fontAlgn="base">
              <a:lnSpc>
                <a:spcPct val="100000"/>
              </a:lnSpc>
              <a:spcBef>
                <a:spcPts val="600"/>
              </a:spcBef>
              <a:spcAft>
                <a:spcPts val="1176"/>
              </a:spcAft>
              <a:buSzPct val="90000"/>
              <a:buFont typeface="Arial" charset="0"/>
              <a:buNone/>
            </a:pPr>
            <a:r>
              <a:rPr lang="en-US" dirty="0"/>
              <a:t>Second level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0" t="40311" r="34969" b="49635"/>
          <a:stretch/>
        </p:blipFill>
        <p:spPr>
          <a:xfrm>
            <a:off x="9746652" y="6198928"/>
            <a:ext cx="2132997" cy="329536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97550" y="0"/>
            <a:ext cx="10515600" cy="1325563"/>
          </a:xfrm>
        </p:spPr>
        <p:txBody>
          <a:bodyPr/>
          <a:lstStyle>
            <a:lvl1pPr>
              <a:defRPr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1192686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092521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lumn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7"/>
            <a:ext cx="5378548" cy="17783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800">
                <a:solidFill>
                  <a:schemeClr val="accent3"/>
                </a:soli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4" y="1189177"/>
            <a:ext cx="5378548" cy="1778307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2800">
                <a:solidFill>
                  <a:schemeClr val="accent3"/>
                </a:solidFill>
              </a:defRPr>
            </a:lvl1pPr>
            <a:lvl2pPr marL="0" indent="0">
              <a:buNone/>
              <a:defRPr sz="1961"/>
            </a:lvl2pPr>
            <a:lvl3pPr marL="227165" indent="0">
              <a:buNone/>
              <a:tabLst/>
              <a:defRPr sz="1961"/>
            </a:lvl3pPr>
            <a:lvl4pPr marL="451219" indent="0">
              <a:buNone/>
              <a:defRPr/>
            </a:lvl4pPr>
            <a:lvl5pPr marL="672161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56911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874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17EF5-1FC3-49D4-99F3-3C6C642CE8C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21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29" Type="http://schemas.openxmlformats.org/officeDocument/2006/relationships/slideLayout" Target="../slideLayouts/slideLayout58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32" Type="http://schemas.openxmlformats.org/officeDocument/2006/relationships/theme" Target="../theme/theme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31" Type="http://schemas.openxmlformats.org/officeDocument/2006/relationships/slideLayout" Target="../slideLayouts/slideLayout60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slideLayout" Target="../slideLayouts/slideLayout56.xml"/><Relationship Id="rId30" Type="http://schemas.openxmlformats.org/officeDocument/2006/relationships/slideLayout" Target="../slideLayouts/slideLayout5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  <p:sldLayoutId id="2147483713" r:id="rId1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17EF5-1FC3-49D4-99F3-3C6C642CE8C3}" type="datetimeFigureOut">
              <a:rPr lang="en-US" smtClean="0"/>
              <a:t>5/13/2021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E957B-4120-49BE-99A7-E0EFC318AE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3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60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Segoe UI Light" charset="0"/>
          <a:ea typeface="Segoe UI Light" charset="0"/>
          <a:cs typeface="Segoe UI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Wingdings" charset="2"/>
        <a:buChar char="§"/>
        <a:defRPr sz="28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charset="2"/>
        <a:buChar char="§"/>
        <a:defRPr sz="24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/>
        </a:buClr>
        <a:buSzTx/>
        <a:buFont typeface="Wingdings" charset="2"/>
        <a:buChar char="§"/>
        <a:tabLst/>
        <a:defRPr sz="2000" kern="1200">
          <a:solidFill>
            <a:schemeClr val="tx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jared.com/blog/getting-to-the-bottom-of-top/#blocking" TargetMode="External"/><Relationship Id="rId2" Type="http://schemas.openxmlformats.org/officeDocument/2006/relationships/hyperlink" Target="https://www.sqljared.com/blog/halloween-in-jun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qljared.com" TargetMode="External"/><Relationship Id="rId7" Type="http://schemas.openxmlformats.org/officeDocument/2006/relationships/image" Target="../media/image12.emf"/><Relationship Id="rId2" Type="http://schemas.openxmlformats.org/officeDocument/2006/relationships/hyperlink" Target="mailto:sqljared@outlook.com" TargetMode="Externa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icrosoft.com/en-us/sql/relational-databases/in-memory-oltp/faster-temp-table-and-table-variable-by-using-memory-optimization?view=sql-server-ver15" TargetMode="External"/><Relationship Id="rId3" Type="http://schemas.openxmlformats.org/officeDocument/2006/relationships/hyperlink" Target="https://sqlperformance.com/2020/09/locking/upsert-anti-pattern" TargetMode="External"/><Relationship Id="rId7" Type="http://schemas.openxmlformats.org/officeDocument/2006/relationships/hyperlink" Target="https://docs.microsoft.com/en-us/sql/relational-databases/tables/use-table-valued-parameters-database-engine?view=sql-server-ver15" TargetMode="External"/><Relationship Id="rId2" Type="http://schemas.openxmlformats.org/officeDocument/2006/relationships/hyperlink" Target="https://sqlperformance.com/2013/02/t-sql-queries/halloween-problem-part-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jared.com/blog/millisecond-improvements/" TargetMode="External"/><Relationship Id="rId5" Type="http://schemas.openxmlformats.org/officeDocument/2006/relationships/hyperlink" Target="https://www.sqljared.com/blog/getting-to-the-bottom-of-top/#blocking" TargetMode="External"/><Relationship Id="rId4" Type="http://schemas.openxmlformats.org/officeDocument/2006/relationships/hyperlink" Target="https://www.sqljared.com/blog/halloween-in-june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B262-C8E7-4FB4-8C6B-2FBCFB4796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Every Millisecond Counts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9F44D8-3C75-4D85-88FD-512B156D11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case study in tuning a Frequent procedure to &lt;1ms duration</a:t>
            </a:r>
          </a:p>
        </p:txBody>
      </p:sp>
    </p:spTree>
    <p:extLst>
      <p:ext uri="{BB962C8B-B14F-4D97-AF65-F5344CB8AC3E}">
        <p14:creationId xmlns:p14="http://schemas.microsoft.com/office/powerpoint/2010/main" val="287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40000"/>
              </a:schemeClr>
            </a:gs>
            <a:gs pos="100000">
              <a:schemeClr val="bg2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DD276684-B387-4740-B467-9F85F45A3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92CFC-A8EF-4F1A-BEEC-0F124EF47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Indexed View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3310B1D-580A-4185-97E2-4C9FC40BF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404372"/>
              </p:ext>
            </p:extLst>
          </p:nvPr>
        </p:nvGraphicFramePr>
        <p:xfrm>
          <a:off x="1141411" y="2440771"/>
          <a:ext cx="9905999" cy="358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674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7D85-6663-496E-AE4C-A6D3EC56B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Optimized Table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70E9B-6C6C-4C50-B4AB-3D19498CF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Lack of statistics can lead to bad plans</a:t>
            </a:r>
          </a:p>
          <a:p>
            <a:r>
              <a:rPr lang="en-US" dirty="0"/>
              <a:t>SQL Server optimizer assumes 1 row</a:t>
            </a:r>
          </a:p>
          <a:p>
            <a:r>
              <a:rPr lang="en-US" dirty="0"/>
              <a:t>Temp tables have stats</a:t>
            </a:r>
          </a:p>
          <a:p>
            <a:r>
              <a:rPr lang="en-US" dirty="0"/>
              <a:t>TEMPDB contention</a:t>
            </a:r>
          </a:p>
          <a:p>
            <a:pPr lvl="1"/>
            <a:r>
              <a:rPr lang="en-US" dirty="0"/>
              <a:t>May work in other cases, not will 100s of millions of executions per day!</a:t>
            </a:r>
          </a:p>
          <a:p>
            <a:r>
              <a:rPr lang="en-US" dirty="0"/>
              <a:t>Memory Optimized: hard to beat</a:t>
            </a:r>
          </a:p>
          <a:p>
            <a:r>
              <a:rPr lang="en-US" dirty="0"/>
              <a:t>Want specific behavior? Give SQL a hint.</a:t>
            </a:r>
          </a:p>
        </p:txBody>
      </p:sp>
      <p:pic>
        <p:nvPicPr>
          <p:cNvPr id="5" name="Picture 4" descr="Burning match">
            <a:extLst>
              <a:ext uri="{FF2B5EF4-FFF2-40B4-BE49-F238E27FC236}">
                <a16:creationId xmlns:a16="http://schemas.microsoft.com/office/drawing/2014/main" id="{6EDD1740-6091-4BFF-9930-CB816242D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789" y="2249487"/>
            <a:ext cx="2525580" cy="167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64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578154-2CE4-43C6-826C-4D163FD8A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400"/>
              <a:t>Unnecessary Inserts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8AD2B-4498-43BF-B5EC-45AA7B400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In case row doesn’t exist for UPDATE</a:t>
            </a:r>
          </a:p>
          <a:p>
            <a:r>
              <a:rPr lang="en-US" sz="1800" dirty="0"/>
              <a:t>We will UPDATE many times, INSERT once</a:t>
            </a:r>
          </a:p>
          <a:p>
            <a:r>
              <a:rPr lang="en-US" sz="1800" dirty="0"/>
              <a:t>INSERT 0 rows, still run the TRIGGER</a:t>
            </a:r>
          </a:p>
          <a:p>
            <a:r>
              <a:rPr lang="en-US" sz="1800" dirty="0"/>
              <a:t>If we UPDATE x rows, matching TVP</a:t>
            </a:r>
          </a:p>
          <a:p>
            <a:pPr lvl="1"/>
            <a:r>
              <a:rPr lang="en-US" sz="1400" dirty="0"/>
              <a:t>Skip the INSERT statement entirely</a:t>
            </a:r>
          </a:p>
          <a:p>
            <a:r>
              <a:rPr lang="en-US" sz="1800" dirty="0"/>
              <a:t>350 million executions to 6 million</a:t>
            </a:r>
          </a:p>
          <a:p>
            <a:r>
              <a:rPr lang="en-US" sz="1800" dirty="0"/>
              <a:t>1.95ms </a:t>
            </a:r>
            <a:r>
              <a:rPr lang="en-US" sz="1800" dirty="0">
                <a:sym typeface="Wingdings" panose="05000000000000000000" pitchFamily="2" charset="2"/>
              </a:rPr>
              <a:t> 1.91ms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14,000 seconds per day</a:t>
            </a:r>
          </a:p>
          <a:p>
            <a:pPr lvl="1"/>
            <a:r>
              <a:rPr lang="en-US" sz="1800" dirty="0">
                <a:sym typeface="Wingdings" panose="05000000000000000000" pitchFamily="2" charset="2"/>
              </a:rPr>
              <a:t>Also reduced trigger executions</a:t>
            </a:r>
            <a:endParaRPr lang="en-US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4121891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F889-D438-4326-ABF9-410494AF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Exec Plan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7CDF2E0-4F55-431F-B895-1EF33A06F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203" y="2249488"/>
            <a:ext cx="6380420" cy="3541712"/>
          </a:xfrm>
        </p:spPr>
      </p:pic>
    </p:spTree>
    <p:extLst>
      <p:ext uri="{BB962C8B-B14F-4D97-AF65-F5344CB8AC3E}">
        <p14:creationId xmlns:p14="http://schemas.microsoft.com/office/powerpoint/2010/main" val="357714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75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257488-3BDD-4D55-B77C-EDDBC7401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4000"/>
              <a:t>Update Statement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309293DC-E2F0-4620-8E77-DD414F4BE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Two statements; 1 runs per exec</a:t>
            </a:r>
          </a:p>
          <a:p>
            <a:r>
              <a:rPr lang="en-US" sz="1800" dirty="0"/>
              <a:t>Redundant aggregate in CTE</a:t>
            </a:r>
          </a:p>
          <a:p>
            <a:r>
              <a:rPr lang="en-US" sz="1800" dirty="0"/>
              <a:t>Second reference to base table in CTE</a:t>
            </a:r>
          </a:p>
          <a:p>
            <a:pPr lvl="1"/>
            <a:r>
              <a:rPr lang="en-US" sz="1400" dirty="0"/>
              <a:t>Unified CASE logic</a:t>
            </a:r>
          </a:p>
          <a:p>
            <a:r>
              <a:rPr lang="en-US" sz="1800" dirty="0"/>
              <a:t>Key Lookup </a:t>
            </a:r>
          </a:p>
          <a:p>
            <a:pPr lvl="1"/>
            <a:r>
              <a:rPr lang="en-US" sz="1800" dirty="0"/>
              <a:t>Same two key columns as clustered</a:t>
            </a:r>
          </a:p>
          <a:p>
            <a:pPr lvl="1"/>
            <a:r>
              <a:rPr lang="en-US" sz="1800" dirty="0"/>
              <a:t>Hint to use the clustered PK</a:t>
            </a:r>
          </a:p>
          <a:p>
            <a:r>
              <a:rPr lang="en-US" sz="1800" dirty="0"/>
              <a:t>~28% duration reduction</a:t>
            </a:r>
          </a:p>
          <a:p>
            <a:pPr lvl="1"/>
            <a:r>
              <a:rPr lang="en-US" sz="1800" dirty="0"/>
              <a:t>0.54ms * 350M = 189,000 sec/day</a:t>
            </a:r>
          </a:p>
          <a:p>
            <a:endParaRPr lang="en-US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77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3434239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A5A7D-6BCB-47F2-86B5-9BC5A3B89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Optimized Update Plan</a:t>
            </a:r>
          </a:p>
        </p:txBody>
      </p:sp>
      <p:pic>
        <p:nvPicPr>
          <p:cNvPr id="5" name="Content Placeholder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4681D99F-8CED-4473-A648-60F056745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3093714"/>
            <a:ext cx="9906000" cy="1853259"/>
          </a:xfrm>
        </p:spPr>
      </p:pic>
    </p:spTree>
    <p:extLst>
      <p:ext uri="{BB962C8B-B14F-4D97-AF65-F5344CB8AC3E}">
        <p14:creationId xmlns:p14="http://schemas.microsoft.com/office/powerpoint/2010/main" val="24323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522F6F2-D276-4B44-927D-595B62E8F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CE1A8443-DFAD-4C8E-A1D1-B1FFC23A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7C16C621-4F51-4093-B639-5E04CF0E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27314A-6E11-4954-95CB-27EA8199A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6697" y="618518"/>
            <a:ext cx="6050713" cy="1478570"/>
          </a:xfrm>
        </p:spPr>
        <p:txBody>
          <a:bodyPr>
            <a:normAutofit/>
          </a:bodyPr>
          <a:lstStyle/>
          <a:p>
            <a:r>
              <a:rPr lang="en-US" dirty="0"/>
              <a:t>Mission Accomplished?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2CB16-4690-42CB-9604-428F694548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7884" r="31421"/>
          <a:stretch/>
        </p:blipFill>
        <p:spPr>
          <a:xfrm>
            <a:off x="-5597" y="10"/>
            <a:ext cx="4635583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A210947-19DD-4D82-9001-EB4FD3CA8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solidFill>
            <a:schemeClr val="tx1">
              <a:alpha val="70000"/>
            </a:schemeClr>
          </a:solidFill>
          <a:effectLst/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08BA069-8E59-4A52-9D81-F41BB255C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3F647F8A-2464-4A5A-BC19-757CDB00F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56E9E8F0-C005-4002-A7CC-050F4E163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73DD6E-B3F0-4263-B349-EF6F73438A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19862A2-B765-4A89-A229-6D1389781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80B74F06-F12D-48F0-9469-1B41C8676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90B9E938-2C10-4FD4-A44B-AC2C6CCB5B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F9EFD92F-C67D-4998-BF9E-78AE28DF54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40A102B9-B463-49AA-80B5-DED0B2E43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D8FE84BD-D175-437D-B860-3715158CF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1577D13D-8777-48FE-8799-57CBDEA2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6">
              <a:extLst>
                <a:ext uri="{FF2B5EF4-FFF2-40B4-BE49-F238E27FC236}">
                  <a16:creationId xmlns:a16="http://schemas.microsoft.com/office/drawing/2014/main" id="{ADE86DE6-4A59-4BE5-B2C8-CB7C0FB965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7">
              <a:extLst>
                <a:ext uri="{FF2B5EF4-FFF2-40B4-BE49-F238E27FC236}">
                  <a16:creationId xmlns:a16="http://schemas.microsoft.com/office/drawing/2014/main" id="{5FD7F01E-86AB-47C1-81B1-419856314E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8">
              <a:extLst>
                <a:ext uri="{FF2B5EF4-FFF2-40B4-BE49-F238E27FC236}">
                  <a16:creationId xmlns:a16="http://schemas.microsoft.com/office/drawing/2014/main" id="{953EB852-7AA6-40F7-A805-0FF04FAE8E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19">
              <a:extLst>
                <a:ext uri="{FF2B5EF4-FFF2-40B4-BE49-F238E27FC236}">
                  <a16:creationId xmlns:a16="http://schemas.microsoft.com/office/drawing/2014/main" id="{FA283238-23CF-4994-8E02-4EB5D97D8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0">
              <a:extLst>
                <a:ext uri="{FF2B5EF4-FFF2-40B4-BE49-F238E27FC236}">
                  <a16:creationId xmlns:a16="http://schemas.microsoft.com/office/drawing/2014/main" id="{AE2F0444-3560-46A9-85C6-AD9C4D7000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1">
              <a:extLst>
                <a:ext uri="{FF2B5EF4-FFF2-40B4-BE49-F238E27FC236}">
                  <a16:creationId xmlns:a16="http://schemas.microsoft.com/office/drawing/2014/main" id="{B69EAEB1-1086-4684-B20B-C6E250A90E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2">
              <a:extLst>
                <a:ext uri="{FF2B5EF4-FFF2-40B4-BE49-F238E27FC236}">
                  <a16:creationId xmlns:a16="http://schemas.microsoft.com/office/drawing/2014/main" id="{4C869530-8A60-4306-BC67-63294F9D5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3">
              <a:extLst>
                <a:ext uri="{FF2B5EF4-FFF2-40B4-BE49-F238E27FC236}">
                  <a16:creationId xmlns:a16="http://schemas.microsoft.com/office/drawing/2014/main" id="{EEBC3BC8-0066-4FFF-936E-746B47A0C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7951EC55-DA0C-46F0-BF98-427078A66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5">
              <a:extLst>
                <a:ext uri="{FF2B5EF4-FFF2-40B4-BE49-F238E27FC236}">
                  <a16:creationId xmlns:a16="http://schemas.microsoft.com/office/drawing/2014/main" id="{F40CBDE4-9D9D-471D-9C7E-D000C060B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4E63F3FC-5BCB-400B-8CBB-DB58CF61D6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7">
              <a:extLst>
                <a:ext uri="{FF2B5EF4-FFF2-40B4-BE49-F238E27FC236}">
                  <a16:creationId xmlns:a16="http://schemas.microsoft.com/office/drawing/2014/main" id="{CBE4FF3F-9B00-4479-9EC8-BADD8C77E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8">
              <a:extLst>
                <a:ext uri="{FF2B5EF4-FFF2-40B4-BE49-F238E27FC236}">
                  <a16:creationId xmlns:a16="http://schemas.microsoft.com/office/drawing/2014/main" id="{6BA6A1A3-FE7E-46C6-96C1-693C2E018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29">
              <a:extLst>
                <a:ext uri="{FF2B5EF4-FFF2-40B4-BE49-F238E27FC236}">
                  <a16:creationId xmlns:a16="http://schemas.microsoft.com/office/drawing/2014/main" id="{114DA81D-9A00-4EB7-A592-23911BB14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0">
              <a:extLst>
                <a:ext uri="{FF2B5EF4-FFF2-40B4-BE49-F238E27FC236}">
                  <a16:creationId xmlns:a16="http://schemas.microsoft.com/office/drawing/2014/main" id="{DB83C953-DA56-415B-943C-6669B401A8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Freeform 31">
              <a:extLst>
                <a:ext uri="{FF2B5EF4-FFF2-40B4-BE49-F238E27FC236}">
                  <a16:creationId xmlns:a16="http://schemas.microsoft.com/office/drawing/2014/main" id="{51B3F681-1B14-43A9-AD7C-3337BF646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1" name="Freeform 32">
              <a:extLst>
                <a:ext uri="{FF2B5EF4-FFF2-40B4-BE49-F238E27FC236}">
                  <a16:creationId xmlns:a16="http://schemas.microsoft.com/office/drawing/2014/main" id="{9FFEE267-6F5A-4942-9CCD-93E0FD72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473DF80-FE50-4F0F-9AF3-BE37ACE6B9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3" name="Freeform 34">
              <a:extLst>
                <a:ext uri="{FF2B5EF4-FFF2-40B4-BE49-F238E27FC236}">
                  <a16:creationId xmlns:a16="http://schemas.microsoft.com/office/drawing/2014/main" id="{D2426B62-A33A-419E-B4DF-42543C4CCA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5">
              <a:extLst>
                <a:ext uri="{FF2B5EF4-FFF2-40B4-BE49-F238E27FC236}">
                  <a16:creationId xmlns:a16="http://schemas.microsoft.com/office/drawing/2014/main" id="{1790CDFA-5E0D-467A-B0CA-637136309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6">
              <a:extLst>
                <a:ext uri="{FF2B5EF4-FFF2-40B4-BE49-F238E27FC236}">
                  <a16:creationId xmlns:a16="http://schemas.microsoft.com/office/drawing/2014/main" id="{54F41241-7241-4D2A-BDEA-28406C41D5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7">
              <a:extLst>
                <a:ext uri="{FF2B5EF4-FFF2-40B4-BE49-F238E27FC236}">
                  <a16:creationId xmlns:a16="http://schemas.microsoft.com/office/drawing/2014/main" id="{351E54C3-3D62-48EA-A2DC-D1570769C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8">
              <a:extLst>
                <a:ext uri="{FF2B5EF4-FFF2-40B4-BE49-F238E27FC236}">
                  <a16:creationId xmlns:a16="http://schemas.microsoft.com/office/drawing/2014/main" id="{F08D2F28-5814-4CA4-A46E-C82FE6EF5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D308FFD9-83B2-4D86-8A5B-CE9F07E8E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0">
              <a:extLst>
                <a:ext uri="{FF2B5EF4-FFF2-40B4-BE49-F238E27FC236}">
                  <a16:creationId xmlns:a16="http://schemas.microsoft.com/office/drawing/2014/main" id="{E6A3BE28-5E73-44F0-AA57-58DAD5DD0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1">
              <a:extLst>
                <a:ext uri="{FF2B5EF4-FFF2-40B4-BE49-F238E27FC236}">
                  <a16:creationId xmlns:a16="http://schemas.microsoft.com/office/drawing/2014/main" id="{7ACED00D-535A-4494-8BFA-78E58A2D56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2">
              <a:extLst>
                <a:ext uri="{FF2B5EF4-FFF2-40B4-BE49-F238E27FC236}">
                  <a16:creationId xmlns:a16="http://schemas.microsoft.com/office/drawing/2014/main" id="{0C7D7BCF-768E-4C0D-857A-63BBA8F9B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Freeform 43">
              <a:extLst>
                <a:ext uri="{FF2B5EF4-FFF2-40B4-BE49-F238E27FC236}">
                  <a16:creationId xmlns:a16="http://schemas.microsoft.com/office/drawing/2014/main" id="{29401C0B-5EF6-49A6-A9F6-DAC32B3B65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3" name="Freeform 44">
              <a:extLst>
                <a:ext uri="{FF2B5EF4-FFF2-40B4-BE49-F238E27FC236}">
                  <a16:creationId xmlns:a16="http://schemas.microsoft.com/office/drawing/2014/main" id="{F6DF5234-BC86-4ABB-A7ED-575143C6A4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E4863625-8438-4877-9681-839C192C61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5" name="Freeform 46">
              <a:extLst>
                <a:ext uri="{FF2B5EF4-FFF2-40B4-BE49-F238E27FC236}">
                  <a16:creationId xmlns:a16="http://schemas.microsoft.com/office/drawing/2014/main" id="{8A1D47CD-E2C4-4AD2-B105-655BB09052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7">
              <a:extLst>
                <a:ext uri="{FF2B5EF4-FFF2-40B4-BE49-F238E27FC236}">
                  <a16:creationId xmlns:a16="http://schemas.microsoft.com/office/drawing/2014/main" id="{4D816259-D8E8-4E5C-A2CF-8C8AFB8057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48">
              <a:extLst>
                <a:ext uri="{FF2B5EF4-FFF2-40B4-BE49-F238E27FC236}">
                  <a16:creationId xmlns:a16="http://schemas.microsoft.com/office/drawing/2014/main" id="{6377A258-3874-44DB-99C9-C4EA6F7AA2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49">
              <a:extLst>
                <a:ext uri="{FF2B5EF4-FFF2-40B4-BE49-F238E27FC236}">
                  <a16:creationId xmlns:a16="http://schemas.microsoft.com/office/drawing/2014/main" id="{A3902333-5178-425F-AA5F-14ABBEDAE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0">
              <a:extLst>
                <a:ext uri="{FF2B5EF4-FFF2-40B4-BE49-F238E27FC236}">
                  <a16:creationId xmlns:a16="http://schemas.microsoft.com/office/drawing/2014/main" id="{090FF72C-8743-4B55-99A4-E62D6A4B20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1">
              <a:extLst>
                <a:ext uri="{FF2B5EF4-FFF2-40B4-BE49-F238E27FC236}">
                  <a16:creationId xmlns:a16="http://schemas.microsoft.com/office/drawing/2014/main" id="{BFCE6B39-2A20-4DB5-BA8E-2FA60B460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2">
              <a:extLst>
                <a:ext uri="{FF2B5EF4-FFF2-40B4-BE49-F238E27FC236}">
                  <a16:creationId xmlns:a16="http://schemas.microsoft.com/office/drawing/2014/main" id="{A9F068E0-CF7F-474D-9118-50619A6E1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3">
              <a:extLst>
                <a:ext uri="{FF2B5EF4-FFF2-40B4-BE49-F238E27FC236}">
                  <a16:creationId xmlns:a16="http://schemas.microsoft.com/office/drawing/2014/main" id="{CEE9ADFF-5205-4783-ADA2-655A73DB47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4">
              <a:extLst>
                <a:ext uri="{FF2B5EF4-FFF2-40B4-BE49-F238E27FC236}">
                  <a16:creationId xmlns:a16="http://schemas.microsoft.com/office/drawing/2014/main" id="{B28123C4-0A50-4115-936C-C659A912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9B49DB9-536F-45DE-9352-5095C8D83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6">
              <a:extLst>
                <a:ext uri="{FF2B5EF4-FFF2-40B4-BE49-F238E27FC236}">
                  <a16:creationId xmlns:a16="http://schemas.microsoft.com/office/drawing/2014/main" id="{43C4B12A-C5E9-47A5-9B04-5D2186A074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6" name="Freeform 57">
              <a:extLst>
                <a:ext uri="{FF2B5EF4-FFF2-40B4-BE49-F238E27FC236}">
                  <a16:creationId xmlns:a16="http://schemas.microsoft.com/office/drawing/2014/main" id="{A01B0DF5-9122-4E62-BF5B-0CCE0A5457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7" name="Freeform 58">
              <a:extLst>
                <a:ext uri="{FF2B5EF4-FFF2-40B4-BE49-F238E27FC236}">
                  <a16:creationId xmlns:a16="http://schemas.microsoft.com/office/drawing/2014/main" id="{3ED6B441-A89D-4565-949B-4C4AB6DC9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664A1-B953-47FC-9C1E-1BF69FB30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8958" y="2249487"/>
            <a:ext cx="6078453" cy="3541714"/>
          </a:xfrm>
        </p:spPr>
        <p:txBody>
          <a:bodyPr>
            <a:normAutofit/>
          </a:bodyPr>
          <a:lstStyle/>
          <a:p>
            <a:r>
              <a:rPr lang="en-US" dirty="0"/>
              <a:t>Reduced the procedure’s duration from 3.1ms to 1.4ms</a:t>
            </a:r>
          </a:p>
          <a:p>
            <a:r>
              <a:rPr lang="en-US" dirty="0"/>
              <a:t>Bonus idea: unnecessary UPDATEs</a:t>
            </a:r>
          </a:p>
          <a:p>
            <a:pPr lvl="1"/>
            <a:r>
              <a:rPr lang="en-US" dirty="0"/>
              <a:t>Automated quantity updates repeat values</a:t>
            </a:r>
          </a:p>
          <a:p>
            <a:r>
              <a:rPr lang="en-US" dirty="0"/>
              <a:t>Limit updates to when quantity really changes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old.Quantity</a:t>
            </a:r>
            <a:r>
              <a:rPr lang="en-US" dirty="0"/>
              <a:t> &lt;&gt; </a:t>
            </a:r>
            <a:r>
              <a:rPr lang="en-US" dirty="0" err="1"/>
              <a:t>new.Quantity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369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A187-F2F9-4F58-BAED-26FB4EEA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Halloween Problem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DC7D-6028-4010-A012-D2BA696D0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affect any DML statement</a:t>
            </a:r>
          </a:p>
          <a:p>
            <a:r>
              <a:rPr lang="en-US" dirty="0"/>
              <a:t>Don’t try to change the thing you are querying</a:t>
            </a:r>
          </a:p>
          <a:p>
            <a:r>
              <a:rPr lang="en-US" dirty="0"/>
              <a:t>Prime example</a:t>
            </a:r>
          </a:p>
          <a:p>
            <a:r>
              <a:rPr lang="en-US" dirty="0"/>
              <a:t>SQL Server optimizer prevents the problem</a:t>
            </a:r>
          </a:p>
          <a:p>
            <a:pPr lvl="1"/>
            <a:r>
              <a:rPr lang="en-US" dirty="0"/>
              <a:t>Changes the plan typically to insert a </a:t>
            </a:r>
            <a:r>
              <a:rPr lang="en-US" dirty="0">
                <a:hlinkClick r:id="rId3"/>
              </a:rPr>
              <a:t>blocking operator</a:t>
            </a:r>
            <a:endParaRPr lang="en-US" dirty="0"/>
          </a:p>
          <a:p>
            <a:pPr lvl="1"/>
            <a:r>
              <a:rPr lang="en-US" dirty="0"/>
              <a:t>Bad for performance</a:t>
            </a:r>
          </a:p>
        </p:txBody>
      </p:sp>
      <p:pic>
        <p:nvPicPr>
          <p:cNvPr id="7" name="Picture 6" descr="Idyllic heap of pumpkins outdoors">
            <a:extLst>
              <a:ext uri="{FF2B5EF4-FFF2-40B4-BE49-F238E27FC236}">
                <a16:creationId xmlns:a16="http://schemas.microsoft.com/office/drawing/2014/main" id="{AEDD969A-B6F2-4131-B924-12662ED3F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787" y="1073523"/>
            <a:ext cx="2858199" cy="1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64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9F6AE-DB17-4ADB-9B3B-A367DBA9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C2122-6451-460C-9DCC-DA5B7236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the operation</a:t>
            </a:r>
          </a:p>
          <a:p>
            <a:pPr lvl="1"/>
            <a:r>
              <a:rPr lang="en-US" dirty="0"/>
              <a:t>Query the data we need into a </a:t>
            </a:r>
            <a:r>
              <a:rPr lang="en-US" strike="sngStrike" dirty="0"/>
              <a:t>temp table</a:t>
            </a:r>
            <a:r>
              <a:rPr lang="en-US" dirty="0"/>
              <a:t> memory optimized table variable</a:t>
            </a:r>
          </a:p>
          <a:p>
            <a:pPr lvl="1"/>
            <a:r>
              <a:rPr lang="en-US" dirty="0"/>
              <a:t>Do all the math; get new and old quantity</a:t>
            </a:r>
          </a:p>
          <a:p>
            <a:r>
              <a:rPr lang="en-US"/>
              <a:t>Check results</a:t>
            </a:r>
            <a:endParaRPr lang="en-US" dirty="0"/>
          </a:p>
          <a:p>
            <a:pPr lvl="1"/>
            <a:r>
              <a:rPr lang="en-US" dirty="0"/>
              <a:t>If the quantity doesn’t change, skip the UPDATE</a:t>
            </a:r>
          </a:p>
          <a:p>
            <a:r>
              <a:rPr lang="en-US" dirty="0"/>
              <a:t>Changed INSERT logic</a:t>
            </a:r>
          </a:p>
          <a:p>
            <a:pPr lvl="1"/>
            <a:r>
              <a:rPr lang="en-US" dirty="0"/>
              <a:t>Based on LEFT JOIN instead of @@ROWCOUNT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0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A7D3-32BF-4821-9A54-CD45A72A8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 much overhead?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D143-8DFA-40D1-AA17-7EECB1414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Populating the </a:t>
            </a:r>
            <a:r>
              <a:rPr lang="en-US" dirty="0" err="1"/>
              <a:t>motv</a:t>
            </a:r>
            <a:r>
              <a:rPr lang="en-US" dirty="0"/>
              <a:t>: 90-100 µs</a:t>
            </a:r>
          </a:p>
          <a:p>
            <a:r>
              <a:rPr lang="en-US" dirty="0"/>
              <a:t>Checking results: 10-20 µs</a:t>
            </a:r>
          </a:p>
          <a:p>
            <a:r>
              <a:rPr lang="en-US" dirty="0"/>
              <a:t>Skipped &gt; 96% of UPDATES</a:t>
            </a:r>
          </a:p>
          <a:p>
            <a:r>
              <a:rPr lang="en-US" dirty="0"/>
              <a:t>Final duration: 320 µs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Psy Horse Dance Meme - Imgflip">
            <a:extLst>
              <a:ext uri="{FF2B5EF4-FFF2-40B4-BE49-F238E27FC236}">
                <a16:creationId xmlns:a16="http://schemas.microsoft.com/office/drawing/2014/main" id="{DB3A283F-FF37-4903-A7BF-464E7BCF4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026" y="2384480"/>
            <a:ext cx="2785385" cy="20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81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F34D72-EB09-4D3F-9260-1059E5026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078" y="904902"/>
            <a:ext cx="5445189" cy="596555"/>
          </a:xfrm>
        </p:spPr>
        <p:txBody>
          <a:bodyPr>
            <a:normAutofit fontScale="90000"/>
          </a:bodyPr>
          <a:lstStyle/>
          <a:p>
            <a:r>
              <a:rPr lang="en-CA" dirty="0"/>
              <a:t>Jared Poche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29EA647-B24C-4A89-83D1-23F6278BEF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8078" y="1727570"/>
            <a:ext cx="5255684" cy="442384"/>
          </a:xfrm>
        </p:spPr>
        <p:txBody>
          <a:bodyPr>
            <a:normAutofit fontScale="70000" lnSpcReduction="20000"/>
          </a:bodyPr>
          <a:lstStyle/>
          <a:p>
            <a:r>
              <a:rPr lang="en-CA" dirty="0"/>
              <a:t>He/him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DA50D9-CD2D-4641-9159-9D3C760CFE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08078" y="2396067"/>
            <a:ext cx="5436992" cy="1032933"/>
          </a:xfrm>
        </p:spPr>
        <p:txBody>
          <a:bodyPr>
            <a:normAutofit fontScale="92500" lnSpcReduction="20000"/>
          </a:bodyPr>
          <a:lstStyle/>
          <a:p>
            <a:r>
              <a:rPr lang="en-CA" dirty="0"/>
              <a:t>Database Engineer</a:t>
            </a:r>
          </a:p>
          <a:p>
            <a:r>
              <a:rPr lang="en-CA" dirty="0" err="1"/>
              <a:t>ChannelAdvisor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4220A-4283-41AB-9074-319E2CDBE3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521335" y="3438841"/>
            <a:ext cx="4933012" cy="2753411"/>
          </a:xfrm>
        </p:spPr>
        <p:txBody>
          <a:bodyPr>
            <a:normAutofit/>
          </a:bodyPr>
          <a:lstStyle/>
          <a:p>
            <a:r>
              <a:rPr lang="en-CA" dirty="0"/>
              <a:t>/</a:t>
            </a:r>
            <a:r>
              <a:rPr lang="en-CA" dirty="0" err="1"/>
              <a:t>jared</a:t>
            </a:r>
            <a:r>
              <a:rPr lang="en-CA" dirty="0"/>
              <a:t>-poche</a:t>
            </a:r>
          </a:p>
          <a:p>
            <a:pPr lvl="0"/>
            <a:r>
              <a:rPr lang="en-US" dirty="0"/>
              <a:t>@sqljared</a:t>
            </a:r>
          </a:p>
          <a:p>
            <a:r>
              <a:rPr lang="en-CA" dirty="0">
                <a:hlinkClick r:id="rId2"/>
              </a:rPr>
              <a:t>sqljared@outlook.com</a:t>
            </a:r>
            <a:endParaRPr lang="en-CA" dirty="0"/>
          </a:p>
          <a:p>
            <a:r>
              <a:rPr lang="en-CA" dirty="0">
                <a:hlinkClick r:id="rId3"/>
              </a:rPr>
              <a:t>sqljared.com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6940A9-7384-4B97-8E84-BE8E5B2B51F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CA" dirty="0"/>
              <a:t>10 year veteran of Microsoft CSS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A7EF43-E019-4D3D-B62A-917851DCEF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/>
              <a:t>Blogger, SQL Saturday and Virtual PASS speaker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08AF25C-371B-4ED2-9A95-FD72B8780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803" y="3504754"/>
            <a:ext cx="457200" cy="457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BBAD6A-1319-4AAC-8063-348FD93B4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898" y="4137305"/>
            <a:ext cx="457200" cy="457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46917D-2941-4ABB-9FE2-88C1FF13F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8898" y="4839837"/>
            <a:ext cx="457200" cy="4572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0424D6-A7B1-4ECC-A5C2-BF2507008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8899" y="5485220"/>
            <a:ext cx="467878" cy="46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039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E0E0A-3040-409C-83EC-C52D653D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367CC-25BC-4F28-8B87-F93B80151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Paul White: </a:t>
            </a:r>
            <a:r>
              <a:rPr lang="en-US" dirty="0">
                <a:hlinkClick r:id="rId2"/>
              </a:rPr>
              <a:t>the Halloween Problem</a:t>
            </a:r>
            <a:endParaRPr lang="en-US" dirty="0"/>
          </a:p>
          <a:p>
            <a:r>
              <a:rPr lang="en-US" dirty="0"/>
              <a:t>Aaron Bertrand: </a:t>
            </a:r>
            <a:r>
              <a:rPr lang="en-US" dirty="0">
                <a:hlinkClick r:id="rId3"/>
              </a:rPr>
              <a:t>Upsert coding patterns</a:t>
            </a:r>
            <a:endParaRPr lang="en-US" dirty="0"/>
          </a:p>
          <a:p>
            <a:r>
              <a:rPr lang="en-US" dirty="0"/>
              <a:t>My blogs on </a:t>
            </a:r>
            <a:r>
              <a:rPr lang="en-US" dirty="0">
                <a:hlinkClick r:id="rId4"/>
              </a:rPr>
              <a:t>Halloween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blocking operators</a:t>
            </a:r>
            <a:r>
              <a:rPr lang="en-US" dirty="0"/>
              <a:t>, and </a:t>
            </a:r>
            <a:r>
              <a:rPr lang="en-US" dirty="0">
                <a:hlinkClick r:id="rId6"/>
              </a:rPr>
              <a:t>this topic</a:t>
            </a:r>
            <a:endParaRPr lang="en-US" dirty="0"/>
          </a:p>
          <a:p>
            <a:r>
              <a:rPr lang="en-US" dirty="0">
                <a:hlinkClick r:id="rId7"/>
              </a:rPr>
              <a:t>TVPs</a:t>
            </a:r>
            <a:r>
              <a:rPr lang="en-US" dirty="0"/>
              <a:t> and </a:t>
            </a:r>
            <a:r>
              <a:rPr lang="en-US" dirty="0">
                <a:hlinkClick r:id="rId8"/>
              </a:rPr>
              <a:t>memory optimized table variables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6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E727C3-BE48-4134-A2D2-FB1BDEE4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 algn="ctr"/>
            <a:r>
              <a:rPr lang="en-US" sz="5400" dirty="0">
                <a:solidFill>
                  <a:schemeClr val="accent1"/>
                </a:solidFill>
              </a:rPr>
              <a:t>@sqljared</a:t>
            </a:r>
            <a:br>
              <a:rPr lang="en-US" sz="5400" dirty="0">
                <a:solidFill>
                  <a:schemeClr val="accent1"/>
                </a:solidFill>
              </a:rPr>
            </a:br>
            <a:r>
              <a:rPr lang="en-US" sz="5400" dirty="0">
                <a:solidFill>
                  <a:schemeClr val="accent1"/>
                </a:solidFill>
              </a:rPr>
              <a:t>sqljared.com</a:t>
            </a:r>
            <a:br>
              <a:rPr lang="en-US" sz="3600" dirty="0">
                <a:solidFill>
                  <a:schemeClr val="accent1"/>
                </a:solidFill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5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E3535-0E4B-4043-8D9A-DC80515F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2264-D73F-4D0E-BBCE-A1BC47D20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Intermediate/Advanced level</a:t>
            </a:r>
          </a:p>
          <a:p>
            <a:r>
              <a:rPr lang="en-US" dirty="0"/>
              <a:t>Not standard query tuning</a:t>
            </a:r>
          </a:p>
          <a:p>
            <a:pPr lvl="1"/>
            <a:r>
              <a:rPr lang="en-US" dirty="0"/>
              <a:t>No missing indexes or table scans</a:t>
            </a:r>
          </a:p>
          <a:p>
            <a:r>
              <a:rPr lang="en-US" dirty="0"/>
              <a:t>Goals</a:t>
            </a:r>
          </a:p>
          <a:p>
            <a:pPr lvl="1"/>
            <a:r>
              <a:rPr lang="en-US" dirty="0"/>
              <a:t>Attention to detail</a:t>
            </a:r>
          </a:p>
          <a:p>
            <a:pPr lvl="1"/>
            <a:r>
              <a:rPr lang="en-US" dirty="0"/>
              <a:t>Learn code techniques</a:t>
            </a:r>
          </a:p>
          <a:p>
            <a:pPr lvl="1"/>
            <a:r>
              <a:rPr lang="en-US" dirty="0"/>
              <a:t>Wholistic view (think outside the DB)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6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8D1E4-8CC8-461A-B8EA-0271AE6A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 AND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CA5D-FB2F-4142-A944-2229C0B1E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Upsert procedures</a:t>
            </a:r>
          </a:p>
          <a:p>
            <a:r>
              <a:rPr lang="en-US" dirty="0"/>
              <a:t>Table variables (no statistics)</a:t>
            </a:r>
          </a:p>
          <a:p>
            <a:pPr lvl="1"/>
            <a:r>
              <a:rPr lang="en-US" dirty="0"/>
              <a:t>Table valued parameters </a:t>
            </a:r>
          </a:p>
          <a:p>
            <a:pPr lvl="1"/>
            <a:r>
              <a:rPr lang="en-US" dirty="0"/>
              <a:t>Memory optimized table variables</a:t>
            </a:r>
          </a:p>
          <a:p>
            <a:r>
              <a:rPr lang="en-US" dirty="0"/>
              <a:t>Table spool</a:t>
            </a:r>
          </a:p>
          <a:p>
            <a:r>
              <a:rPr lang="en-US" dirty="0"/>
              <a:t>Indexed Views</a:t>
            </a:r>
          </a:p>
          <a:p>
            <a:r>
              <a:rPr lang="en-US" dirty="0"/>
              <a:t>Halloween Problem and Protections</a:t>
            </a:r>
          </a:p>
        </p:txBody>
      </p:sp>
    </p:spTree>
    <p:extLst>
      <p:ext uri="{BB962C8B-B14F-4D97-AF65-F5344CB8AC3E}">
        <p14:creationId xmlns:p14="http://schemas.microsoft.com/office/powerpoint/2010/main" val="212005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18E3-A2C2-4D2B-9F34-55550F99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EBAD-5591-4C58-9A85-BA15AD0D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Inventory Management and Updating Quantity</a:t>
            </a:r>
          </a:p>
          <a:p>
            <a:pPr lvl="1"/>
            <a:r>
              <a:rPr lang="en-US" dirty="0"/>
              <a:t>Updating multiple rows by table valued-parameters</a:t>
            </a:r>
          </a:p>
          <a:p>
            <a:r>
              <a:rPr lang="en-US" dirty="0"/>
              <a:t>Updates are customer driven</a:t>
            </a:r>
          </a:p>
          <a:p>
            <a:r>
              <a:rPr lang="en-US" dirty="0"/>
              <a:t>3.1ms average duration</a:t>
            </a:r>
          </a:p>
          <a:p>
            <a:pPr lvl="1"/>
            <a:r>
              <a:rPr lang="en-US" dirty="0"/>
              <a:t>Query </a:t>
            </a:r>
            <a:r>
              <a:rPr lang="en-US"/>
              <a:t>Store providing all times</a:t>
            </a:r>
            <a:endParaRPr lang="en-US" dirty="0"/>
          </a:p>
          <a:p>
            <a:r>
              <a:rPr lang="en-US" dirty="0"/>
              <a:t>285 million – 350 million executions per day</a:t>
            </a:r>
          </a:p>
        </p:txBody>
      </p:sp>
    </p:spTree>
    <p:extLst>
      <p:ext uri="{BB962C8B-B14F-4D97-AF65-F5344CB8AC3E}">
        <p14:creationId xmlns:p14="http://schemas.microsoft.com/office/powerpoint/2010/main" val="3425145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18E3-A2C2-4D2B-9F34-55550F99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CEBAD-5591-4C58-9A85-BA15AD0DE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Populates a few variables</a:t>
            </a:r>
          </a:p>
          <a:p>
            <a:r>
              <a:rPr lang="en-US" dirty="0"/>
              <a:t>Checks for item listings</a:t>
            </a:r>
          </a:p>
          <a:p>
            <a:pPr lvl="1"/>
            <a:r>
              <a:rPr lang="en-US" dirty="0"/>
              <a:t>Aggregates listings</a:t>
            </a:r>
          </a:p>
          <a:p>
            <a:r>
              <a:rPr lang="en-US" dirty="0"/>
              <a:t>Performs an update </a:t>
            </a:r>
          </a:p>
          <a:p>
            <a:pPr lvl="1"/>
            <a:r>
              <a:rPr lang="en-US" dirty="0"/>
              <a:t>Majority of the duration (80%)</a:t>
            </a:r>
          </a:p>
          <a:p>
            <a:r>
              <a:rPr lang="en-US" dirty="0"/>
              <a:t>Inserts missing rows</a:t>
            </a:r>
          </a:p>
          <a:p>
            <a:pPr lvl="1"/>
            <a:r>
              <a:rPr lang="en-US" dirty="0"/>
              <a:t>Triggers another table</a:t>
            </a:r>
          </a:p>
        </p:txBody>
      </p:sp>
    </p:spTree>
    <p:extLst>
      <p:ext uri="{BB962C8B-B14F-4D97-AF65-F5344CB8AC3E}">
        <p14:creationId xmlns:p14="http://schemas.microsoft.com/office/powerpoint/2010/main" val="296330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F889-D438-4326-ABF9-410494AFD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Plan: Where’s the issue?</a:t>
            </a:r>
          </a:p>
        </p:txBody>
      </p:sp>
      <p:pic>
        <p:nvPicPr>
          <p:cNvPr id="5" name="Content Placeholder 4" descr="A close up of a map&#10;&#10;Description automatically generated">
            <a:extLst>
              <a:ext uri="{FF2B5EF4-FFF2-40B4-BE49-F238E27FC236}">
                <a16:creationId xmlns:a16="http://schemas.microsoft.com/office/drawing/2014/main" id="{C7CDF2E0-4F55-431F-B895-1EF33A06F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203" y="2249488"/>
            <a:ext cx="6380420" cy="3541712"/>
          </a:xfrm>
        </p:spPr>
      </p:pic>
    </p:spTree>
    <p:extLst>
      <p:ext uri="{BB962C8B-B14F-4D97-AF65-F5344CB8AC3E}">
        <p14:creationId xmlns:p14="http://schemas.microsoft.com/office/powerpoint/2010/main" val="1149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8E4BA-2933-4202-A127-EDE623742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Spool?</a:t>
            </a:r>
          </a:p>
        </p:txBody>
      </p:sp>
      <p:pic>
        <p:nvPicPr>
          <p:cNvPr id="5" name="Content Placeholder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9280950B-FDC3-4FC2-8474-A07FF602B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482169"/>
            <a:ext cx="9906000" cy="3076350"/>
          </a:xfrm>
        </p:spPr>
      </p:pic>
    </p:spTree>
    <p:extLst>
      <p:ext uri="{BB962C8B-B14F-4D97-AF65-F5344CB8AC3E}">
        <p14:creationId xmlns:p14="http://schemas.microsoft.com/office/powerpoint/2010/main" val="220344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0A1BD-4C40-464E-9EFB-97FA02D33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CFF9-DF85-4054-95E6-9B59AA5D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Table Spool\View Updates</a:t>
            </a:r>
          </a:p>
          <a:p>
            <a:r>
              <a:rPr lang="en-US" dirty="0"/>
              <a:t>Unnecessary INSERTs</a:t>
            </a:r>
          </a:p>
          <a:p>
            <a:pPr lvl="1"/>
            <a:r>
              <a:rPr lang="en-US" dirty="0"/>
              <a:t>Trigger reduction</a:t>
            </a:r>
          </a:p>
          <a:p>
            <a:r>
              <a:rPr lang="en-US" dirty="0"/>
              <a:t>Table Variables and Cardinality</a:t>
            </a:r>
          </a:p>
          <a:p>
            <a:r>
              <a:rPr lang="en-US" dirty="0"/>
              <a:t>UPDATE </a:t>
            </a:r>
          </a:p>
          <a:p>
            <a:pPr lvl="1"/>
            <a:r>
              <a:rPr lang="en-US" dirty="0"/>
              <a:t>Key Lookups</a:t>
            </a:r>
          </a:p>
          <a:p>
            <a:pPr lvl="1"/>
            <a:r>
              <a:rPr lang="en-US" dirty="0"/>
              <a:t>Multiple references</a:t>
            </a:r>
          </a:p>
        </p:txBody>
      </p:sp>
      <p:pic>
        <p:nvPicPr>
          <p:cNvPr id="5" name="Picture 4" descr="Light bulb on yellow background with sketched light beams and cord">
            <a:extLst>
              <a:ext uri="{FF2B5EF4-FFF2-40B4-BE49-F238E27FC236}">
                <a16:creationId xmlns:a16="http://schemas.microsoft.com/office/drawing/2014/main" id="{D791CBDC-9328-49D7-A80B-06D4C692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27" r="1736" b="-574"/>
          <a:stretch/>
        </p:blipFill>
        <p:spPr>
          <a:xfrm>
            <a:off x="6964878" y="2097088"/>
            <a:ext cx="3136576" cy="324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23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rquam Theme">
  <a:themeElements>
    <a:clrScheme name="Marquam">
      <a:dk1>
        <a:srgbClr val="8E908F"/>
      </a:dk1>
      <a:lt1>
        <a:srgbClr val="FFFFFF"/>
      </a:lt1>
      <a:dk2>
        <a:srgbClr val="44546A"/>
      </a:dk2>
      <a:lt2>
        <a:srgbClr val="E7E6E6"/>
      </a:lt2>
      <a:accent1>
        <a:srgbClr val="E98300"/>
      </a:accent1>
      <a:accent2>
        <a:srgbClr val="8E908F"/>
      </a:accent2>
      <a:accent3>
        <a:srgbClr val="009CDA"/>
      </a:accent3>
      <a:accent4>
        <a:srgbClr val="43403B"/>
      </a:accent4>
      <a:accent5>
        <a:srgbClr val="545858"/>
      </a:accent5>
      <a:accent6>
        <a:srgbClr val="8E908F"/>
      </a:accent6>
      <a:hlink>
        <a:srgbClr val="0073C6"/>
      </a:hlink>
      <a:folHlink>
        <a:srgbClr val="E983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rquam Theme" id="{8E602FC9-15BA-40B0-A61C-FA10869C1D2D}" vid="{90C9AD05-42A0-4D8D-B4F3-FFC22AF12F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593</Words>
  <Application>Microsoft Office PowerPoint</Application>
  <PresentationFormat>Widescreen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Segoe UI</vt:lpstr>
      <vt:lpstr>Segoe UI Light</vt:lpstr>
      <vt:lpstr>Segoe UI Semibold</vt:lpstr>
      <vt:lpstr>Tw Cen MT</vt:lpstr>
      <vt:lpstr>Wingdings</vt:lpstr>
      <vt:lpstr>Circuit</vt:lpstr>
      <vt:lpstr>Office Theme</vt:lpstr>
      <vt:lpstr>Marquam Theme</vt:lpstr>
      <vt:lpstr>Every Millisecond Counts</vt:lpstr>
      <vt:lpstr>Jared Poche</vt:lpstr>
      <vt:lpstr>Expectations</vt:lpstr>
      <vt:lpstr>Foundation AND Topics</vt:lpstr>
      <vt:lpstr>Case study</vt:lpstr>
      <vt:lpstr>Procedure outline</vt:lpstr>
      <vt:lpstr>Update Plan: Where’s the issue?</vt:lpstr>
      <vt:lpstr>Table Spool?</vt:lpstr>
      <vt:lpstr>Ideas</vt:lpstr>
      <vt:lpstr>Indexed View</vt:lpstr>
      <vt:lpstr>Memory Optimized Table Variables</vt:lpstr>
      <vt:lpstr>Unnecessary Inserts</vt:lpstr>
      <vt:lpstr>Update Exec Plan</vt:lpstr>
      <vt:lpstr>Update Statement</vt:lpstr>
      <vt:lpstr>Optimized Update Plan</vt:lpstr>
      <vt:lpstr>Mission Accomplished?</vt:lpstr>
      <vt:lpstr>Halloween Problem</vt:lpstr>
      <vt:lpstr>Bonus solution</vt:lpstr>
      <vt:lpstr>Too much overhead?</vt:lpstr>
      <vt:lpstr>References</vt:lpstr>
      <vt:lpstr>@sqljared sqljared.com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Below One Millisecond</dc:title>
  <dc:creator>Jared Poche</dc:creator>
  <cp:lastModifiedBy>Jared Poche</cp:lastModifiedBy>
  <cp:revision>1</cp:revision>
  <dcterms:created xsi:type="dcterms:W3CDTF">2020-08-10T15:37:39Z</dcterms:created>
  <dcterms:modified xsi:type="dcterms:W3CDTF">2021-05-13T23:50:56Z</dcterms:modified>
</cp:coreProperties>
</file>