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notesMasterIdLst>
    <p:notesMasterId r:id="rId14"/>
  </p:notesMasterIdLst>
  <p:sldIdLst>
    <p:sldId id="256" r:id="rId2"/>
    <p:sldId id="266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1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2" autoAdjust="0"/>
    <p:restoredTop sz="94633" autoAdjust="0"/>
  </p:normalViewPr>
  <p:slideViewPr>
    <p:cSldViewPr snapToGrid="0">
      <p:cViewPr varScale="1">
        <p:scale>
          <a:sx n="154" d="100"/>
          <a:sy n="154" d="100"/>
        </p:scale>
        <p:origin x="354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Poche" userId="1e6e382f47668c82" providerId="LiveId" clId="{7BE1AE01-353A-44B9-B5BA-F422D3903119}"/>
    <pc:docChg chg="modSld sldOrd">
      <pc:chgData name="Jared Poche" userId="1e6e382f47668c82" providerId="LiveId" clId="{7BE1AE01-353A-44B9-B5BA-F422D3903119}" dt="2021-12-09T00:01:31.876" v="24"/>
      <pc:docMkLst>
        <pc:docMk/>
      </pc:docMkLst>
      <pc:sldChg chg="modSp mod">
        <pc:chgData name="Jared Poche" userId="1e6e382f47668c82" providerId="LiveId" clId="{7BE1AE01-353A-44B9-B5BA-F422D3903119}" dt="2021-12-08T23:39:40.229" v="14" actId="20577"/>
        <pc:sldMkLst>
          <pc:docMk/>
          <pc:sldMk cId="789172884" sldId="258"/>
        </pc:sldMkLst>
        <pc:spChg chg="mod">
          <ac:chgData name="Jared Poche" userId="1e6e382f47668c82" providerId="LiveId" clId="{7BE1AE01-353A-44B9-B5BA-F422D3903119}" dt="2021-12-08T23:39:40.229" v="14" actId="20577"/>
          <ac:spMkLst>
            <pc:docMk/>
            <pc:sldMk cId="789172884" sldId="258"/>
            <ac:spMk id="43" creationId="{960A150C-B631-4460-B788-0A37E7185A1C}"/>
          </ac:spMkLst>
        </pc:spChg>
      </pc:sldChg>
      <pc:sldChg chg="ord">
        <pc:chgData name="Jared Poche" userId="1e6e382f47668c82" providerId="LiveId" clId="{7BE1AE01-353A-44B9-B5BA-F422D3903119}" dt="2021-12-09T00:01:31.876" v="24"/>
        <pc:sldMkLst>
          <pc:docMk/>
          <pc:sldMk cId="3310893457" sldId="260"/>
        </pc:sldMkLst>
      </pc:sldChg>
      <pc:sldChg chg="ord">
        <pc:chgData name="Jared Poche" userId="1e6e382f47668c82" providerId="LiveId" clId="{7BE1AE01-353A-44B9-B5BA-F422D3903119}" dt="2021-12-09T00:01:19.275" v="22"/>
        <pc:sldMkLst>
          <pc:docMk/>
          <pc:sldMk cId="1590571912" sldId="263"/>
        </pc:sldMkLst>
      </pc:sldChg>
      <pc:sldChg chg="ord">
        <pc:chgData name="Jared Poche" userId="1e6e382f47668c82" providerId="LiveId" clId="{7BE1AE01-353A-44B9-B5BA-F422D3903119}" dt="2021-12-08T02:33:41.627" v="1"/>
        <pc:sldMkLst>
          <pc:docMk/>
          <pc:sldMk cId="1309280462" sldId="265"/>
        </pc:sldMkLst>
      </pc:sldChg>
      <pc:sldChg chg="modSp mod">
        <pc:chgData name="Jared Poche" userId="1e6e382f47668c82" providerId="LiveId" clId="{7BE1AE01-353A-44B9-B5BA-F422D3903119}" dt="2021-12-08T22:01:46.236" v="9" actId="20577"/>
        <pc:sldMkLst>
          <pc:docMk/>
          <pc:sldMk cId="3443376465" sldId="266"/>
        </pc:sldMkLst>
        <pc:spChg chg="mod">
          <ac:chgData name="Jared Poche" userId="1e6e382f47668c82" providerId="LiveId" clId="{7BE1AE01-353A-44B9-B5BA-F422D3903119}" dt="2021-12-08T22:01:46.236" v="9" actId="20577"/>
          <ac:spMkLst>
            <pc:docMk/>
            <pc:sldMk cId="3443376465" sldId="266"/>
            <ac:spMk id="3" creationId="{92DC58CA-F37E-4A0B-A713-C01F64C96C4D}"/>
          </ac:spMkLst>
        </pc:spChg>
      </pc:sldChg>
    </pc:docChg>
  </pc:docChgLst>
  <pc:docChgLst>
    <pc:chgData name="Jared Poche" userId="1e6e382f47668c82" providerId="LiveId" clId="{A1CC354B-4F4B-46B7-82EE-F6191AC8AA27}"/>
    <pc:docChg chg="custSel mod modSld">
      <pc:chgData name="Jared Poche" userId="1e6e382f47668c82" providerId="LiveId" clId="{A1CC354B-4F4B-46B7-82EE-F6191AC8AA27}" dt="2020-08-22T14:40:55.332" v="1" actId="26606"/>
      <pc:docMkLst>
        <pc:docMk/>
      </pc:docMkLst>
      <pc:sldChg chg="addSp modSp mod">
        <pc:chgData name="Jared Poche" userId="1e6e382f47668c82" providerId="LiveId" clId="{A1CC354B-4F4B-46B7-82EE-F6191AC8AA27}" dt="2020-08-22T14:40:50.491" v="0" actId="26606"/>
        <pc:sldMkLst>
          <pc:docMk/>
          <pc:sldMk cId="3540563840" sldId="262"/>
        </pc:sldMkLst>
        <pc:spChg chg="mod">
          <ac:chgData name="Jared Poche" userId="1e6e382f47668c82" providerId="LiveId" clId="{A1CC354B-4F4B-46B7-82EE-F6191AC8AA27}" dt="2020-08-22T14:40:50.491" v="0" actId="26606"/>
          <ac:spMkLst>
            <pc:docMk/>
            <pc:sldMk cId="3540563840" sldId="262"/>
            <ac:spMk id="2" creationId="{2CEBE412-063E-4A70-A11F-575D82AFAA48}"/>
          </ac:spMkLst>
        </pc:spChg>
        <pc:spChg chg="mod">
          <ac:chgData name="Jared Poche" userId="1e6e382f47668c82" providerId="LiveId" clId="{A1CC354B-4F4B-46B7-82EE-F6191AC8AA27}" dt="2020-08-22T14:40:50.491" v="0" actId="26606"/>
          <ac:spMkLst>
            <pc:docMk/>
            <pc:sldMk cId="3540563840" sldId="262"/>
            <ac:spMk id="3" creationId="{BA589511-318B-4B53-9CFD-F08505DC1E31}"/>
          </ac:spMkLst>
        </pc:spChg>
        <pc:spChg chg="add">
          <ac:chgData name="Jared Poche" userId="1e6e382f47668c82" providerId="LiveId" clId="{A1CC354B-4F4B-46B7-82EE-F6191AC8AA27}" dt="2020-08-22T14:40:50.491" v="0" actId="26606"/>
          <ac:spMkLst>
            <pc:docMk/>
            <pc:sldMk cId="3540563840" sldId="262"/>
            <ac:spMk id="8" creationId="{54F891EB-ED45-44C3-95D6-FFB2EC07FA10}"/>
          </ac:spMkLst>
        </pc:spChg>
        <pc:spChg chg="add">
          <ac:chgData name="Jared Poche" userId="1e6e382f47668c82" providerId="LiveId" clId="{A1CC354B-4F4B-46B7-82EE-F6191AC8AA27}" dt="2020-08-22T14:40:50.491" v="0" actId="26606"/>
          <ac:spMkLst>
            <pc:docMk/>
            <pc:sldMk cId="3540563840" sldId="262"/>
            <ac:spMk id="10" creationId="{2EA385B8-7C85-4CE0-AE3A-00EB627B3443}"/>
          </ac:spMkLst>
        </pc:spChg>
        <pc:picChg chg="add">
          <ac:chgData name="Jared Poche" userId="1e6e382f47668c82" providerId="LiveId" clId="{A1CC354B-4F4B-46B7-82EE-F6191AC8AA27}" dt="2020-08-22T14:40:50.491" v="0" actId="26606"/>
          <ac:picMkLst>
            <pc:docMk/>
            <pc:sldMk cId="3540563840" sldId="262"/>
            <ac:picMk id="14" creationId="{7557D95A-0A72-41F9-844C-544C199B4504}"/>
          </ac:picMkLst>
        </pc:picChg>
        <pc:cxnChg chg="add">
          <ac:chgData name="Jared Poche" userId="1e6e382f47668c82" providerId="LiveId" clId="{A1CC354B-4F4B-46B7-82EE-F6191AC8AA27}" dt="2020-08-22T14:40:50.491" v="0" actId="26606"/>
          <ac:cxnSpMkLst>
            <pc:docMk/>
            <pc:sldMk cId="3540563840" sldId="262"/>
            <ac:cxnSpMk id="12" creationId="{19AF263B-E208-40DF-A182-5193478DCFA4}"/>
          </ac:cxnSpMkLst>
        </pc:cxnChg>
      </pc:sldChg>
      <pc:sldChg chg="addSp mod">
        <pc:chgData name="Jared Poche" userId="1e6e382f47668c82" providerId="LiveId" clId="{A1CC354B-4F4B-46B7-82EE-F6191AC8AA27}" dt="2020-08-22T14:40:55.332" v="1" actId="26606"/>
        <pc:sldMkLst>
          <pc:docMk/>
          <pc:sldMk cId="1574726250" sldId="264"/>
        </pc:sldMkLst>
        <pc:spChg chg="add">
          <ac:chgData name="Jared Poche" userId="1e6e382f47668c82" providerId="LiveId" clId="{A1CC354B-4F4B-46B7-82EE-F6191AC8AA27}" dt="2020-08-22T14:40:55.332" v="1" actId="26606"/>
          <ac:spMkLst>
            <pc:docMk/>
            <pc:sldMk cId="1574726250" sldId="264"/>
            <ac:spMk id="43" creationId="{54F891EB-ED45-44C3-95D6-FFB2EC07FA10}"/>
          </ac:spMkLst>
        </pc:spChg>
        <pc:spChg chg="add">
          <ac:chgData name="Jared Poche" userId="1e6e382f47668c82" providerId="LiveId" clId="{A1CC354B-4F4B-46B7-82EE-F6191AC8AA27}" dt="2020-08-22T14:40:55.332" v="1" actId="26606"/>
          <ac:spMkLst>
            <pc:docMk/>
            <pc:sldMk cId="1574726250" sldId="264"/>
            <ac:spMk id="45" creationId="{2EA385B8-7C85-4CE0-AE3A-00EB627B3443}"/>
          </ac:spMkLst>
        </pc:spChg>
        <pc:picChg chg="add">
          <ac:chgData name="Jared Poche" userId="1e6e382f47668c82" providerId="LiveId" clId="{A1CC354B-4F4B-46B7-82EE-F6191AC8AA27}" dt="2020-08-22T14:40:55.332" v="1" actId="26606"/>
          <ac:picMkLst>
            <pc:docMk/>
            <pc:sldMk cId="1574726250" sldId="264"/>
            <ac:picMk id="49" creationId="{7557D95A-0A72-41F9-844C-544C199B4504}"/>
          </ac:picMkLst>
        </pc:picChg>
        <pc:cxnChg chg="add">
          <ac:chgData name="Jared Poche" userId="1e6e382f47668c82" providerId="LiveId" clId="{A1CC354B-4F4B-46B7-82EE-F6191AC8AA27}" dt="2020-08-22T14:40:55.332" v="1" actId="26606"/>
          <ac:cxnSpMkLst>
            <pc:docMk/>
            <pc:sldMk cId="1574726250" sldId="264"/>
            <ac:cxnSpMk id="47" creationId="{19AF263B-E208-40DF-A182-5193478DCFA4}"/>
          </ac:cxnSpMkLst>
        </pc:cxnChg>
      </pc:sldChg>
    </pc:docChg>
  </pc:docChgLst>
  <pc:docChgLst>
    <pc:chgData name="Jared Poche" userId="1e6e382f47668c82" providerId="LiveId" clId="{DB294D37-877F-424B-ACD3-4F2BB183030D}"/>
    <pc:docChg chg="undo custSel addSld delSld modSld sldOrd">
      <pc:chgData name="Jared Poche" userId="1e6e382f47668c82" providerId="LiveId" clId="{DB294D37-877F-424B-ACD3-4F2BB183030D}" dt="2020-10-19T19:15:24.021" v="1022"/>
      <pc:docMkLst>
        <pc:docMk/>
      </pc:docMkLst>
      <pc:sldChg chg="modSp add del mod setBg">
        <pc:chgData name="Jared Poche" userId="1e6e382f47668c82" providerId="LiveId" clId="{DB294D37-877F-424B-ACD3-4F2BB183030D}" dt="2020-10-19T19:15:20.111" v="1020" actId="120"/>
        <pc:sldMkLst>
          <pc:docMk/>
          <pc:sldMk cId="3860553836" sldId="256"/>
        </pc:sldMkLst>
        <pc:spChg chg="mod">
          <ac:chgData name="Jared Poche" userId="1e6e382f47668c82" providerId="LiveId" clId="{DB294D37-877F-424B-ACD3-4F2BB183030D}" dt="2020-10-19T19:15:20.111" v="1020" actId="120"/>
          <ac:spMkLst>
            <pc:docMk/>
            <pc:sldMk cId="3860553836" sldId="256"/>
            <ac:spMk id="2" creationId="{A9FA21D1-4210-4023-BA5D-17F0D8BE4821}"/>
          </ac:spMkLst>
        </pc:spChg>
        <pc:spChg chg="mod">
          <ac:chgData name="Jared Poche" userId="1e6e382f47668c82" providerId="LiveId" clId="{DB294D37-877F-424B-ACD3-4F2BB183030D}" dt="2020-10-19T19:13:17.232" v="1004" actId="27636"/>
          <ac:spMkLst>
            <pc:docMk/>
            <pc:sldMk cId="3860553836" sldId="256"/>
            <ac:spMk id="3" creationId="{487A8EFE-94FE-4389-96CE-DDCC6533A00A}"/>
          </ac:spMkLst>
        </pc:spChg>
      </pc:sldChg>
      <pc:sldChg chg="modSp mod modNotesTx">
        <pc:chgData name="Jared Poche" userId="1e6e382f47668c82" providerId="LiveId" clId="{DB294D37-877F-424B-ACD3-4F2BB183030D}" dt="2020-10-19T19:15:24.021" v="1022"/>
        <pc:sldMkLst>
          <pc:docMk/>
          <pc:sldMk cId="3291585241" sldId="257"/>
        </pc:sldMkLst>
        <pc:spChg chg="mod">
          <ac:chgData name="Jared Poche" userId="1e6e382f47668c82" providerId="LiveId" clId="{DB294D37-877F-424B-ACD3-4F2BB183030D}" dt="2020-10-19T19:15:24.021" v="1022"/>
          <ac:spMkLst>
            <pc:docMk/>
            <pc:sldMk cId="3291585241" sldId="257"/>
            <ac:spMk id="2" creationId="{59972A48-B823-41F2-AF1F-00AF935A7339}"/>
          </ac:spMkLst>
        </pc:spChg>
        <pc:spChg chg="mod">
          <ac:chgData name="Jared Poche" userId="1e6e382f47668c82" providerId="LiveId" clId="{DB294D37-877F-424B-ACD3-4F2BB183030D}" dt="2020-10-19T19:15:24.021" v="1022"/>
          <ac:spMkLst>
            <pc:docMk/>
            <pc:sldMk cId="3291585241" sldId="257"/>
            <ac:spMk id="3" creationId="{B5578237-7D17-4080-969D-3D392F7C91B1}"/>
          </ac:spMkLst>
        </pc:spChg>
      </pc:sldChg>
      <pc:sldChg chg="modSp mod">
        <pc:chgData name="Jared Poche" userId="1e6e382f47668c82" providerId="LiveId" clId="{DB294D37-877F-424B-ACD3-4F2BB183030D}" dt="2020-09-30T22:00:23.818" v="170" actId="20577"/>
        <pc:sldMkLst>
          <pc:docMk/>
          <pc:sldMk cId="789172884" sldId="258"/>
        </pc:sldMkLst>
        <pc:spChg chg="mod">
          <ac:chgData name="Jared Poche" userId="1e6e382f47668c82" providerId="LiveId" clId="{DB294D37-877F-424B-ACD3-4F2BB183030D}" dt="2020-09-30T22:00:23.818" v="170" actId="20577"/>
          <ac:spMkLst>
            <pc:docMk/>
            <pc:sldMk cId="789172884" sldId="258"/>
            <ac:spMk id="2" creationId="{897594E2-D046-4609-B803-88C4C9352505}"/>
          </ac:spMkLst>
        </pc:spChg>
        <pc:spChg chg="mod">
          <ac:chgData name="Jared Poche" userId="1e6e382f47668c82" providerId="LiveId" clId="{DB294D37-877F-424B-ACD3-4F2BB183030D}" dt="2020-09-30T22:00:21.671" v="169" actId="20577"/>
          <ac:spMkLst>
            <pc:docMk/>
            <pc:sldMk cId="789172884" sldId="258"/>
            <ac:spMk id="43" creationId="{960A150C-B631-4460-B788-0A37E7185A1C}"/>
          </ac:spMkLst>
        </pc:spChg>
      </pc:sldChg>
      <pc:sldChg chg="addSp modSp mod">
        <pc:chgData name="Jared Poche" userId="1e6e382f47668c82" providerId="LiveId" clId="{DB294D37-877F-424B-ACD3-4F2BB183030D}" dt="2020-10-19T19:15:24.021" v="1022"/>
        <pc:sldMkLst>
          <pc:docMk/>
          <pc:sldMk cId="480440924" sldId="259"/>
        </pc:sldMkLst>
        <pc:spChg chg="mod">
          <ac:chgData name="Jared Poche" userId="1e6e382f47668c82" providerId="LiveId" clId="{DB294D37-877F-424B-ACD3-4F2BB183030D}" dt="2020-10-19T19:15:24.021" v="1022"/>
          <ac:spMkLst>
            <pc:docMk/>
            <pc:sldMk cId="480440924" sldId="259"/>
            <ac:spMk id="2" creationId="{00381E32-EA04-49D8-B7EC-660B04D068ED}"/>
          </ac:spMkLst>
        </pc:spChg>
        <pc:spChg chg="mod">
          <ac:chgData name="Jared Poche" userId="1e6e382f47668c82" providerId="LiveId" clId="{DB294D37-877F-424B-ACD3-4F2BB183030D}" dt="2020-10-19T19:15:24.021" v="1022"/>
          <ac:spMkLst>
            <pc:docMk/>
            <pc:sldMk cId="480440924" sldId="259"/>
            <ac:spMk id="3" creationId="{1C5D8DF6-F5CC-458C-99C6-D9A6113230B7}"/>
          </ac:spMkLst>
        </pc:spChg>
        <pc:picChg chg="add mod">
          <ac:chgData name="Jared Poche" userId="1e6e382f47668c82" providerId="LiveId" clId="{DB294D37-877F-424B-ACD3-4F2BB183030D}" dt="2020-10-11T21:09:28.508" v="995" actId="1076"/>
          <ac:picMkLst>
            <pc:docMk/>
            <pc:sldMk cId="480440924" sldId="259"/>
            <ac:picMk id="5" creationId="{B46CDA63-3852-4A8D-917C-69BF91C5F2F7}"/>
          </ac:picMkLst>
        </pc:picChg>
      </pc:sldChg>
      <pc:sldChg chg="ord modNotesTx">
        <pc:chgData name="Jared Poche" userId="1e6e382f47668c82" providerId="LiveId" clId="{DB294D37-877F-424B-ACD3-4F2BB183030D}" dt="2020-10-10T15:54:35.138" v="769"/>
        <pc:sldMkLst>
          <pc:docMk/>
          <pc:sldMk cId="3310893457" sldId="260"/>
        </pc:sldMkLst>
      </pc:sldChg>
      <pc:sldChg chg="modSp">
        <pc:chgData name="Jared Poche" userId="1e6e382f47668c82" providerId="LiveId" clId="{DB294D37-877F-424B-ACD3-4F2BB183030D}" dt="2020-10-19T19:15:24.021" v="1022"/>
        <pc:sldMkLst>
          <pc:docMk/>
          <pc:sldMk cId="2358586345" sldId="261"/>
        </pc:sldMkLst>
        <pc:spChg chg="mod">
          <ac:chgData name="Jared Poche" userId="1e6e382f47668c82" providerId="LiveId" clId="{DB294D37-877F-424B-ACD3-4F2BB183030D}" dt="2020-10-19T19:15:24.021" v="1022"/>
          <ac:spMkLst>
            <pc:docMk/>
            <pc:sldMk cId="2358586345" sldId="261"/>
            <ac:spMk id="2" creationId="{740C3CBE-6F89-4424-98EC-88B25AA8AD13}"/>
          </ac:spMkLst>
        </pc:spChg>
        <pc:spChg chg="mod">
          <ac:chgData name="Jared Poche" userId="1e6e382f47668c82" providerId="LiveId" clId="{DB294D37-877F-424B-ACD3-4F2BB183030D}" dt="2020-10-19T19:15:24.021" v="1022"/>
          <ac:spMkLst>
            <pc:docMk/>
            <pc:sldMk cId="2358586345" sldId="261"/>
            <ac:spMk id="3" creationId="{374193A3-015E-4F1E-8173-8F679CB2FB66}"/>
          </ac:spMkLst>
        </pc:spChg>
      </pc:sldChg>
      <pc:sldChg chg="delSp modSp mod delDesignElem modNotesTx">
        <pc:chgData name="Jared Poche" userId="1e6e382f47668c82" providerId="LiveId" clId="{DB294D37-877F-424B-ACD3-4F2BB183030D}" dt="2020-10-19T19:12:53.849" v="998"/>
        <pc:sldMkLst>
          <pc:docMk/>
          <pc:sldMk cId="3540563840" sldId="262"/>
        </pc:sldMkLst>
        <pc:spChg chg="mod">
          <ac:chgData name="Jared Poche" userId="1e6e382f47668c82" providerId="LiveId" clId="{DB294D37-877F-424B-ACD3-4F2BB183030D}" dt="2020-09-30T21:45:21.897" v="139" actId="20577"/>
          <ac:spMkLst>
            <pc:docMk/>
            <pc:sldMk cId="3540563840" sldId="262"/>
            <ac:spMk id="3" creationId="{BA589511-318B-4B53-9CFD-F08505DC1E31}"/>
          </ac:spMkLst>
        </pc:spChg>
        <pc:spChg chg="del">
          <ac:chgData name="Jared Poche" userId="1e6e382f47668c82" providerId="LiveId" clId="{DB294D37-877F-424B-ACD3-4F2BB183030D}" dt="2020-10-19T19:12:53.849" v="998"/>
          <ac:spMkLst>
            <pc:docMk/>
            <pc:sldMk cId="3540563840" sldId="262"/>
            <ac:spMk id="8" creationId="{54F891EB-ED45-44C3-95D6-FFB2EC07FA10}"/>
          </ac:spMkLst>
        </pc:spChg>
        <pc:spChg chg="del">
          <ac:chgData name="Jared Poche" userId="1e6e382f47668c82" providerId="LiveId" clId="{DB294D37-877F-424B-ACD3-4F2BB183030D}" dt="2020-10-19T19:12:53.849" v="998"/>
          <ac:spMkLst>
            <pc:docMk/>
            <pc:sldMk cId="3540563840" sldId="262"/>
            <ac:spMk id="10" creationId="{2EA385B8-7C85-4CE0-AE3A-00EB627B3443}"/>
          </ac:spMkLst>
        </pc:spChg>
        <pc:picChg chg="del">
          <ac:chgData name="Jared Poche" userId="1e6e382f47668c82" providerId="LiveId" clId="{DB294D37-877F-424B-ACD3-4F2BB183030D}" dt="2020-10-19T19:12:53.849" v="998"/>
          <ac:picMkLst>
            <pc:docMk/>
            <pc:sldMk cId="3540563840" sldId="262"/>
            <ac:picMk id="14" creationId="{7557D95A-0A72-41F9-844C-544C199B4504}"/>
          </ac:picMkLst>
        </pc:picChg>
        <pc:cxnChg chg="del">
          <ac:chgData name="Jared Poche" userId="1e6e382f47668c82" providerId="LiveId" clId="{DB294D37-877F-424B-ACD3-4F2BB183030D}" dt="2020-10-19T19:12:53.849" v="998"/>
          <ac:cxnSpMkLst>
            <pc:docMk/>
            <pc:sldMk cId="3540563840" sldId="262"/>
            <ac:cxnSpMk id="12" creationId="{19AF263B-E208-40DF-A182-5193478DCFA4}"/>
          </ac:cxnSpMkLst>
        </pc:cxnChg>
      </pc:sldChg>
      <pc:sldChg chg="ord modNotesTx">
        <pc:chgData name="Jared Poche" userId="1e6e382f47668c82" providerId="LiveId" clId="{DB294D37-877F-424B-ACD3-4F2BB183030D}" dt="2020-10-10T15:54:26.186" v="765"/>
        <pc:sldMkLst>
          <pc:docMk/>
          <pc:sldMk cId="1590571912" sldId="263"/>
        </pc:sldMkLst>
      </pc:sldChg>
      <pc:sldChg chg="delSp modSp mod delDesignElem">
        <pc:chgData name="Jared Poche" userId="1e6e382f47668c82" providerId="LiveId" clId="{DB294D37-877F-424B-ACD3-4F2BB183030D}" dt="2020-10-19T19:12:53.849" v="998"/>
        <pc:sldMkLst>
          <pc:docMk/>
          <pc:sldMk cId="1574726250" sldId="264"/>
        </pc:sldMkLst>
        <pc:spChg chg="mod">
          <ac:chgData name="Jared Poche" userId="1e6e382f47668c82" providerId="LiveId" clId="{DB294D37-877F-424B-ACD3-4F2BB183030D}" dt="2020-09-30T21:40:14.900" v="89" actId="20577"/>
          <ac:spMkLst>
            <pc:docMk/>
            <pc:sldMk cId="1574726250" sldId="264"/>
            <ac:spMk id="38" creationId="{AAC03D48-5842-4C3E-B0E3-B56F8A493E32}"/>
          </ac:spMkLst>
        </pc:spChg>
        <pc:spChg chg="del">
          <ac:chgData name="Jared Poche" userId="1e6e382f47668c82" providerId="LiveId" clId="{DB294D37-877F-424B-ACD3-4F2BB183030D}" dt="2020-10-19T19:12:53.849" v="998"/>
          <ac:spMkLst>
            <pc:docMk/>
            <pc:sldMk cId="1574726250" sldId="264"/>
            <ac:spMk id="43" creationId="{54F891EB-ED45-44C3-95D6-FFB2EC07FA10}"/>
          </ac:spMkLst>
        </pc:spChg>
        <pc:spChg chg="del">
          <ac:chgData name="Jared Poche" userId="1e6e382f47668c82" providerId="LiveId" clId="{DB294D37-877F-424B-ACD3-4F2BB183030D}" dt="2020-10-19T19:12:53.849" v="998"/>
          <ac:spMkLst>
            <pc:docMk/>
            <pc:sldMk cId="1574726250" sldId="264"/>
            <ac:spMk id="45" creationId="{2EA385B8-7C85-4CE0-AE3A-00EB627B3443}"/>
          </ac:spMkLst>
        </pc:spChg>
        <pc:picChg chg="del">
          <ac:chgData name="Jared Poche" userId="1e6e382f47668c82" providerId="LiveId" clId="{DB294D37-877F-424B-ACD3-4F2BB183030D}" dt="2020-10-19T19:12:53.849" v="998"/>
          <ac:picMkLst>
            <pc:docMk/>
            <pc:sldMk cId="1574726250" sldId="264"/>
            <ac:picMk id="49" creationId="{7557D95A-0A72-41F9-844C-544C199B4504}"/>
          </ac:picMkLst>
        </pc:picChg>
        <pc:cxnChg chg="del">
          <ac:chgData name="Jared Poche" userId="1e6e382f47668c82" providerId="LiveId" clId="{DB294D37-877F-424B-ACD3-4F2BB183030D}" dt="2020-10-19T19:12:53.849" v="998"/>
          <ac:cxnSpMkLst>
            <pc:docMk/>
            <pc:sldMk cId="1574726250" sldId="264"/>
            <ac:cxnSpMk id="47" creationId="{19AF263B-E208-40DF-A182-5193478DCFA4}"/>
          </ac:cxnSpMkLst>
        </pc:cxnChg>
      </pc:sldChg>
      <pc:sldChg chg="modSp new mod">
        <pc:chgData name="Jared Poche" userId="1e6e382f47668c82" providerId="LiveId" clId="{DB294D37-877F-424B-ACD3-4F2BB183030D}" dt="2020-10-19T19:15:24.021" v="1022"/>
        <pc:sldMkLst>
          <pc:docMk/>
          <pc:sldMk cId="3443376465" sldId="266"/>
        </pc:sldMkLst>
        <pc:spChg chg="mod">
          <ac:chgData name="Jared Poche" userId="1e6e382f47668c82" providerId="LiveId" clId="{DB294D37-877F-424B-ACD3-4F2BB183030D}" dt="2020-10-19T19:15:24.021" v="1022"/>
          <ac:spMkLst>
            <pc:docMk/>
            <pc:sldMk cId="3443376465" sldId="266"/>
            <ac:spMk id="2" creationId="{30CE8BA4-D747-4147-94F6-F77EF25C092E}"/>
          </ac:spMkLst>
        </pc:spChg>
        <pc:spChg chg="mod">
          <ac:chgData name="Jared Poche" userId="1e6e382f47668c82" providerId="LiveId" clId="{DB294D37-877F-424B-ACD3-4F2BB183030D}" dt="2020-10-19T19:15:24.021" v="1022"/>
          <ac:spMkLst>
            <pc:docMk/>
            <pc:sldMk cId="3443376465" sldId="266"/>
            <ac:spMk id="3" creationId="{92DC58CA-F37E-4A0B-A713-C01F64C96C4D}"/>
          </ac:spMkLst>
        </pc:spChg>
      </pc:sldChg>
      <pc:sldChg chg="modSp add mod ord setBg">
        <pc:chgData name="Jared Poche" userId="1e6e382f47668c82" providerId="LiveId" clId="{DB294D37-877F-424B-ACD3-4F2BB183030D}" dt="2020-10-10T15:59:13.272" v="974" actId="20577"/>
        <pc:sldMkLst>
          <pc:docMk/>
          <pc:sldMk cId="686922101" sldId="267"/>
        </pc:sldMkLst>
        <pc:spChg chg="mod">
          <ac:chgData name="Jared Poche" userId="1e6e382f47668c82" providerId="LiveId" clId="{DB294D37-877F-424B-ACD3-4F2BB183030D}" dt="2020-10-10T15:51:20.776" v="688" actId="20577"/>
          <ac:spMkLst>
            <pc:docMk/>
            <pc:sldMk cId="686922101" sldId="267"/>
            <ac:spMk id="2" creationId="{897594E2-D046-4609-B803-88C4C9352505}"/>
          </ac:spMkLst>
        </pc:spChg>
        <pc:spChg chg="mod">
          <ac:chgData name="Jared Poche" userId="1e6e382f47668c82" providerId="LiveId" clId="{DB294D37-877F-424B-ACD3-4F2BB183030D}" dt="2020-10-10T15:59:13.272" v="974" actId="20577"/>
          <ac:spMkLst>
            <pc:docMk/>
            <pc:sldMk cId="686922101" sldId="267"/>
            <ac:spMk id="43" creationId="{960A150C-B631-4460-B788-0A37E7185A1C}"/>
          </ac:spMkLst>
        </pc:spChg>
      </pc:sldChg>
      <pc:sldChg chg="new del ord">
        <pc:chgData name="Jared Poche" userId="1e6e382f47668c82" providerId="LiveId" clId="{DB294D37-877F-424B-ACD3-4F2BB183030D}" dt="2020-10-10T15:51:09.813" v="677" actId="47"/>
        <pc:sldMkLst>
          <pc:docMk/>
          <pc:sldMk cId="928644271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D1238-12F6-465A-AE3E-A7ECE5AEA9A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505C0-83C5-44F4-A47D-3D983EF0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05C0-83C5-44F4-A47D-3D983EF0E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0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11-13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05C0-83C5-44F4-A47D-3D983EF0E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8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05C0-83C5-44F4-A47D-3D983EF0E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6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05C0-83C5-44F4-A47D-3D983EF0E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08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05C0-83C5-44F4-A47D-3D983EF0E9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3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7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2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4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5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6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4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9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3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4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477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When%20you%20are%20dealing%20with%20local%20variables%20in%20combination%20with%20inequality%20predicates,%20SQL%20Server%20isn&#8217;t%20using%20the%20density%20vector%20values%20anymore,%20and%20just%20assumes%20that%2030%25%20of%20the%20rows%20are%20returned." TargetMode="External"/><Relationship Id="rId2" Type="http://schemas.openxmlformats.org/officeDocument/2006/relationships/hyperlink" Target="https://www.sqlshack.com/cardinality-estimation-concept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samples/wide-world-importers-oltp-install-configure?view=sql-server-ver1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k.sqlservercentral.com/questions/105955/a-list-of-blockingnon-blocking-iterators.html" TargetMode="External"/><Relationship Id="rId2" Type="http://schemas.openxmlformats.org/officeDocument/2006/relationships/hyperlink" Target="https://www.sqljared.com/blog/getting-to-the-bottom-of-to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21D1-4210-4023-BA5D-17F0D8BE4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286380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One Bite at a Time: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A8EFE-94FE-4389-96CE-DDCC6533A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4799426"/>
            <a:ext cx="8686800" cy="631270"/>
          </a:xfrm>
        </p:spPr>
        <p:txBody>
          <a:bodyPr>
            <a:normAutofit/>
          </a:bodyPr>
          <a:lstStyle/>
          <a:p>
            <a:r>
              <a:rPr lang="en-US" dirty="0"/>
              <a:t>Deleting Millions of Rows from Production Systems</a:t>
            </a:r>
          </a:p>
        </p:txBody>
      </p:sp>
    </p:spTree>
    <p:extLst>
      <p:ext uri="{BB962C8B-B14F-4D97-AF65-F5344CB8AC3E}">
        <p14:creationId xmlns:p14="http://schemas.microsoft.com/office/powerpoint/2010/main" val="3860553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3CBE-6F89-4424-98EC-88B25AA8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Inequality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93A3-015E-4F1E-8173-8F679CB2F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30% Estimate</a:t>
            </a:r>
          </a:p>
          <a:p>
            <a:pPr lvl="1"/>
            <a:r>
              <a:rPr lang="en-US" dirty="0"/>
              <a:t>Guesses when </a:t>
            </a:r>
            <a:r>
              <a:rPr lang="en-US" dirty="0">
                <a:hlinkClick r:id="rId2"/>
              </a:rPr>
              <a:t>no stats are available</a:t>
            </a:r>
            <a:endParaRPr lang="en-US" dirty="0"/>
          </a:p>
          <a:p>
            <a:pPr lvl="1"/>
            <a:r>
              <a:rPr lang="en-US" dirty="0"/>
              <a:t>May only apply to </a:t>
            </a:r>
            <a:r>
              <a:rPr lang="en-US" dirty="0">
                <a:hlinkClick r:id="rId3"/>
              </a:rPr>
              <a:t>local variables</a:t>
            </a:r>
            <a:endParaRPr lang="en-US" dirty="0"/>
          </a:p>
          <a:p>
            <a:pPr lvl="1"/>
            <a:r>
              <a:rPr lang="en-US" dirty="0"/>
              <a:t>Less applicable to complex queries</a:t>
            </a:r>
          </a:p>
          <a:p>
            <a:r>
              <a:rPr lang="en-US" dirty="0"/>
              <a:t>Indexing an inequality seek</a:t>
            </a:r>
          </a:p>
          <a:p>
            <a:pPr lvl="1"/>
            <a:r>
              <a:rPr lang="en-US" dirty="0"/>
              <a:t>Inequality goes last</a:t>
            </a:r>
          </a:p>
        </p:txBody>
      </p:sp>
    </p:spTree>
    <p:extLst>
      <p:ext uri="{BB962C8B-B14F-4D97-AF65-F5344CB8AC3E}">
        <p14:creationId xmlns:p14="http://schemas.microsoft.com/office/powerpoint/2010/main" val="2358586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94E2-D046-4609-B803-88C4C935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60A150C-B631-4460-B788-0A37E7185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See the attached queries</a:t>
            </a:r>
          </a:p>
          <a:p>
            <a:r>
              <a:rPr lang="en-US" dirty="0"/>
              <a:t>All examples based on </a:t>
            </a:r>
            <a:r>
              <a:rPr lang="en-US" dirty="0" err="1">
                <a:hlinkClick r:id="rId2"/>
              </a:rPr>
              <a:t>WideWorldImporters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TOP behavior and Flow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Simple garbage collection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Comprehensive garbage collection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Updating with filtered indexes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Inequality 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2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1ABD7-C526-4801-AC5B-24AB847D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171" y="1703693"/>
            <a:ext cx="9291215" cy="3450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accent1"/>
                </a:solidFill>
              </a:rPr>
              <a:t>@</a:t>
            </a:r>
            <a:r>
              <a:rPr lang="en-US" sz="5400" dirty="0" err="1">
                <a:solidFill>
                  <a:schemeClr val="accent1"/>
                </a:solidFill>
              </a:rPr>
              <a:t>sqljared</a:t>
            </a:r>
            <a:endParaRPr lang="en-US" sz="54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chemeClr val="accent1"/>
                </a:solidFill>
              </a:rPr>
              <a:t>sqljared.com</a:t>
            </a:r>
          </a:p>
        </p:txBody>
      </p:sp>
    </p:spTree>
    <p:extLst>
      <p:ext uri="{BB962C8B-B14F-4D97-AF65-F5344CB8AC3E}">
        <p14:creationId xmlns:p14="http://schemas.microsoft.com/office/powerpoint/2010/main" val="130928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8BA4-D747-4147-94F6-F77EF25C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58CA-F37E-4A0B-A713-C01F64C9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teaching SQL Server certification classes in 2002</a:t>
            </a:r>
          </a:p>
          <a:p>
            <a:r>
              <a:rPr lang="en-US" dirty="0"/>
              <a:t>Worked in Microsoft CSS for 10 years</a:t>
            </a:r>
          </a:p>
          <a:p>
            <a:pPr lvl="1"/>
            <a:r>
              <a:rPr lang="en-US" dirty="0"/>
              <a:t>Specialized in performance and storage engine</a:t>
            </a:r>
          </a:p>
          <a:p>
            <a:r>
              <a:rPr lang="en-US" dirty="0"/>
              <a:t>5 years experience in SQL Server development</a:t>
            </a:r>
          </a:p>
          <a:p>
            <a:r>
              <a:rPr lang="en-US" dirty="0"/>
              <a:t>Current working at </a:t>
            </a:r>
            <a:r>
              <a:rPr lang="en-US" dirty="0" err="1"/>
              <a:t>ChannelAdvisor</a:t>
            </a:r>
            <a:endParaRPr lang="en-US" dirty="0"/>
          </a:p>
          <a:p>
            <a:r>
              <a:rPr lang="en-US" dirty="0"/>
              <a:t>Regular </a:t>
            </a:r>
            <a:r>
              <a:rPr lang="en-US" dirty="0" err="1"/>
              <a:t>SQLSaturday</a:t>
            </a:r>
            <a:r>
              <a:rPr lang="en-US" dirty="0"/>
              <a:t> speaker</a:t>
            </a:r>
          </a:p>
          <a:p>
            <a:r>
              <a:rPr lang="en-US" dirty="0"/>
              <a:t>Started blogging in 2019 at sqljared.com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7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2A48-B823-41F2-AF1F-00AF935A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Batching Major operations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8237-7D17-4080-969D-3D392F7C9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purpose is to allow larger operations to occur as needed with no interruption of service or significant blocking.</a:t>
            </a:r>
          </a:p>
          <a:p>
            <a:r>
              <a:rPr lang="en-US" dirty="0"/>
              <a:t>Garbage collection</a:t>
            </a:r>
          </a:p>
          <a:p>
            <a:r>
              <a:rPr lang="en-US" dirty="0"/>
              <a:t>Data archival</a:t>
            </a:r>
          </a:p>
          <a:p>
            <a:r>
              <a:rPr lang="en-US" dirty="0"/>
              <a:t>Backfilling new columns</a:t>
            </a:r>
          </a:p>
          <a:p>
            <a:r>
              <a:rPr lang="en-US" dirty="0"/>
              <a:t>Managing PII (GDPR\CCPA)</a:t>
            </a:r>
          </a:p>
          <a:p>
            <a:pPr lvl="1"/>
            <a:r>
              <a:rPr lang="en-US" dirty="0"/>
              <a:t>Anonymization\obfuscation</a:t>
            </a:r>
          </a:p>
          <a:p>
            <a:pPr lvl="1"/>
            <a:r>
              <a:rPr lang="en-US" dirty="0"/>
              <a:t>Masking\encryption</a:t>
            </a:r>
          </a:p>
          <a:p>
            <a:r>
              <a:rPr lang="en-US" dirty="0"/>
              <a:t>Batching large queries\reports against OLTP</a:t>
            </a:r>
          </a:p>
        </p:txBody>
      </p:sp>
    </p:spTree>
    <p:extLst>
      <p:ext uri="{BB962C8B-B14F-4D97-AF65-F5344CB8AC3E}">
        <p14:creationId xmlns:p14="http://schemas.microsoft.com/office/powerpoint/2010/main" val="3291585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1E32-EA04-49D8-B7EC-660B04D0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Foundation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8DF6-F5CC-458C-99C6-D9A61132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should an efficient TOP plan look like?</a:t>
            </a:r>
          </a:p>
          <a:p>
            <a:r>
              <a:rPr lang="en-US" dirty="0"/>
              <a:t>Understanding the flow of row mode execution</a:t>
            </a:r>
          </a:p>
          <a:p>
            <a:r>
              <a:rPr lang="en-US" dirty="0"/>
              <a:t>Common caveats</a:t>
            </a:r>
          </a:p>
          <a:p>
            <a:pPr lvl="1"/>
            <a:r>
              <a:rPr lang="en-US" dirty="0"/>
              <a:t>Blocking operators</a:t>
            </a:r>
          </a:p>
          <a:p>
            <a:pPr lvl="1"/>
            <a:r>
              <a:rPr lang="en-US" dirty="0"/>
              <a:t>Sorts</a:t>
            </a:r>
          </a:p>
          <a:p>
            <a:pPr lvl="1"/>
            <a:r>
              <a:rPr lang="en-US" dirty="0"/>
              <a:t>Conflicting criteria (alignment)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46CDA63-3852-4A8D-917C-69BF91C5F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48" y="3401451"/>
            <a:ext cx="4451773" cy="206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4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94E2-D046-4609-B803-88C4C935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What are blocking operators?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60A150C-B631-4460-B788-0A37E7185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Blog post: </a:t>
            </a:r>
            <a:r>
              <a:rPr lang="en-US" dirty="0">
                <a:hlinkClick r:id="rId2"/>
              </a:rPr>
              <a:t>Getting to the Bottom of Top</a:t>
            </a:r>
            <a:endParaRPr lang="en-US" dirty="0"/>
          </a:p>
          <a:p>
            <a:r>
              <a:rPr lang="en-US" dirty="0"/>
              <a:t>Examples of </a:t>
            </a:r>
            <a:r>
              <a:rPr lang="en-US" dirty="0">
                <a:hlinkClick r:id="rId3"/>
              </a:rPr>
              <a:t>blocking operators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HASH MATCH (build input only)</a:t>
            </a:r>
          </a:p>
          <a:p>
            <a:pPr lvl="1"/>
            <a:r>
              <a:rPr lang="en-US" dirty="0"/>
              <a:t>Eager spool</a:t>
            </a:r>
          </a:p>
          <a:p>
            <a:pPr lvl="1"/>
            <a:r>
              <a:rPr lang="en-US" dirty="0"/>
              <a:t>Remote range\scan\query\fetch\modify</a:t>
            </a:r>
          </a:p>
          <a:p>
            <a:pPr lvl="1"/>
            <a:r>
              <a:rPr lang="en-US" dirty="0"/>
              <a:t>Scalar aggregate (no group by)</a:t>
            </a:r>
          </a:p>
        </p:txBody>
      </p:sp>
    </p:spTree>
    <p:extLst>
      <p:ext uri="{BB962C8B-B14F-4D97-AF65-F5344CB8AC3E}">
        <p14:creationId xmlns:p14="http://schemas.microsoft.com/office/powerpoint/2010/main" val="789172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C6A0-B1D0-4F90-BDF8-7D4E46C1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2863802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A Simple Garbage Collection Process</a:t>
            </a:r>
          </a:p>
        </p:txBody>
      </p:sp>
    </p:spTree>
    <p:extLst>
      <p:ext uri="{BB962C8B-B14F-4D97-AF65-F5344CB8AC3E}">
        <p14:creationId xmlns:p14="http://schemas.microsoft.com/office/powerpoint/2010/main" val="3310893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E412-063E-4A70-A11F-575D82AF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Coding Strategies for 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9511-318B-4B53-9CFD-F08505DC1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Keep it simple</a:t>
            </a:r>
          </a:p>
          <a:p>
            <a:r>
              <a:rPr lang="en-US" dirty="0"/>
              <a:t>Transactions as necessary</a:t>
            </a:r>
          </a:p>
          <a:p>
            <a:r>
              <a:rPr lang="en-US" dirty="0"/>
              <a:t>Stop when you can</a:t>
            </a:r>
          </a:p>
          <a:p>
            <a:r>
              <a:rPr lang="en-US" dirty="0"/>
              <a:t>Consider the negative!</a:t>
            </a:r>
          </a:p>
          <a:p>
            <a:r>
              <a:rPr lang="en-US" dirty="0"/>
              <a:t>Test your batch size</a:t>
            </a:r>
          </a:p>
          <a:p>
            <a:r>
              <a:rPr lang="en-US" dirty="0"/>
              <a:t>Parameterize</a:t>
            </a:r>
          </a:p>
        </p:txBody>
      </p:sp>
    </p:spTree>
    <p:extLst>
      <p:ext uri="{BB962C8B-B14F-4D97-AF65-F5344CB8AC3E}">
        <p14:creationId xmlns:p14="http://schemas.microsoft.com/office/powerpoint/2010/main" val="354056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C6A0-B1D0-4F90-BDF8-7D4E46C1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2863802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A Comprehensive </a:t>
            </a:r>
            <a:r>
              <a:rPr lang="en-US" sz="5400" dirty="0"/>
              <a:t>Garbage Collection Process</a:t>
            </a:r>
          </a:p>
        </p:txBody>
      </p:sp>
    </p:spTree>
    <p:extLst>
      <p:ext uri="{BB962C8B-B14F-4D97-AF65-F5344CB8AC3E}">
        <p14:creationId xmlns:p14="http://schemas.microsoft.com/office/powerpoint/2010/main" val="1590571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AE88-4BAF-47CD-A8B3-F2BF6423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Updates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AC03D48-5842-4C3E-B0E3-B56F8A493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Anonymization\obfuscation</a:t>
            </a:r>
          </a:p>
          <a:p>
            <a:r>
              <a:rPr lang="en-US" dirty="0"/>
              <a:t>Progressively slower</a:t>
            </a:r>
          </a:p>
          <a:p>
            <a:r>
              <a:rPr lang="en-US" dirty="0"/>
              <a:t>Not self-cleaning</a:t>
            </a:r>
          </a:p>
          <a:p>
            <a:r>
              <a:rPr lang="en-US" dirty="0"/>
              <a:t>Filtered indexes</a:t>
            </a:r>
          </a:p>
        </p:txBody>
      </p:sp>
    </p:spTree>
    <p:extLst>
      <p:ext uri="{BB962C8B-B14F-4D97-AF65-F5344CB8AC3E}">
        <p14:creationId xmlns:p14="http://schemas.microsoft.com/office/powerpoint/2010/main" val="15747262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636</TotalTime>
  <Words>295</Words>
  <Application>Microsoft Office PowerPoint</Application>
  <PresentationFormat>Widescreen</PresentationFormat>
  <Paragraphs>72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Rockwell</vt:lpstr>
      <vt:lpstr>Gallery</vt:lpstr>
      <vt:lpstr>One Bite at a Time:</vt:lpstr>
      <vt:lpstr>About THE Author</vt:lpstr>
      <vt:lpstr>Batching Major operations </vt:lpstr>
      <vt:lpstr>Foundation</vt:lpstr>
      <vt:lpstr>What are blocking operators?</vt:lpstr>
      <vt:lpstr>A Simple Garbage Collection Process</vt:lpstr>
      <vt:lpstr>Coding Strategies for GC</vt:lpstr>
      <vt:lpstr>A Comprehensive Garbage Collection Process</vt:lpstr>
      <vt:lpstr>Updates</vt:lpstr>
      <vt:lpstr>Inequality Queries</vt:lpstr>
      <vt:lpstr>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Bite at a Time:</dc:title>
  <dc:creator>Jared Poche</dc:creator>
  <cp:lastModifiedBy>Jared Poche</cp:lastModifiedBy>
  <cp:revision>1</cp:revision>
  <dcterms:created xsi:type="dcterms:W3CDTF">2020-08-22T14:40:50Z</dcterms:created>
  <dcterms:modified xsi:type="dcterms:W3CDTF">2021-12-09T00:01:33Z</dcterms:modified>
</cp:coreProperties>
</file>