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notesMasterIdLst>
    <p:notesMasterId r:id="rId15"/>
  </p:notesMasterIdLst>
  <p:sldIdLst>
    <p:sldId id="256" r:id="rId2"/>
    <p:sldId id="306" r:id="rId3"/>
    <p:sldId id="269" r:id="rId4"/>
    <p:sldId id="257" r:id="rId5"/>
    <p:sldId id="259" r:id="rId6"/>
    <p:sldId id="268" r:id="rId7"/>
    <p:sldId id="260" r:id="rId8"/>
    <p:sldId id="262" r:id="rId9"/>
    <p:sldId id="263" r:id="rId10"/>
    <p:sldId id="264" r:id="rId11"/>
    <p:sldId id="261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6F1FFB-C1D6-442F-AED1-DB34F2FA3E3D}" v="11" dt="2024-03-14T21:44:19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2" autoAdjust="0"/>
    <p:restoredTop sz="94633" autoAdjust="0"/>
  </p:normalViewPr>
  <p:slideViewPr>
    <p:cSldViewPr snapToGrid="0">
      <p:cViewPr varScale="1">
        <p:scale>
          <a:sx n="146" d="100"/>
          <a:sy n="146" d="100"/>
        </p:scale>
        <p:origin x="636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ed Poche" userId="1e6e382f47668c82" providerId="LiveId" clId="{7BE1AE01-353A-44B9-B5BA-F422D3903119}"/>
    <pc:docChg chg="modSld sldOrd">
      <pc:chgData name="Jared Poche" userId="1e6e382f47668c82" providerId="LiveId" clId="{7BE1AE01-353A-44B9-B5BA-F422D3903119}" dt="2021-12-09T00:01:31.876" v="24"/>
      <pc:docMkLst>
        <pc:docMk/>
      </pc:docMkLst>
      <pc:sldChg chg="modSp mod">
        <pc:chgData name="Jared Poche" userId="1e6e382f47668c82" providerId="LiveId" clId="{7BE1AE01-353A-44B9-B5BA-F422D3903119}" dt="2021-12-08T23:39:40.229" v="14" actId="20577"/>
        <pc:sldMkLst>
          <pc:docMk/>
          <pc:sldMk cId="789172884" sldId="258"/>
        </pc:sldMkLst>
        <pc:spChg chg="mod">
          <ac:chgData name="Jared Poche" userId="1e6e382f47668c82" providerId="LiveId" clId="{7BE1AE01-353A-44B9-B5BA-F422D3903119}" dt="2021-12-08T23:39:40.229" v="14" actId="20577"/>
          <ac:spMkLst>
            <pc:docMk/>
            <pc:sldMk cId="789172884" sldId="258"/>
            <ac:spMk id="43" creationId="{960A150C-B631-4460-B788-0A37E7185A1C}"/>
          </ac:spMkLst>
        </pc:spChg>
      </pc:sldChg>
      <pc:sldChg chg="ord">
        <pc:chgData name="Jared Poche" userId="1e6e382f47668c82" providerId="LiveId" clId="{7BE1AE01-353A-44B9-B5BA-F422D3903119}" dt="2021-12-09T00:01:31.876" v="24"/>
        <pc:sldMkLst>
          <pc:docMk/>
          <pc:sldMk cId="3310893457" sldId="260"/>
        </pc:sldMkLst>
      </pc:sldChg>
      <pc:sldChg chg="ord">
        <pc:chgData name="Jared Poche" userId="1e6e382f47668c82" providerId="LiveId" clId="{7BE1AE01-353A-44B9-B5BA-F422D3903119}" dt="2021-12-09T00:01:19.275" v="22"/>
        <pc:sldMkLst>
          <pc:docMk/>
          <pc:sldMk cId="1590571912" sldId="263"/>
        </pc:sldMkLst>
      </pc:sldChg>
      <pc:sldChg chg="ord">
        <pc:chgData name="Jared Poche" userId="1e6e382f47668c82" providerId="LiveId" clId="{7BE1AE01-353A-44B9-B5BA-F422D3903119}" dt="2021-12-08T02:33:41.627" v="1"/>
        <pc:sldMkLst>
          <pc:docMk/>
          <pc:sldMk cId="1309280462" sldId="265"/>
        </pc:sldMkLst>
      </pc:sldChg>
      <pc:sldChg chg="modSp mod">
        <pc:chgData name="Jared Poche" userId="1e6e382f47668c82" providerId="LiveId" clId="{7BE1AE01-353A-44B9-B5BA-F422D3903119}" dt="2021-12-08T22:01:46.236" v="9" actId="20577"/>
        <pc:sldMkLst>
          <pc:docMk/>
          <pc:sldMk cId="3443376465" sldId="266"/>
        </pc:sldMkLst>
        <pc:spChg chg="mod">
          <ac:chgData name="Jared Poche" userId="1e6e382f47668c82" providerId="LiveId" clId="{7BE1AE01-353A-44B9-B5BA-F422D3903119}" dt="2021-12-08T22:01:46.236" v="9" actId="20577"/>
          <ac:spMkLst>
            <pc:docMk/>
            <pc:sldMk cId="3443376465" sldId="266"/>
            <ac:spMk id="3" creationId="{92DC58CA-F37E-4A0B-A713-C01F64C96C4D}"/>
          </ac:spMkLst>
        </pc:spChg>
      </pc:sldChg>
    </pc:docChg>
  </pc:docChgLst>
  <pc:docChgLst>
    <pc:chgData name="Jared Poche" userId="1e6e382f47668c82" providerId="LiveId" clId="{BB6F1FFB-C1D6-442F-AED1-DB34F2FA3E3D}"/>
    <pc:docChg chg="undo custSel addSld delSld modSld">
      <pc:chgData name="Jared Poche" userId="1e6e382f47668c82" providerId="LiveId" clId="{BB6F1FFB-C1D6-442F-AED1-DB34F2FA3E3D}" dt="2024-09-16T14:15:21.668" v="418" actId="47"/>
      <pc:docMkLst>
        <pc:docMk/>
      </pc:docMkLst>
      <pc:sldChg chg="del">
        <pc:chgData name="Jared Poche" userId="1e6e382f47668c82" providerId="LiveId" clId="{BB6F1FFB-C1D6-442F-AED1-DB34F2FA3E3D}" dt="2024-09-16T14:15:21.668" v="418" actId="47"/>
        <pc:sldMkLst>
          <pc:docMk/>
          <pc:sldMk cId="789172884" sldId="258"/>
        </pc:sldMkLst>
      </pc:sldChg>
      <pc:sldChg chg="modSp mod modNotesTx">
        <pc:chgData name="Jared Poche" userId="1e6e382f47668c82" providerId="LiveId" clId="{BB6F1FFB-C1D6-442F-AED1-DB34F2FA3E3D}" dt="2024-09-16T14:01:57.987" v="417" actId="1036"/>
        <pc:sldMkLst>
          <pc:docMk/>
          <pc:sldMk cId="480440924" sldId="259"/>
        </pc:sldMkLst>
        <pc:picChg chg="mod">
          <ac:chgData name="Jared Poche" userId="1e6e382f47668c82" providerId="LiveId" clId="{BB6F1FFB-C1D6-442F-AED1-DB34F2FA3E3D}" dt="2024-09-16T14:01:57.987" v="417" actId="1036"/>
          <ac:picMkLst>
            <pc:docMk/>
            <pc:sldMk cId="480440924" sldId="259"/>
            <ac:picMk id="5" creationId="{B46CDA63-3852-4A8D-917C-69BF91C5F2F7}"/>
          </ac:picMkLst>
        </pc:picChg>
      </pc:sldChg>
      <pc:sldChg chg="modSp mod">
        <pc:chgData name="Jared Poche" userId="1e6e382f47668c82" providerId="LiveId" clId="{BB6F1FFB-C1D6-442F-AED1-DB34F2FA3E3D}" dt="2022-02-10T01:49:47.654" v="157" actId="313"/>
        <pc:sldMkLst>
          <pc:docMk/>
          <pc:sldMk cId="1574726250" sldId="264"/>
        </pc:sldMkLst>
        <pc:spChg chg="mod">
          <ac:chgData name="Jared Poche" userId="1e6e382f47668c82" providerId="LiveId" clId="{BB6F1FFB-C1D6-442F-AED1-DB34F2FA3E3D}" dt="2022-02-10T01:49:47.654" v="157" actId="313"/>
          <ac:spMkLst>
            <pc:docMk/>
            <pc:sldMk cId="1574726250" sldId="264"/>
            <ac:spMk id="38" creationId="{AAC03D48-5842-4C3E-B0E3-B56F8A493E32}"/>
          </ac:spMkLst>
        </pc:spChg>
      </pc:sldChg>
      <pc:sldChg chg="modSp del mod">
        <pc:chgData name="Jared Poche" userId="1e6e382f47668c82" providerId="LiveId" clId="{BB6F1FFB-C1D6-442F-AED1-DB34F2FA3E3D}" dt="2024-03-14T21:45:12.676" v="393" actId="47"/>
        <pc:sldMkLst>
          <pc:docMk/>
          <pc:sldMk cId="3443376465" sldId="266"/>
        </pc:sldMkLst>
        <pc:spChg chg="mod">
          <ac:chgData name="Jared Poche" userId="1e6e382f47668c82" providerId="LiveId" clId="{BB6F1FFB-C1D6-442F-AED1-DB34F2FA3E3D}" dt="2024-03-14T21:38:04.927" v="235" actId="20577"/>
          <ac:spMkLst>
            <pc:docMk/>
            <pc:sldMk cId="3443376465" sldId="266"/>
            <ac:spMk id="3" creationId="{92DC58CA-F37E-4A0B-A713-C01F64C96C4D}"/>
          </ac:spMkLst>
        </pc:spChg>
      </pc:sldChg>
      <pc:sldChg chg="modSp add mod">
        <pc:chgData name="Jared Poche" userId="1e6e382f47668c82" providerId="LiveId" clId="{BB6F1FFB-C1D6-442F-AED1-DB34F2FA3E3D}" dt="2022-05-09T19:38:10.350" v="180" actId="33524"/>
        <pc:sldMkLst>
          <pc:docMk/>
          <pc:sldMk cId="3686424161" sldId="268"/>
        </pc:sldMkLst>
        <pc:spChg chg="mod">
          <ac:chgData name="Jared Poche" userId="1e6e382f47668c82" providerId="LiveId" clId="{BB6F1FFB-C1D6-442F-AED1-DB34F2FA3E3D}" dt="2022-02-10T00:25:55.746" v="22" actId="20577"/>
          <ac:spMkLst>
            <pc:docMk/>
            <pc:sldMk cId="3686424161" sldId="268"/>
            <ac:spMk id="2" creationId="{897594E2-D046-4609-B803-88C4C9352505}"/>
          </ac:spMkLst>
        </pc:spChg>
        <pc:spChg chg="mod">
          <ac:chgData name="Jared Poche" userId="1e6e382f47668c82" providerId="LiveId" clId="{BB6F1FFB-C1D6-442F-AED1-DB34F2FA3E3D}" dt="2022-05-09T19:38:10.350" v="180" actId="33524"/>
          <ac:spMkLst>
            <pc:docMk/>
            <pc:sldMk cId="3686424161" sldId="268"/>
            <ac:spMk id="43" creationId="{960A150C-B631-4460-B788-0A37E7185A1C}"/>
          </ac:spMkLst>
        </pc:spChg>
      </pc:sldChg>
      <pc:sldChg chg="addSp delSp modSp new mod">
        <pc:chgData name="Jared Poche" userId="1e6e382f47668c82" providerId="LiveId" clId="{BB6F1FFB-C1D6-442F-AED1-DB34F2FA3E3D}" dt="2024-03-14T22:02:09.650" v="416" actId="20577"/>
        <pc:sldMkLst>
          <pc:docMk/>
          <pc:sldMk cId="2852513115" sldId="269"/>
        </pc:sldMkLst>
        <pc:spChg chg="del mod">
          <ac:chgData name="Jared Poche" userId="1e6e382f47668c82" providerId="LiveId" clId="{BB6F1FFB-C1D6-442F-AED1-DB34F2FA3E3D}" dt="2024-03-14T21:41:15.117" v="275" actId="478"/>
          <ac:spMkLst>
            <pc:docMk/>
            <pc:sldMk cId="2852513115" sldId="269"/>
            <ac:spMk id="2" creationId="{F3C88AFE-295D-C0B7-DB7E-DB9A8F2CFB36}"/>
          </ac:spMkLst>
        </pc:spChg>
        <pc:spChg chg="del">
          <ac:chgData name="Jared Poche" userId="1e6e382f47668c82" providerId="LiveId" clId="{BB6F1FFB-C1D6-442F-AED1-DB34F2FA3E3D}" dt="2024-03-14T21:41:17.349" v="276" actId="478"/>
          <ac:spMkLst>
            <pc:docMk/>
            <pc:sldMk cId="2852513115" sldId="269"/>
            <ac:spMk id="3" creationId="{D8B43A2F-8712-495F-C65B-EE7F62D04759}"/>
          </ac:spMkLst>
        </pc:spChg>
        <pc:spChg chg="add del mod">
          <ac:chgData name="Jared Poche" userId="1e6e382f47668c82" providerId="LiveId" clId="{BB6F1FFB-C1D6-442F-AED1-DB34F2FA3E3D}" dt="2024-03-14T21:42:59.712" v="320" actId="478"/>
          <ac:spMkLst>
            <pc:docMk/>
            <pc:sldMk cId="2852513115" sldId="269"/>
            <ac:spMk id="4" creationId="{F6DBBCEA-00C9-767B-4CA7-56D3F4FD60DF}"/>
          </ac:spMkLst>
        </pc:spChg>
        <pc:spChg chg="add del mod">
          <ac:chgData name="Jared Poche" userId="1e6e382f47668c82" providerId="LiveId" clId="{BB6F1FFB-C1D6-442F-AED1-DB34F2FA3E3D}" dt="2024-03-14T21:42:59.712" v="320" actId="478"/>
          <ac:spMkLst>
            <pc:docMk/>
            <pc:sldMk cId="2852513115" sldId="269"/>
            <ac:spMk id="5" creationId="{F810A602-308B-93B9-F347-5F03CF1CA819}"/>
          </ac:spMkLst>
        </pc:spChg>
        <pc:spChg chg="add del mod">
          <ac:chgData name="Jared Poche" userId="1e6e382f47668c82" providerId="LiveId" clId="{BB6F1FFB-C1D6-442F-AED1-DB34F2FA3E3D}" dt="2024-03-14T21:41:25.783" v="277" actId="478"/>
          <ac:spMkLst>
            <pc:docMk/>
            <pc:sldMk cId="2852513115" sldId="269"/>
            <ac:spMk id="6" creationId="{205CB62D-BF8B-E853-4F82-F1525504B8FD}"/>
          </ac:spMkLst>
        </pc:spChg>
        <pc:spChg chg="add del mod">
          <ac:chgData name="Jared Poche" userId="1e6e382f47668c82" providerId="LiveId" clId="{BB6F1FFB-C1D6-442F-AED1-DB34F2FA3E3D}" dt="2024-03-14T21:41:48.025" v="278" actId="478"/>
          <ac:spMkLst>
            <pc:docMk/>
            <pc:sldMk cId="2852513115" sldId="269"/>
            <ac:spMk id="7" creationId="{467BB061-78A8-5829-8F96-61535D59BECE}"/>
          </ac:spMkLst>
        </pc:spChg>
        <pc:spChg chg="add del mod">
          <ac:chgData name="Jared Poche" userId="1e6e382f47668c82" providerId="LiveId" clId="{BB6F1FFB-C1D6-442F-AED1-DB34F2FA3E3D}" dt="2024-03-14T21:42:59.712" v="320" actId="478"/>
          <ac:spMkLst>
            <pc:docMk/>
            <pc:sldMk cId="2852513115" sldId="269"/>
            <ac:spMk id="8" creationId="{FBCA90B9-087B-75CA-779A-A1029B3D0B25}"/>
          </ac:spMkLst>
        </pc:spChg>
        <pc:spChg chg="add mod">
          <ac:chgData name="Jared Poche" userId="1e6e382f47668c82" providerId="LiveId" clId="{BB6F1FFB-C1D6-442F-AED1-DB34F2FA3E3D}" dt="2024-03-14T22:02:09.650" v="416" actId="20577"/>
          <ac:spMkLst>
            <pc:docMk/>
            <pc:sldMk cId="2852513115" sldId="269"/>
            <ac:spMk id="9" creationId="{F0545DAD-80FA-6F6D-DAF9-1D637CEEA07C}"/>
          </ac:spMkLst>
        </pc:spChg>
        <pc:spChg chg="add del mod">
          <ac:chgData name="Jared Poche" userId="1e6e382f47668c82" providerId="LiveId" clId="{BB6F1FFB-C1D6-442F-AED1-DB34F2FA3E3D}" dt="2024-03-14T21:42:59.712" v="320" actId="478"/>
          <ac:spMkLst>
            <pc:docMk/>
            <pc:sldMk cId="2852513115" sldId="269"/>
            <ac:spMk id="10" creationId="{7EEC9284-C378-AA6A-144E-4C947D6C873C}"/>
          </ac:spMkLst>
        </pc:spChg>
        <pc:spChg chg="add del mod">
          <ac:chgData name="Jared Poche" userId="1e6e382f47668c82" providerId="LiveId" clId="{BB6F1FFB-C1D6-442F-AED1-DB34F2FA3E3D}" dt="2024-03-14T21:42:59.712" v="320" actId="478"/>
          <ac:spMkLst>
            <pc:docMk/>
            <pc:sldMk cId="2852513115" sldId="269"/>
            <ac:spMk id="11" creationId="{33351E73-C498-4B0D-BD93-C882813D0BBE}"/>
          </ac:spMkLst>
        </pc:spChg>
        <pc:spChg chg="add del mod">
          <ac:chgData name="Jared Poche" userId="1e6e382f47668c82" providerId="LiveId" clId="{BB6F1FFB-C1D6-442F-AED1-DB34F2FA3E3D}" dt="2024-03-14T21:42:11.636" v="291" actId="478"/>
          <ac:spMkLst>
            <pc:docMk/>
            <pc:sldMk cId="2852513115" sldId="269"/>
            <ac:spMk id="16" creationId="{9BF7446E-83AA-4344-9033-221979F0DCA3}"/>
          </ac:spMkLst>
        </pc:spChg>
        <pc:spChg chg="add mod">
          <ac:chgData name="Jared Poche" userId="1e6e382f47668c82" providerId="LiveId" clId="{BB6F1FFB-C1D6-442F-AED1-DB34F2FA3E3D}" dt="2024-03-14T21:41:54.362" v="280" actId="5793"/>
          <ac:spMkLst>
            <pc:docMk/>
            <pc:sldMk cId="2852513115" sldId="269"/>
            <ac:spMk id="17" creationId="{C7B03435-B58F-5A12-09D6-A1BA920FA7B9}"/>
          </ac:spMkLst>
        </pc:spChg>
        <pc:spChg chg="add mod">
          <ac:chgData name="Jared Poche" userId="1e6e382f47668c82" providerId="LiveId" clId="{BB6F1FFB-C1D6-442F-AED1-DB34F2FA3E3D}" dt="2024-03-14T21:41:55.450" v="281" actId="5793"/>
          <ac:spMkLst>
            <pc:docMk/>
            <pc:sldMk cId="2852513115" sldId="269"/>
            <ac:spMk id="18" creationId="{9A2007FB-BB29-8CBB-3FBC-16E1FD3EF369}"/>
          </ac:spMkLst>
        </pc:spChg>
        <pc:spChg chg="add mod">
          <ac:chgData name="Jared Poche" userId="1e6e382f47668c82" providerId="LiveId" clId="{BB6F1FFB-C1D6-442F-AED1-DB34F2FA3E3D}" dt="2024-03-14T21:42:29.957" v="302" actId="20577"/>
          <ac:spMkLst>
            <pc:docMk/>
            <pc:sldMk cId="2852513115" sldId="269"/>
            <ac:spMk id="19" creationId="{E4BC9831-3A6A-03F3-3F56-ED4E1E42C7AB}"/>
          </ac:spMkLst>
        </pc:spChg>
        <pc:spChg chg="add mod">
          <ac:chgData name="Jared Poche" userId="1e6e382f47668c82" providerId="LiveId" clId="{BB6F1FFB-C1D6-442F-AED1-DB34F2FA3E3D}" dt="2024-03-14T21:43:25.853" v="323" actId="368"/>
          <ac:spMkLst>
            <pc:docMk/>
            <pc:sldMk cId="2852513115" sldId="269"/>
            <ac:spMk id="20" creationId="{6CBC67AA-5D13-104A-F938-32AEA844170C}"/>
          </ac:spMkLst>
        </pc:spChg>
        <pc:spChg chg="add mod">
          <ac:chgData name="Jared Poche" userId="1e6e382f47668c82" providerId="LiveId" clId="{BB6F1FFB-C1D6-442F-AED1-DB34F2FA3E3D}" dt="2024-03-14T21:43:46.693" v="324"/>
          <ac:spMkLst>
            <pc:docMk/>
            <pc:sldMk cId="2852513115" sldId="269"/>
            <ac:spMk id="21" creationId="{55891574-11EF-FA5C-689D-FE901DA94AAB}"/>
          </ac:spMkLst>
        </pc:spChg>
        <pc:spChg chg="add mod">
          <ac:chgData name="Jared Poche" userId="1e6e382f47668c82" providerId="LiveId" clId="{BB6F1FFB-C1D6-442F-AED1-DB34F2FA3E3D}" dt="2024-03-14T21:43:46.693" v="324"/>
          <ac:spMkLst>
            <pc:docMk/>
            <pc:sldMk cId="2852513115" sldId="269"/>
            <ac:spMk id="22" creationId="{98EEE692-C70D-C440-66B5-C97B7F7F39AC}"/>
          </ac:spMkLst>
        </pc:spChg>
        <pc:spChg chg="add mod">
          <ac:chgData name="Jared Poche" userId="1e6e382f47668c82" providerId="LiveId" clId="{BB6F1FFB-C1D6-442F-AED1-DB34F2FA3E3D}" dt="2024-03-14T21:44:28.593" v="346" actId="20577"/>
          <ac:spMkLst>
            <pc:docMk/>
            <pc:sldMk cId="2852513115" sldId="269"/>
            <ac:spMk id="23" creationId="{AAAE8F96-6641-13A5-ED04-BAF1B28FDF00}"/>
          </ac:spMkLst>
        </pc:spChg>
        <pc:spChg chg="add mod">
          <ac:chgData name="Jared Poche" userId="1e6e382f47668c82" providerId="LiveId" clId="{BB6F1FFB-C1D6-442F-AED1-DB34F2FA3E3D}" dt="2024-03-14T21:44:16.378" v="327"/>
          <ac:spMkLst>
            <pc:docMk/>
            <pc:sldMk cId="2852513115" sldId="269"/>
            <ac:spMk id="24" creationId="{1BDE920F-632E-F1E5-1C1D-51B6B6192EEF}"/>
          </ac:spMkLst>
        </pc:spChg>
        <pc:spChg chg="add mod">
          <ac:chgData name="Jared Poche" userId="1e6e382f47668c82" providerId="LiveId" clId="{BB6F1FFB-C1D6-442F-AED1-DB34F2FA3E3D}" dt="2024-03-14T21:44:33.906" v="361" actId="20577"/>
          <ac:spMkLst>
            <pc:docMk/>
            <pc:sldMk cId="2852513115" sldId="269"/>
            <ac:spMk id="25" creationId="{E999573A-26E3-1A94-7AB8-CD51C8D0338B}"/>
          </ac:spMkLst>
        </pc:spChg>
        <pc:picChg chg="add mod">
          <ac:chgData name="Jared Poche" userId="1e6e382f47668c82" providerId="LiveId" clId="{BB6F1FFB-C1D6-442F-AED1-DB34F2FA3E3D}" dt="2024-03-14T21:41:07.248" v="271"/>
          <ac:picMkLst>
            <pc:docMk/>
            <pc:sldMk cId="2852513115" sldId="269"/>
            <ac:picMk id="12" creationId="{48AD7CC0-C77E-388B-FB5B-721287230EFD}"/>
          </ac:picMkLst>
        </pc:picChg>
        <pc:picChg chg="add mod">
          <ac:chgData name="Jared Poche" userId="1e6e382f47668c82" providerId="LiveId" clId="{BB6F1FFB-C1D6-442F-AED1-DB34F2FA3E3D}" dt="2024-03-14T21:41:07.248" v="271"/>
          <ac:picMkLst>
            <pc:docMk/>
            <pc:sldMk cId="2852513115" sldId="269"/>
            <ac:picMk id="13" creationId="{BAC9C1F6-88E0-DD64-F95D-F3FD1DBC299D}"/>
          </ac:picMkLst>
        </pc:picChg>
        <pc:picChg chg="add mod">
          <ac:chgData name="Jared Poche" userId="1e6e382f47668c82" providerId="LiveId" clId="{BB6F1FFB-C1D6-442F-AED1-DB34F2FA3E3D}" dt="2024-03-14T21:41:07.248" v="271"/>
          <ac:picMkLst>
            <pc:docMk/>
            <pc:sldMk cId="2852513115" sldId="269"/>
            <ac:picMk id="14" creationId="{E77E6D91-65DB-C6FD-07EA-9618AE1C0278}"/>
          </ac:picMkLst>
        </pc:picChg>
        <pc:picChg chg="add mod">
          <ac:chgData name="Jared Poche" userId="1e6e382f47668c82" providerId="LiveId" clId="{BB6F1FFB-C1D6-442F-AED1-DB34F2FA3E3D}" dt="2024-03-14T21:41:07.248" v="271"/>
          <ac:picMkLst>
            <pc:docMk/>
            <pc:sldMk cId="2852513115" sldId="269"/>
            <ac:picMk id="15" creationId="{11576D56-A7CD-6D83-183B-0FFEF05F4037}"/>
          </ac:picMkLst>
        </pc:picChg>
      </pc:sldChg>
      <pc:sldChg chg="addSp delSp modSp add del mod modClrScheme chgLayout">
        <pc:chgData name="Jared Poche" userId="1e6e382f47668c82" providerId="LiveId" clId="{BB6F1FFB-C1D6-442F-AED1-DB34F2FA3E3D}" dt="2024-03-14T21:45:23.926" v="394" actId="47"/>
        <pc:sldMkLst>
          <pc:docMk/>
          <pc:sldMk cId="1651820072" sldId="305"/>
        </pc:sldMkLst>
        <pc:spChg chg="mod ord">
          <ac:chgData name="Jared Poche" userId="1e6e382f47668c82" providerId="LiveId" clId="{BB6F1FFB-C1D6-442F-AED1-DB34F2FA3E3D}" dt="2024-03-14T21:40:59.230" v="270" actId="1076"/>
          <ac:spMkLst>
            <pc:docMk/>
            <pc:sldMk cId="1651820072" sldId="305"/>
            <ac:spMk id="2" creationId="{AEADCC9B-D507-6445-8B25-52BE472023F6}"/>
          </ac:spMkLst>
        </pc:spChg>
        <pc:spChg chg="mod ord">
          <ac:chgData name="Jared Poche" userId="1e6e382f47668c82" providerId="LiveId" clId="{BB6F1FFB-C1D6-442F-AED1-DB34F2FA3E3D}" dt="2024-03-14T21:40:39.150" v="265" actId="700"/>
          <ac:spMkLst>
            <pc:docMk/>
            <pc:sldMk cId="1651820072" sldId="305"/>
            <ac:spMk id="3" creationId="{7F99F984-5EE3-D946-985F-107BD24A32D9}"/>
          </ac:spMkLst>
        </pc:spChg>
        <pc:spChg chg="add del mod">
          <ac:chgData name="Jared Poche" userId="1e6e382f47668c82" providerId="LiveId" clId="{BB6F1FFB-C1D6-442F-AED1-DB34F2FA3E3D}" dt="2024-03-14T21:40:25.746" v="262" actId="6264"/>
          <ac:spMkLst>
            <pc:docMk/>
            <pc:sldMk cId="1651820072" sldId="305"/>
            <ac:spMk id="4" creationId="{8E66DA28-CD9F-80ED-EE37-EDD12C60A76F}"/>
          </ac:spMkLst>
        </pc:spChg>
        <pc:spChg chg="mod ord">
          <ac:chgData name="Jared Poche" userId="1e6e382f47668c82" providerId="LiveId" clId="{BB6F1FFB-C1D6-442F-AED1-DB34F2FA3E3D}" dt="2024-03-14T21:40:39.150" v="265" actId="700"/>
          <ac:spMkLst>
            <pc:docMk/>
            <pc:sldMk cId="1651820072" sldId="305"/>
            <ac:spMk id="5" creationId="{9F42CBC0-B7F5-7640-B95A-C8228AED1A05}"/>
          </ac:spMkLst>
        </pc:spChg>
        <pc:spChg chg="mod ord">
          <ac:chgData name="Jared Poche" userId="1e6e382f47668c82" providerId="LiveId" clId="{BB6F1FFB-C1D6-442F-AED1-DB34F2FA3E3D}" dt="2024-03-14T21:40:39.150" v="265" actId="700"/>
          <ac:spMkLst>
            <pc:docMk/>
            <pc:sldMk cId="1651820072" sldId="305"/>
            <ac:spMk id="6" creationId="{33635C4D-5EAB-354D-9225-BC04B576C009}"/>
          </ac:spMkLst>
        </pc:spChg>
        <pc:spChg chg="mod ord">
          <ac:chgData name="Jared Poche" userId="1e6e382f47668c82" providerId="LiveId" clId="{BB6F1FFB-C1D6-442F-AED1-DB34F2FA3E3D}" dt="2024-03-14T21:40:39.150" v="265" actId="700"/>
          <ac:spMkLst>
            <pc:docMk/>
            <pc:sldMk cId="1651820072" sldId="305"/>
            <ac:spMk id="7" creationId="{81F9E485-670C-8F44-8C45-B464164BEA42}"/>
          </ac:spMkLst>
        </pc:spChg>
        <pc:spChg chg="mod ord">
          <ac:chgData name="Jared Poche" userId="1e6e382f47668c82" providerId="LiveId" clId="{BB6F1FFB-C1D6-442F-AED1-DB34F2FA3E3D}" dt="2024-03-14T21:40:39.150" v="265" actId="700"/>
          <ac:spMkLst>
            <pc:docMk/>
            <pc:sldMk cId="1651820072" sldId="305"/>
            <ac:spMk id="8" creationId="{4177444F-EC04-6443-BB89-E14460A223D8}"/>
          </ac:spMkLst>
        </pc:spChg>
        <pc:spChg chg="mod ord">
          <ac:chgData name="Jared Poche" userId="1e6e382f47668c82" providerId="LiveId" clId="{BB6F1FFB-C1D6-442F-AED1-DB34F2FA3E3D}" dt="2024-03-14T21:40:39.150" v="265" actId="700"/>
          <ac:spMkLst>
            <pc:docMk/>
            <pc:sldMk cId="1651820072" sldId="305"/>
            <ac:spMk id="10" creationId="{44070677-7761-B14E-83B4-073DA9F60352}"/>
          </ac:spMkLst>
        </pc:spChg>
        <pc:spChg chg="mod ord">
          <ac:chgData name="Jared Poche" userId="1e6e382f47668c82" providerId="LiveId" clId="{BB6F1FFB-C1D6-442F-AED1-DB34F2FA3E3D}" dt="2024-03-14T21:40:39.150" v="265" actId="700"/>
          <ac:spMkLst>
            <pc:docMk/>
            <pc:sldMk cId="1651820072" sldId="305"/>
            <ac:spMk id="11" creationId="{72C2EFE8-9608-7346-9A4F-49484BC20A93}"/>
          </ac:spMkLst>
        </pc:spChg>
        <pc:spChg chg="add del mod">
          <ac:chgData name="Jared Poche" userId="1e6e382f47668c82" providerId="LiveId" clId="{BB6F1FFB-C1D6-442F-AED1-DB34F2FA3E3D}" dt="2024-03-14T21:40:25.746" v="262" actId="6264"/>
          <ac:spMkLst>
            <pc:docMk/>
            <pc:sldMk cId="1651820072" sldId="305"/>
            <ac:spMk id="13" creationId="{456FDE4B-9C4B-86E0-7BA9-A6B31DACF6AF}"/>
          </ac:spMkLst>
        </pc:spChg>
        <pc:spChg chg="add del mod">
          <ac:chgData name="Jared Poche" userId="1e6e382f47668c82" providerId="LiveId" clId="{BB6F1FFB-C1D6-442F-AED1-DB34F2FA3E3D}" dt="2024-03-14T21:40:25.746" v="262" actId="6264"/>
          <ac:spMkLst>
            <pc:docMk/>
            <pc:sldMk cId="1651820072" sldId="305"/>
            <ac:spMk id="16" creationId="{A10C0D46-452D-A484-A58D-031225D185F3}"/>
          </ac:spMkLst>
        </pc:spChg>
        <pc:spChg chg="add del mod">
          <ac:chgData name="Jared Poche" userId="1e6e382f47668c82" providerId="LiveId" clId="{BB6F1FFB-C1D6-442F-AED1-DB34F2FA3E3D}" dt="2024-03-14T21:40:25.746" v="262" actId="6264"/>
          <ac:spMkLst>
            <pc:docMk/>
            <pc:sldMk cId="1651820072" sldId="305"/>
            <ac:spMk id="17" creationId="{A12F6B3E-7861-4C66-D625-265E222F8E92}"/>
          </ac:spMkLst>
        </pc:spChg>
        <pc:spChg chg="mod ord">
          <ac:chgData name="Jared Poche" userId="1e6e382f47668c82" providerId="LiveId" clId="{BB6F1FFB-C1D6-442F-AED1-DB34F2FA3E3D}" dt="2024-03-14T21:40:39.150" v="265" actId="700"/>
          <ac:spMkLst>
            <pc:docMk/>
            <pc:sldMk cId="1651820072" sldId="305"/>
            <ac:spMk id="18" creationId="{2AB2DBF1-DB5F-D242-B438-4B5B729AADB4}"/>
          </ac:spMkLst>
        </pc:spChg>
        <pc:spChg chg="add del mod">
          <ac:chgData name="Jared Poche" userId="1e6e382f47668c82" providerId="LiveId" clId="{BB6F1FFB-C1D6-442F-AED1-DB34F2FA3E3D}" dt="2024-03-14T21:40:25.746" v="262" actId="6264"/>
          <ac:spMkLst>
            <pc:docMk/>
            <pc:sldMk cId="1651820072" sldId="305"/>
            <ac:spMk id="19" creationId="{758A8406-FE2E-2262-47D1-322A436EA8C5}"/>
          </ac:spMkLst>
        </pc:spChg>
        <pc:spChg chg="add del mod">
          <ac:chgData name="Jared Poche" userId="1e6e382f47668c82" providerId="LiveId" clId="{BB6F1FFB-C1D6-442F-AED1-DB34F2FA3E3D}" dt="2024-03-14T21:40:25.746" v="262" actId="6264"/>
          <ac:spMkLst>
            <pc:docMk/>
            <pc:sldMk cId="1651820072" sldId="305"/>
            <ac:spMk id="20" creationId="{918D402F-3AB7-8F35-ACD4-DBB4333AFDDE}"/>
          </ac:spMkLst>
        </pc:spChg>
        <pc:spChg chg="add del mod">
          <ac:chgData name="Jared Poche" userId="1e6e382f47668c82" providerId="LiveId" clId="{BB6F1FFB-C1D6-442F-AED1-DB34F2FA3E3D}" dt="2024-03-14T21:40:25.746" v="262" actId="6264"/>
          <ac:spMkLst>
            <pc:docMk/>
            <pc:sldMk cId="1651820072" sldId="305"/>
            <ac:spMk id="21" creationId="{2267247B-32EB-F7E3-82AD-FD424D9488EA}"/>
          </ac:spMkLst>
        </pc:spChg>
        <pc:spChg chg="add del mod">
          <ac:chgData name="Jared Poche" userId="1e6e382f47668c82" providerId="LiveId" clId="{BB6F1FFB-C1D6-442F-AED1-DB34F2FA3E3D}" dt="2024-03-14T21:40:25.746" v="262" actId="6264"/>
          <ac:spMkLst>
            <pc:docMk/>
            <pc:sldMk cId="1651820072" sldId="305"/>
            <ac:spMk id="22" creationId="{0960D1A5-E1CF-6298-FBE1-48C48F9AB681}"/>
          </ac:spMkLst>
        </pc:spChg>
        <pc:spChg chg="add del mod">
          <ac:chgData name="Jared Poche" userId="1e6e382f47668c82" providerId="LiveId" clId="{BB6F1FFB-C1D6-442F-AED1-DB34F2FA3E3D}" dt="2024-03-14T21:40:25.746" v="262" actId="6264"/>
          <ac:spMkLst>
            <pc:docMk/>
            <pc:sldMk cId="1651820072" sldId="305"/>
            <ac:spMk id="23" creationId="{B8F641CD-DD83-3720-A0AB-7EEAC98C6D53}"/>
          </ac:spMkLst>
        </pc:spChg>
        <pc:spChg chg="add del mod ord">
          <ac:chgData name="Jared Poche" userId="1e6e382f47668c82" providerId="LiveId" clId="{BB6F1FFB-C1D6-442F-AED1-DB34F2FA3E3D}" dt="2024-03-14T21:40:25.746" v="262" actId="6264"/>
          <ac:spMkLst>
            <pc:docMk/>
            <pc:sldMk cId="1651820072" sldId="305"/>
            <ac:spMk id="24" creationId="{0AE5496D-52C0-230F-B1A5-2F6093CBF0E9}"/>
          </ac:spMkLst>
        </pc:spChg>
        <pc:picChg chg="mod">
          <ac:chgData name="Jared Poche" userId="1e6e382f47668c82" providerId="LiveId" clId="{BB6F1FFB-C1D6-442F-AED1-DB34F2FA3E3D}" dt="2024-03-14T21:39:21.745" v="238" actId="1076"/>
          <ac:picMkLst>
            <pc:docMk/>
            <pc:sldMk cId="1651820072" sldId="305"/>
            <ac:picMk id="9" creationId="{320F1AAD-C4C3-8556-B6C0-8E61B129BD36}"/>
          </ac:picMkLst>
        </pc:picChg>
        <pc:picChg chg="mod">
          <ac:chgData name="Jared Poche" userId="1e6e382f47668c82" providerId="LiveId" clId="{BB6F1FFB-C1D6-442F-AED1-DB34F2FA3E3D}" dt="2024-03-14T21:39:21.745" v="238" actId="1076"/>
          <ac:picMkLst>
            <pc:docMk/>
            <pc:sldMk cId="1651820072" sldId="305"/>
            <ac:picMk id="12" creationId="{715A9CC7-DCD1-440F-4C6E-D580DE3BB1D0}"/>
          </ac:picMkLst>
        </pc:picChg>
        <pc:picChg chg="mod">
          <ac:chgData name="Jared Poche" userId="1e6e382f47668c82" providerId="LiveId" clId="{BB6F1FFB-C1D6-442F-AED1-DB34F2FA3E3D}" dt="2024-03-14T21:39:21.745" v="238" actId="1076"/>
          <ac:picMkLst>
            <pc:docMk/>
            <pc:sldMk cId="1651820072" sldId="305"/>
            <ac:picMk id="15" creationId="{3E7747AC-8AB1-AE40-9A6A-7B3246642D9C}"/>
          </ac:picMkLst>
        </pc:picChg>
      </pc:sldChg>
      <pc:sldChg chg="add mod modShow">
        <pc:chgData name="Jared Poche" userId="1e6e382f47668c82" providerId="LiveId" clId="{BB6F1FFB-C1D6-442F-AED1-DB34F2FA3E3D}" dt="2024-03-14T21:45:01.803" v="392" actId="729"/>
        <pc:sldMkLst>
          <pc:docMk/>
          <pc:sldMk cId="2498648738" sldId="306"/>
        </pc:sldMkLst>
      </pc:sldChg>
      <pc:sldMasterChg chg="delSldLayout">
        <pc:chgData name="Jared Poche" userId="1e6e382f47668c82" providerId="LiveId" clId="{BB6F1FFB-C1D6-442F-AED1-DB34F2FA3E3D}" dt="2024-03-14T21:45:23.926" v="394" actId="47"/>
        <pc:sldMasterMkLst>
          <pc:docMk/>
          <pc:sldMasterMk cId="4004477524" sldId="2147483726"/>
        </pc:sldMasterMkLst>
        <pc:sldLayoutChg chg="del">
          <pc:chgData name="Jared Poche" userId="1e6e382f47668c82" providerId="LiveId" clId="{BB6F1FFB-C1D6-442F-AED1-DB34F2FA3E3D}" dt="2024-03-14T21:45:23.926" v="394" actId="47"/>
          <pc:sldLayoutMkLst>
            <pc:docMk/>
            <pc:sldMasterMk cId="4004477524" sldId="2147483726"/>
            <pc:sldLayoutMk cId="980568459" sldId="2147483738"/>
          </pc:sldLayoutMkLst>
        </pc:sldLayoutChg>
      </pc:sldMasterChg>
    </pc:docChg>
  </pc:docChgLst>
  <pc:docChgLst>
    <pc:chgData name="Jared Poche" userId="1e6e382f47668c82" providerId="LiveId" clId="{A1CC354B-4F4B-46B7-82EE-F6191AC8AA27}"/>
    <pc:docChg chg="custSel mod modSld">
      <pc:chgData name="Jared Poche" userId="1e6e382f47668c82" providerId="LiveId" clId="{A1CC354B-4F4B-46B7-82EE-F6191AC8AA27}" dt="2020-08-22T14:40:55.332" v="1" actId="26606"/>
      <pc:docMkLst>
        <pc:docMk/>
      </pc:docMkLst>
      <pc:sldChg chg="addSp modSp mod">
        <pc:chgData name="Jared Poche" userId="1e6e382f47668c82" providerId="LiveId" clId="{A1CC354B-4F4B-46B7-82EE-F6191AC8AA27}" dt="2020-08-22T14:40:50.491" v="0" actId="26606"/>
        <pc:sldMkLst>
          <pc:docMk/>
          <pc:sldMk cId="3540563840" sldId="262"/>
        </pc:sldMkLst>
        <pc:spChg chg="mod">
          <ac:chgData name="Jared Poche" userId="1e6e382f47668c82" providerId="LiveId" clId="{A1CC354B-4F4B-46B7-82EE-F6191AC8AA27}" dt="2020-08-22T14:40:50.491" v="0" actId="26606"/>
          <ac:spMkLst>
            <pc:docMk/>
            <pc:sldMk cId="3540563840" sldId="262"/>
            <ac:spMk id="2" creationId="{2CEBE412-063E-4A70-A11F-575D82AFAA48}"/>
          </ac:spMkLst>
        </pc:spChg>
        <pc:spChg chg="mod">
          <ac:chgData name="Jared Poche" userId="1e6e382f47668c82" providerId="LiveId" clId="{A1CC354B-4F4B-46B7-82EE-F6191AC8AA27}" dt="2020-08-22T14:40:50.491" v="0" actId="26606"/>
          <ac:spMkLst>
            <pc:docMk/>
            <pc:sldMk cId="3540563840" sldId="262"/>
            <ac:spMk id="3" creationId="{BA589511-318B-4B53-9CFD-F08505DC1E31}"/>
          </ac:spMkLst>
        </pc:spChg>
        <pc:spChg chg="add">
          <ac:chgData name="Jared Poche" userId="1e6e382f47668c82" providerId="LiveId" clId="{A1CC354B-4F4B-46B7-82EE-F6191AC8AA27}" dt="2020-08-22T14:40:50.491" v="0" actId="26606"/>
          <ac:spMkLst>
            <pc:docMk/>
            <pc:sldMk cId="3540563840" sldId="262"/>
            <ac:spMk id="8" creationId="{54F891EB-ED45-44C3-95D6-FFB2EC07FA10}"/>
          </ac:spMkLst>
        </pc:spChg>
        <pc:spChg chg="add">
          <ac:chgData name="Jared Poche" userId="1e6e382f47668c82" providerId="LiveId" clId="{A1CC354B-4F4B-46B7-82EE-F6191AC8AA27}" dt="2020-08-22T14:40:50.491" v="0" actId="26606"/>
          <ac:spMkLst>
            <pc:docMk/>
            <pc:sldMk cId="3540563840" sldId="262"/>
            <ac:spMk id="10" creationId="{2EA385B8-7C85-4CE0-AE3A-00EB627B3443}"/>
          </ac:spMkLst>
        </pc:spChg>
        <pc:picChg chg="add">
          <ac:chgData name="Jared Poche" userId="1e6e382f47668c82" providerId="LiveId" clId="{A1CC354B-4F4B-46B7-82EE-F6191AC8AA27}" dt="2020-08-22T14:40:50.491" v="0" actId="26606"/>
          <ac:picMkLst>
            <pc:docMk/>
            <pc:sldMk cId="3540563840" sldId="262"/>
            <ac:picMk id="14" creationId="{7557D95A-0A72-41F9-844C-544C199B4504}"/>
          </ac:picMkLst>
        </pc:picChg>
        <pc:cxnChg chg="add">
          <ac:chgData name="Jared Poche" userId="1e6e382f47668c82" providerId="LiveId" clId="{A1CC354B-4F4B-46B7-82EE-F6191AC8AA27}" dt="2020-08-22T14:40:50.491" v="0" actId="26606"/>
          <ac:cxnSpMkLst>
            <pc:docMk/>
            <pc:sldMk cId="3540563840" sldId="262"/>
            <ac:cxnSpMk id="12" creationId="{19AF263B-E208-40DF-A182-5193478DCFA4}"/>
          </ac:cxnSpMkLst>
        </pc:cxnChg>
      </pc:sldChg>
      <pc:sldChg chg="addSp mod">
        <pc:chgData name="Jared Poche" userId="1e6e382f47668c82" providerId="LiveId" clId="{A1CC354B-4F4B-46B7-82EE-F6191AC8AA27}" dt="2020-08-22T14:40:55.332" v="1" actId="26606"/>
        <pc:sldMkLst>
          <pc:docMk/>
          <pc:sldMk cId="1574726250" sldId="264"/>
        </pc:sldMkLst>
        <pc:spChg chg="add">
          <ac:chgData name="Jared Poche" userId="1e6e382f47668c82" providerId="LiveId" clId="{A1CC354B-4F4B-46B7-82EE-F6191AC8AA27}" dt="2020-08-22T14:40:55.332" v="1" actId="26606"/>
          <ac:spMkLst>
            <pc:docMk/>
            <pc:sldMk cId="1574726250" sldId="264"/>
            <ac:spMk id="43" creationId="{54F891EB-ED45-44C3-95D6-FFB2EC07FA10}"/>
          </ac:spMkLst>
        </pc:spChg>
        <pc:spChg chg="add">
          <ac:chgData name="Jared Poche" userId="1e6e382f47668c82" providerId="LiveId" clId="{A1CC354B-4F4B-46B7-82EE-F6191AC8AA27}" dt="2020-08-22T14:40:55.332" v="1" actId="26606"/>
          <ac:spMkLst>
            <pc:docMk/>
            <pc:sldMk cId="1574726250" sldId="264"/>
            <ac:spMk id="45" creationId="{2EA385B8-7C85-4CE0-AE3A-00EB627B3443}"/>
          </ac:spMkLst>
        </pc:spChg>
        <pc:picChg chg="add">
          <ac:chgData name="Jared Poche" userId="1e6e382f47668c82" providerId="LiveId" clId="{A1CC354B-4F4B-46B7-82EE-F6191AC8AA27}" dt="2020-08-22T14:40:55.332" v="1" actId="26606"/>
          <ac:picMkLst>
            <pc:docMk/>
            <pc:sldMk cId="1574726250" sldId="264"/>
            <ac:picMk id="49" creationId="{7557D95A-0A72-41F9-844C-544C199B4504}"/>
          </ac:picMkLst>
        </pc:picChg>
        <pc:cxnChg chg="add">
          <ac:chgData name="Jared Poche" userId="1e6e382f47668c82" providerId="LiveId" clId="{A1CC354B-4F4B-46B7-82EE-F6191AC8AA27}" dt="2020-08-22T14:40:55.332" v="1" actId="26606"/>
          <ac:cxnSpMkLst>
            <pc:docMk/>
            <pc:sldMk cId="1574726250" sldId="264"/>
            <ac:cxnSpMk id="47" creationId="{19AF263B-E208-40DF-A182-5193478DCFA4}"/>
          </ac:cxnSpMkLst>
        </pc:cxnChg>
      </pc:sldChg>
    </pc:docChg>
  </pc:docChgLst>
  <pc:docChgLst>
    <pc:chgData name="Jared Poche" userId="1e6e382f47668c82" providerId="LiveId" clId="{DB294D37-877F-424B-ACD3-4F2BB183030D}"/>
    <pc:docChg chg="undo custSel addSld delSld modSld sldOrd">
      <pc:chgData name="Jared Poche" userId="1e6e382f47668c82" providerId="LiveId" clId="{DB294D37-877F-424B-ACD3-4F2BB183030D}" dt="2020-10-19T19:15:24.021" v="1022"/>
      <pc:docMkLst>
        <pc:docMk/>
      </pc:docMkLst>
      <pc:sldChg chg="modSp add del mod setBg">
        <pc:chgData name="Jared Poche" userId="1e6e382f47668c82" providerId="LiveId" clId="{DB294D37-877F-424B-ACD3-4F2BB183030D}" dt="2020-10-19T19:15:20.111" v="1020" actId="120"/>
        <pc:sldMkLst>
          <pc:docMk/>
          <pc:sldMk cId="3860553836" sldId="256"/>
        </pc:sldMkLst>
        <pc:spChg chg="mod">
          <ac:chgData name="Jared Poche" userId="1e6e382f47668c82" providerId="LiveId" clId="{DB294D37-877F-424B-ACD3-4F2BB183030D}" dt="2020-10-19T19:15:20.111" v="1020" actId="120"/>
          <ac:spMkLst>
            <pc:docMk/>
            <pc:sldMk cId="3860553836" sldId="256"/>
            <ac:spMk id="2" creationId="{A9FA21D1-4210-4023-BA5D-17F0D8BE4821}"/>
          </ac:spMkLst>
        </pc:spChg>
        <pc:spChg chg="mod">
          <ac:chgData name="Jared Poche" userId="1e6e382f47668c82" providerId="LiveId" clId="{DB294D37-877F-424B-ACD3-4F2BB183030D}" dt="2020-10-19T19:13:17.232" v="1004" actId="27636"/>
          <ac:spMkLst>
            <pc:docMk/>
            <pc:sldMk cId="3860553836" sldId="256"/>
            <ac:spMk id="3" creationId="{487A8EFE-94FE-4389-96CE-DDCC6533A00A}"/>
          </ac:spMkLst>
        </pc:spChg>
      </pc:sldChg>
      <pc:sldChg chg="modSp mod modNotesTx">
        <pc:chgData name="Jared Poche" userId="1e6e382f47668c82" providerId="LiveId" clId="{DB294D37-877F-424B-ACD3-4F2BB183030D}" dt="2020-10-19T19:15:24.021" v="1022"/>
        <pc:sldMkLst>
          <pc:docMk/>
          <pc:sldMk cId="3291585241" sldId="257"/>
        </pc:sldMkLst>
        <pc:spChg chg="mod">
          <ac:chgData name="Jared Poche" userId="1e6e382f47668c82" providerId="LiveId" clId="{DB294D37-877F-424B-ACD3-4F2BB183030D}" dt="2020-10-19T19:15:24.021" v="1022"/>
          <ac:spMkLst>
            <pc:docMk/>
            <pc:sldMk cId="3291585241" sldId="257"/>
            <ac:spMk id="2" creationId="{59972A48-B823-41F2-AF1F-00AF935A7339}"/>
          </ac:spMkLst>
        </pc:spChg>
        <pc:spChg chg="mod">
          <ac:chgData name="Jared Poche" userId="1e6e382f47668c82" providerId="LiveId" clId="{DB294D37-877F-424B-ACD3-4F2BB183030D}" dt="2020-10-19T19:15:24.021" v="1022"/>
          <ac:spMkLst>
            <pc:docMk/>
            <pc:sldMk cId="3291585241" sldId="257"/>
            <ac:spMk id="3" creationId="{B5578237-7D17-4080-969D-3D392F7C91B1}"/>
          </ac:spMkLst>
        </pc:spChg>
      </pc:sldChg>
      <pc:sldChg chg="modSp mod">
        <pc:chgData name="Jared Poche" userId="1e6e382f47668c82" providerId="LiveId" clId="{DB294D37-877F-424B-ACD3-4F2BB183030D}" dt="2020-09-30T22:00:23.818" v="170" actId="20577"/>
        <pc:sldMkLst>
          <pc:docMk/>
          <pc:sldMk cId="789172884" sldId="258"/>
        </pc:sldMkLst>
        <pc:spChg chg="mod">
          <ac:chgData name="Jared Poche" userId="1e6e382f47668c82" providerId="LiveId" clId="{DB294D37-877F-424B-ACD3-4F2BB183030D}" dt="2020-09-30T22:00:23.818" v="170" actId="20577"/>
          <ac:spMkLst>
            <pc:docMk/>
            <pc:sldMk cId="789172884" sldId="258"/>
            <ac:spMk id="2" creationId="{897594E2-D046-4609-B803-88C4C9352505}"/>
          </ac:spMkLst>
        </pc:spChg>
        <pc:spChg chg="mod">
          <ac:chgData name="Jared Poche" userId="1e6e382f47668c82" providerId="LiveId" clId="{DB294D37-877F-424B-ACD3-4F2BB183030D}" dt="2020-09-30T22:00:21.671" v="169" actId="20577"/>
          <ac:spMkLst>
            <pc:docMk/>
            <pc:sldMk cId="789172884" sldId="258"/>
            <ac:spMk id="43" creationId="{960A150C-B631-4460-B788-0A37E7185A1C}"/>
          </ac:spMkLst>
        </pc:spChg>
      </pc:sldChg>
      <pc:sldChg chg="addSp modSp mod">
        <pc:chgData name="Jared Poche" userId="1e6e382f47668c82" providerId="LiveId" clId="{DB294D37-877F-424B-ACD3-4F2BB183030D}" dt="2020-10-19T19:15:24.021" v="1022"/>
        <pc:sldMkLst>
          <pc:docMk/>
          <pc:sldMk cId="480440924" sldId="259"/>
        </pc:sldMkLst>
        <pc:spChg chg="mod">
          <ac:chgData name="Jared Poche" userId="1e6e382f47668c82" providerId="LiveId" clId="{DB294D37-877F-424B-ACD3-4F2BB183030D}" dt="2020-10-19T19:15:24.021" v="1022"/>
          <ac:spMkLst>
            <pc:docMk/>
            <pc:sldMk cId="480440924" sldId="259"/>
            <ac:spMk id="2" creationId="{00381E32-EA04-49D8-B7EC-660B04D068ED}"/>
          </ac:spMkLst>
        </pc:spChg>
        <pc:spChg chg="mod">
          <ac:chgData name="Jared Poche" userId="1e6e382f47668c82" providerId="LiveId" clId="{DB294D37-877F-424B-ACD3-4F2BB183030D}" dt="2020-10-19T19:15:24.021" v="1022"/>
          <ac:spMkLst>
            <pc:docMk/>
            <pc:sldMk cId="480440924" sldId="259"/>
            <ac:spMk id="3" creationId="{1C5D8DF6-F5CC-458C-99C6-D9A6113230B7}"/>
          </ac:spMkLst>
        </pc:spChg>
        <pc:picChg chg="add mod">
          <ac:chgData name="Jared Poche" userId="1e6e382f47668c82" providerId="LiveId" clId="{DB294D37-877F-424B-ACD3-4F2BB183030D}" dt="2020-10-11T21:09:28.508" v="995" actId="1076"/>
          <ac:picMkLst>
            <pc:docMk/>
            <pc:sldMk cId="480440924" sldId="259"/>
            <ac:picMk id="5" creationId="{B46CDA63-3852-4A8D-917C-69BF91C5F2F7}"/>
          </ac:picMkLst>
        </pc:picChg>
      </pc:sldChg>
      <pc:sldChg chg="ord modNotesTx">
        <pc:chgData name="Jared Poche" userId="1e6e382f47668c82" providerId="LiveId" clId="{DB294D37-877F-424B-ACD3-4F2BB183030D}" dt="2020-10-10T15:54:35.138" v="769"/>
        <pc:sldMkLst>
          <pc:docMk/>
          <pc:sldMk cId="3310893457" sldId="260"/>
        </pc:sldMkLst>
      </pc:sldChg>
      <pc:sldChg chg="modSp">
        <pc:chgData name="Jared Poche" userId="1e6e382f47668c82" providerId="LiveId" clId="{DB294D37-877F-424B-ACD3-4F2BB183030D}" dt="2020-10-19T19:15:24.021" v="1022"/>
        <pc:sldMkLst>
          <pc:docMk/>
          <pc:sldMk cId="2358586345" sldId="261"/>
        </pc:sldMkLst>
        <pc:spChg chg="mod">
          <ac:chgData name="Jared Poche" userId="1e6e382f47668c82" providerId="LiveId" clId="{DB294D37-877F-424B-ACD3-4F2BB183030D}" dt="2020-10-19T19:15:24.021" v="1022"/>
          <ac:spMkLst>
            <pc:docMk/>
            <pc:sldMk cId="2358586345" sldId="261"/>
            <ac:spMk id="2" creationId="{740C3CBE-6F89-4424-98EC-88B25AA8AD13}"/>
          </ac:spMkLst>
        </pc:spChg>
        <pc:spChg chg="mod">
          <ac:chgData name="Jared Poche" userId="1e6e382f47668c82" providerId="LiveId" clId="{DB294D37-877F-424B-ACD3-4F2BB183030D}" dt="2020-10-19T19:15:24.021" v="1022"/>
          <ac:spMkLst>
            <pc:docMk/>
            <pc:sldMk cId="2358586345" sldId="261"/>
            <ac:spMk id="3" creationId="{374193A3-015E-4F1E-8173-8F679CB2FB66}"/>
          </ac:spMkLst>
        </pc:spChg>
      </pc:sldChg>
      <pc:sldChg chg="delSp modSp mod delDesignElem modNotesTx">
        <pc:chgData name="Jared Poche" userId="1e6e382f47668c82" providerId="LiveId" clId="{DB294D37-877F-424B-ACD3-4F2BB183030D}" dt="2020-10-19T19:12:53.849" v="998"/>
        <pc:sldMkLst>
          <pc:docMk/>
          <pc:sldMk cId="3540563840" sldId="262"/>
        </pc:sldMkLst>
        <pc:spChg chg="mod">
          <ac:chgData name="Jared Poche" userId="1e6e382f47668c82" providerId="LiveId" clId="{DB294D37-877F-424B-ACD3-4F2BB183030D}" dt="2020-09-30T21:45:21.897" v="139" actId="20577"/>
          <ac:spMkLst>
            <pc:docMk/>
            <pc:sldMk cId="3540563840" sldId="262"/>
            <ac:spMk id="3" creationId="{BA589511-318B-4B53-9CFD-F08505DC1E31}"/>
          </ac:spMkLst>
        </pc:spChg>
        <pc:spChg chg="del">
          <ac:chgData name="Jared Poche" userId="1e6e382f47668c82" providerId="LiveId" clId="{DB294D37-877F-424B-ACD3-4F2BB183030D}" dt="2020-10-19T19:12:53.849" v="998"/>
          <ac:spMkLst>
            <pc:docMk/>
            <pc:sldMk cId="3540563840" sldId="262"/>
            <ac:spMk id="8" creationId="{54F891EB-ED45-44C3-95D6-FFB2EC07FA10}"/>
          </ac:spMkLst>
        </pc:spChg>
        <pc:spChg chg="del">
          <ac:chgData name="Jared Poche" userId="1e6e382f47668c82" providerId="LiveId" clId="{DB294D37-877F-424B-ACD3-4F2BB183030D}" dt="2020-10-19T19:12:53.849" v="998"/>
          <ac:spMkLst>
            <pc:docMk/>
            <pc:sldMk cId="3540563840" sldId="262"/>
            <ac:spMk id="10" creationId="{2EA385B8-7C85-4CE0-AE3A-00EB627B3443}"/>
          </ac:spMkLst>
        </pc:spChg>
        <pc:picChg chg="del">
          <ac:chgData name="Jared Poche" userId="1e6e382f47668c82" providerId="LiveId" clId="{DB294D37-877F-424B-ACD3-4F2BB183030D}" dt="2020-10-19T19:12:53.849" v="998"/>
          <ac:picMkLst>
            <pc:docMk/>
            <pc:sldMk cId="3540563840" sldId="262"/>
            <ac:picMk id="14" creationId="{7557D95A-0A72-41F9-844C-544C199B4504}"/>
          </ac:picMkLst>
        </pc:picChg>
        <pc:cxnChg chg="del">
          <ac:chgData name="Jared Poche" userId="1e6e382f47668c82" providerId="LiveId" clId="{DB294D37-877F-424B-ACD3-4F2BB183030D}" dt="2020-10-19T19:12:53.849" v="998"/>
          <ac:cxnSpMkLst>
            <pc:docMk/>
            <pc:sldMk cId="3540563840" sldId="262"/>
            <ac:cxnSpMk id="12" creationId="{19AF263B-E208-40DF-A182-5193478DCFA4}"/>
          </ac:cxnSpMkLst>
        </pc:cxnChg>
      </pc:sldChg>
      <pc:sldChg chg="ord modNotesTx">
        <pc:chgData name="Jared Poche" userId="1e6e382f47668c82" providerId="LiveId" clId="{DB294D37-877F-424B-ACD3-4F2BB183030D}" dt="2020-10-10T15:54:26.186" v="765"/>
        <pc:sldMkLst>
          <pc:docMk/>
          <pc:sldMk cId="1590571912" sldId="263"/>
        </pc:sldMkLst>
      </pc:sldChg>
      <pc:sldChg chg="delSp modSp mod delDesignElem">
        <pc:chgData name="Jared Poche" userId="1e6e382f47668c82" providerId="LiveId" clId="{DB294D37-877F-424B-ACD3-4F2BB183030D}" dt="2020-10-19T19:12:53.849" v="998"/>
        <pc:sldMkLst>
          <pc:docMk/>
          <pc:sldMk cId="1574726250" sldId="264"/>
        </pc:sldMkLst>
        <pc:spChg chg="mod">
          <ac:chgData name="Jared Poche" userId="1e6e382f47668c82" providerId="LiveId" clId="{DB294D37-877F-424B-ACD3-4F2BB183030D}" dt="2020-09-30T21:40:14.900" v="89" actId="20577"/>
          <ac:spMkLst>
            <pc:docMk/>
            <pc:sldMk cId="1574726250" sldId="264"/>
            <ac:spMk id="38" creationId="{AAC03D48-5842-4C3E-B0E3-B56F8A493E32}"/>
          </ac:spMkLst>
        </pc:spChg>
        <pc:spChg chg="del">
          <ac:chgData name="Jared Poche" userId="1e6e382f47668c82" providerId="LiveId" clId="{DB294D37-877F-424B-ACD3-4F2BB183030D}" dt="2020-10-19T19:12:53.849" v="998"/>
          <ac:spMkLst>
            <pc:docMk/>
            <pc:sldMk cId="1574726250" sldId="264"/>
            <ac:spMk id="43" creationId="{54F891EB-ED45-44C3-95D6-FFB2EC07FA10}"/>
          </ac:spMkLst>
        </pc:spChg>
        <pc:spChg chg="del">
          <ac:chgData name="Jared Poche" userId="1e6e382f47668c82" providerId="LiveId" clId="{DB294D37-877F-424B-ACD3-4F2BB183030D}" dt="2020-10-19T19:12:53.849" v="998"/>
          <ac:spMkLst>
            <pc:docMk/>
            <pc:sldMk cId="1574726250" sldId="264"/>
            <ac:spMk id="45" creationId="{2EA385B8-7C85-4CE0-AE3A-00EB627B3443}"/>
          </ac:spMkLst>
        </pc:spChg>
        <pc:picChg chg="del">
          <ac:chgData name="Jared Poche" userId="1e6e382f47668c82" providerId="LiveId" clId="{DB294D37-877F-424B-ACD3-4F2BB183030D}" dt="2020-10-19T19:12:53.849" v="998"/>
          <ac:picMkLst>
            <pc:docMk/>
            <pc:sldMk cId="1574726250" sldId="264"/>
            <ac:picMk id="49" creationId="{7557D95A-0A72-41F9-844C-544C199B4504}"/>
          </ac:picMkLst>
        </pc:picChg>
        <pc:cxnChg chg="del">
          <ac:chgData name="Jared Poche" userId="1e6e382f47668c82" providerId="LiveId" clId="{DB294D37-877F-424B-ACD3-4F2BB183030D}" dt="2020-10-19T19:12:53.849" v="998"/>
          <ac:cxnSpMkLst>
            <pc:docMk/>
            <pc:sldMk cId="1574726250" sldId="264"/>
            <ac:cxnSpMk id="47" creationId="{19AF263B-E208-40DF-A182-5193478DCFA4}"/>
          </ac:cxnSpMkLst>
        </pc:cxnChg>
      </pc:sldChg>
      <pc:sldChg chg="modSp new mod">
        <pc:chgData name="Jared Poche" userId="1e6e382f47668c82" providerId="LiveId" clId="{DB294D37-877F-424B-ACD3-4F2BB183030D}" dt="2020-10-19T19:15:24.021" v="1022"/>
        <pc:sldMkLst>
          <pc:docMk/>
          <pc:sldMk cId="3443376465" sldId="266"/>
        </pc:sldMkLst>
        <pc:spChg chg="mod">
          <ac:chgData name="Jared Poche" userId="1e6e382f47668c82" providerId="LiveId" clId="{DB294D37-877F-424B-ACD3-4F2BB183030D}" dt="2020-10-19T19:15:24.021" v="1022"/>
          <ac:spMkLst>
            <pc:docMk/>
            <pc:sldMk cId="3443376465" sldId="266"/>
            <ac:spMk id="2" creationId="{30CE8BA4-D747-4147-94F6-F77EF25C092E}"/>
          </ac:spMkLst>
        </pc:spChg>
        <pc:spChg chg="mod">
          <ac:chgData name="Jared Poche" userId="1e6e382f47668c82" providerId="LiveId" clId="{DB294D37-877F-424B-ACD3-4F2BB183030D}" dt="2020-10-19T19:15:24.021" v="1022"/>
          <ac:spMkLst>
            <pc:docMk/>
            <pc:sldMk cId="3443376465" sldId="266"/>
            <ac:spMk id="3" creationId="{92DC58CA-F37E-4A0B-A713-C01F64C96C4D}"/>
          </ac:spMkLst>
        </pc:spChg>
      </pc:sldChg>
      <pc:sldChg chg="modSp add mod ord setBg">
        <pc:chgData name="Jared Poche" userId="1e6e382f47668c82" providerId="LiveId" clId="{DB294D37-877F-424B-ACD3-4F2BB183030D}" dt="2020-10-10T15:59:13.272" v="974" actId="20577"/>
        <pc:sldMkLst>
          <pc:docMk/>
          <pc:sldMk cId="686922101" sldId="267"/>
        </pc:sldMkLst>
        <pc:spChg chg="mod">
          <ac:chgData name="Jared Poche" userId="1e6e382f47668c82" providerId="LiveId" clId="{DB294D37-877F-424B-ACD3-4F2BB183030D}" dt="2020-10-10T15:51:20.776" v="688" actId="20577"/>
          <ac:spMkLst>
            <pc:docMk/>
            <pc:sldMk cId="686922101" sldId="267"/>
            <ac:spMk id="2" creationId="{897594E2-D046-4609-B803-88C4C9352505}"/>
          </ac:spMkLst>
        </pc:spChg>
        <pc:spChg chg="mod">
          <ac:chgData name="Jared Poche" userId="1e6e382f47668c82" providerId="LiveId" clId="{DB294D37-877F-424B-ACD3-4F2BB183030D}" dt="2020-10-10T15:59:13.272" v="974" actId="20577"/>
          <ac:spMkLst>
            <pc:docMk/>
            <pc:sldMk cId="686922101" sldId="267"/>
            <ac:spMk id="43" creationId="{960A150C-B631-4460-B788-0A37E7185A1C}"/>
          </ac:spMkLst>
        </pc:spChg>
      </pc:sldChg>
      <pc:sldChg chg="new del ord">
        <pc:chgData name="Jared Poche" userId="1e6e382f47668c82" providerId="LiveId" clId="{DB294D37-877F-424B-ACD3-4F2BB183030D}" dt="2020-10-10T15:51:09.813" v="677" actId="47"/>
        <pc:sldMkLst>
          <pc:docMk/>
          <pc:sldMk cId="928644271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D1238-12F6-465A-AE3E-A7ECE5AEA9A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505C0-83C5-44F4-A47D-3D983EF0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05C0-83C5-44F4-A47D-3D983EF0E9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09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 11 - 13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05C0-83C5-44F4-A47D-3D983EF0E9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95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11-13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05C0-83C5-44F4-A47D-3D983EF0E9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89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05C0-83C5-44F4-A47D-3D983EF0E9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6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 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05C0-83C5-44F4-A47D-3D983EF0E9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08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05C0-83C5-44F4-A47D-3D983EF0E9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3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17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52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4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5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3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6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54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49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3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44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0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477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When%20you%20are%20dealing%20with%20local%20variables%20in%20combination%20with%20inequality%20predicates,%20SQL%20Server%20isn&#8217;t%20using%20the%20density%20vector%20values%20anymore,%20and%20just%20assumes%20that%2030%25%20of%20the%20rows%20are%20returned." TargetMode="External"/><Relationship Id="rId2" Type="http://schemas.openxmlformats.org/officeDocument/2006/relationships/hyperlink" Target="https://www.sqlshack.com/cardinality-estimation-concept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samples/wide-world-importers-oltp-install-configure?view=sql-server-ver1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A21D1-4210-4023-BA5D-17F0D8BE4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966" y="1427304"/>
            <a:ext cx="8686800" cy="2863802"/>
          </a:xfrm>
        </p:spPr>
        <p:txBody>
          <a:bodyPr anchor="ctr">
            <a:normAutofit/>
          </a:bodyPr>
          <a:lstStyle/>
          <a:p>
            <a:r>
              <a:rPr lang="en-US" sz="5400" dirty="0"/>
              <a:t>One Bite at a Time: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A8EFE-94FE-4389-96CE-DDCC6533A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966" y="4799426"/>
            <a:ext cx="8686800" cy="631270"/>
          </a:xfrm>
        </p:spPr>
        <p:txBody>
          <a:bodyPr>
            <a:normAutofit/>
          </a:bodyPr>
          <a:lstStyle/>
          <a:p>
            <a:r>
              <a:rPr lang="en-US" dirty="0"/>
              <a:t>Deleting Millions of Rows from Production Systems</a:t>
            </a:r>
          </a:p>
        </p:txBody>
      </p:sp>
    </p:spTree>
    <p:extLst>
      <p:ext uri="{BB962C8B-B14F-4D97-AF65-F5344CB8AC3E}">
        <p14:creationId xmlns:p14="http://schemas.microsoft.com/office/powerpoint/2010/main" val="3860553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AE88-4BAF-47CD-A8B3-F2BF64238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Updates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AAC03D48-5842-4C3E-B0E3-B56F8A493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Anonymization\obfuscation</a:t>
            </a:r>
          </a:p>
          <a:p>
            <a:r>
              <a:rPr lang="en-US" dirty="0"/>
              <a:t>Progressively slower</a:t>
            </a:r>
          </a:p>
          <a:p>
            <a:r>
              <a:rPr lang="en-US"/>
              <a:t>“Not self-cleaning”</a:t>
            </a:r>
            <a:endParaRPr lang="en-US" dirty="0"/>
          </a:p>
          <a:p>
            <a:r>
              <a:rPr lang="en-US" dirty="0"/>
              <a:t>Filtered indexes</a:t>
            </a:r>
          </a:p>
        </p:txBody>
      </p:sp>
    </p:spTree>
    <p:extLst>
      <p:ext uri="{BB962C8B-B14F-4D97-AF65-F5344CB8AC3E}">
        <p14:creationId xmlns:p14="http://schemas.microsoft.com/office/powerpoint/2010/main" val="1574726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3CBE-6F89-4424-98EC-88B25AA8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Inequality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93A3-015E-4F1E-8173-8F679CB2F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30% Estimate</a:t>
            </a:r>
          </a:p>
          <a:p>
            <a:pPr lvl="1"/>
            <a:r>
              <a:rPr lang="en-US" dirty="0"/>
              <a:t>Guesses when </a:t>
            </a:r>
            <a:r>
              <a:rPr lang="en-US" dirty="0">
                <a:hlinkClick r:id="rId2"/>
              </a:rPr>
              <a:t>no stats are available</a:t>
            </a:r>
            <a:endParaRPr lang="en-US" dirty="0"/>
          </a:p>
          <a:p>
            <a:pPr lvl="1"/>
            <a:r>
              <a:rPr lang="en-US" dirty="0"/>
              <a:t>May only apply to </a:t>
            </a:r>
            <a:r>
              <a:rPr lang="en-US" dirty="0">
                <a:hlinkClick r:id="rId3"/>
              </a:rPr>
              <a:t>local variables</a:t>
            </a:r>
            <a:endParaRPr lang="en-US" dirty="0"/>
          </a:p>
          <a:p>
            <a:pPr lvl="1"/>
            <a:r>
              <a:rPr lang="en-US" dirty="0"/>
              <a:t>Less applicable to complex queries</a:t>
            </a:r>
          </a:p>
          <a:p>
            <a:r>
              <a:rPr lang="en-US" dirty="0"/>
              <a:t>Indexing an inequality seek</a:t>
            </a:r>
          </a:p>
          <a:p>
            <a:pPr lvl="1"/>
            <a:r>
              <a:rPr lang="en-US" dirty="0"/>
              <a:t>Inequality goes last</a:t>
            </a:r>
          </a:p>
        </p:txBody>
      </p:sp>
    </p:spTree>
    <p:extLst>
      <p:ext uri="{BB962C8B-B14F-4D97-AF65-F5344CB8AC3E}">
        <p14:creationId xmlns:p14="http://schemas.microsoft.com/office/powerpoint/2010/main" val="2358586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94E2-D046-4609-B803-88C4C935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60A150C-B631-4460-B788-0A37E7185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See the attached queries</a:t>
            </a:r>
          </a:p>
          <a:p>
            <a:r>
              <a:rPr lang="en-US" dirty="0"/>
              <a:t>All examples based on </a:t>
            </a:r>
            <a:r>
              <a:rPr lang="en-US" dirty="0" err="1">
                <a:hlinkClick r:id="rId2"/>
              </a:rPr>
              <a:t>WideWorldImporters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TOP behavior and Flow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Simple garbage collection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Comprehensive garbage collection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Updating with filtered indexes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/>
              <a:t>Inequality estimates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2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1ABD7-C526-4801-AC5B-24AB847D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171" y="1703693"/>
            <a:ext cx="9291215" cy="34506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chemeClr val="accent1"/>
                </a:solidFill>
              </a:rPr>
              <a:t>@</a:t>
            </a:r>
            <a:r>
              <a:rPr lang="en-US" sz="5400" dirty="0" err="1">
                <a:solidFill>
                  <a:schemeClr val="accent1"/>
                </a:solidFill>
              </a:rPr>
              <a:t>sqljared</a:t>
            </a:r>
            <a:endParaRPr lang="en-US" sz="54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chemeClr val="accent1"/>
                </a:solidFill>
              </a:rPr>
              <a:t>sqljared.com</a:t>
            </a:r>
          </a:p>
        </p:txBody>
      </p:sp>
    </p:spTree>
    <p:extLst>
      <p:ext uri="{BB962C8B-B14F-4D97-AF65-F5344CB8AC3E}">
        <p14:creationId xmlns:p14="http://schemas.microsoft.com/office/powerpoint/2010/main" val="130928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E8BA4-D747-4147-94F6-F77EF25C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Author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C58CA-F37E-4A0B-A713-C01F64C96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Began teaching SQL Server certification classes in 2002</a:t>
            </a:r>
          </a:p>
          <a:p>
            <a:r>
              <a:rPr lang="en-US" dirty="0"/>
              <a:t>Worked in Microsoft CSS for 10 years</a:t>
            </a:r>
          </a:p>
          <a:p>
            <a:pPr lvl="1"/>
            <a:r>
              <a:rPr lang="en-US" dirty="0"/>
              <a:t>Specialized in performance and storage engine</a:t>
            </a:r>
          </a:p>
          <a:p>
            <a:r>
              <a:rPr lang="en-US" dirty="0"/>
              <a:t>8 years experience in SQL Server development</a:t>
            </a:r>
          </a:p>
          <a:p>
            <a:r>
              <a:rPr lang="en-US" dirty="0"/>
              <a:t>Current working at </a:t>
            </a:r>
            <a:r>
              <a:rPr lang="en-US" dirty="0" err="1"/>
              <a:t>Incomm</a:t>
            </a:r>
            <a:r>
              <a:rPr lang="en-US" dirty="0"/>
              <a:t> Payments</a:t>
            </a:r>
          </a:p>
          <a:p>
            <a:r>
              <a:rPr lang="en-US" dirty="0"/>
              <a:t>Regular </a:t>
            </a:r>
            <a:r>
              <a:rPr lang="en-US" dirty="0" err="1"/>
              <a:t>SQLSaturday</a:t>
            </a:r>
            <a:r>
              <a:rPr lang="en-US" dirty="0"/>
              <a:t> and PASS Summit speaker</a:t>
            </a:r>
          </a:p>
          <a:p>
            <a:r>
              <a:rPr lang="en-US" dirty="0"/>
              <a:t>Started blogging in 2019 at sqljared.com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648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F0545DAD-80FA-6F6D-DAF9-1D637CEEA07C}"/>
              </a:ext>
            </a:extLst>
          </p:cNvPr>
          <p:cNvSpPr txBox="1">
            <a:spLocks/>
          </p:cNvSpPr>
          <p:nvPr/>
        </p:nvSpPr>
        <p:spPr>
          <a:xfrm>
            <a:off x="6702439" y="2560817"/>
            <a:ext cx="5065019" cy="30858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I’ve worked with SQL Server for 20 years, first in Microsoft CSS and now as a Database Architect focusing on optimization, </a:t>
            </a:r>
            <a:r>
              <a:rPr lang="en-GB"/>
              <a:t>development and architecture</a:t>
            </a:r>
            <a:r>
              <a:rPr lang="en-GB" dirty="0"/>
              <a:t>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Currently working at </a:t>
            </a:r>
            <a:r>
              <a:rPr lang="en-GB" dirty="0" err="1"/>
              <a:t>Incomm</a:t>
            </a:r>
            <a:r>
              <a:rPr lang="en-GB" dirty="0"/>
              <a:t> Payments, a fintech company in the US.</a:t>
            </a:r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AD7CC0-C77E-388B-FB5B-721287230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04" y="4519568"/>
            <a:ext cx="356952" cy="29130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AC9C1F6-88E0-DD64-F95D-F3FD1DBC2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2804" y="5643838"/>
            <a:ext cx="368937" cy="36893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77E6D91-65DB-C6FD-07EA-9618AE1C02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4541" y="5008114"/>
            <a:ext cx="457200" cy="457200"/>
          </a:xfrm>
          <a:prstGeom prst="rect">
            <a:avLst/>
          </a:prstGeom>
        </p:spPr>
      </p:pic>
      <p:pic>
        <p:nvPicPr>
          <p:cNvPr id="15" name="Picture Placeholder 1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11576D56-A7CD-6D83-183B-0FFEF05F403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1" b="8321"/>
          <a:stretch>
            <a:fillRect/>
          </a:stretch>
        </p:blipFill>
        <p:spPr bwMode="auto">
          <a:xfrm>
            <a:off x="8392245" y="368623"/>
            <a:ext cx="1685405" cy="168540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C7B03435-B58F-5A12-09D6-A1BA920FA7B9}"/>
              </a:ext>
            </a:extLst>
          </p:cNvPr>
          <p:cNvSpPr txBox="1">
            <a:spLocks/>
          </p:cNvSpPr>
          <p:nvPr/>
        </p:nvSpPr>
        <p:spPr>
          <a:xfrm>
            <a:off x="858414" y="5090630"/>
            <a:ext cx="5601378" cy="5532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/</a:t>
            </a:r>
            <a:r>
              <a:rPr lang="en-CA" dirty="0" err="1"/>
              <a:t>jared</a:t>
            </a:r>
            <a:r>
              <a:rPr lang="en-CA" dirty="0"/>
              <a:t>-poche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9A2007FB-BB29-8CBB-3FBC-16E1FD3EF369}"/>
              </a:ext>
            </a:extLst>
          </p:cNvPr>
          <p:cNvSpPr txBox="1">
            <a:spLocks/>
          </p:cNvSpPr>
          <p:nvPr/>
        </p:nvSpPr>
        <p:spPr>
          <a:xfrm>
            <a:off x="858414" y="5661693"/>
            <a:ext cx="5601378" cy="5532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sqljared.com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E4BC9831-3A6A-03F3-3F56-ED4E1E42C7AB}"/>
              </a:ext>
            </a:extLst>
          </p:cNvPr>
          <p:cNvSpPr txBox="1">
            <a:spLocks/>
          </p:cNvSpPr>
          <p:nvPr/>
        </p:nvSpPr>
        <p:spPr>
          <a:xfrm>
            <a:off x="858414" y="4519567"/>
            <a:ext cx="5601378" cy="5532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@sqljared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5891574-11EF-FA5C-689D-FE901DA94AAB}"/>
              </a:ext>
            </a:extLst>
          </p:cNvPr>
          <p:cNvSpPr txBox="1">
            <a:spLocks/>
          </p:cNvSpPr>
          <p:nvPr/>
        </p:nvSpPr>
        <p:spPr bwMode="auto">
          <a:xfrm>
            <a:off x="424541" y="451274"/>
            <a:ext cx="6137623" cy="711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b="1" i="0" kern="1200">
                <a:solidFill>
                  <a:srgbClr val="F2F2F2"/>
                </a:solidFill>
                <a:latin typeface="IBM Plex Sans" panose="020B0503050203000203" pitchFamily="34" charset="77"/>
                <a:ea typeface="+mj-ea"/>
                <a:cs typeface="IBM Plex Sans" panose="020B0503050203000203" pitchFamily="34" charset="77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IBM Plex Sans" panose="020B0503050203000203" pitchFamily="34" charset="77"/>
                <a:ea typeface="+mj-ea"/>
              </a:rPr>
              <a:t>Jared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IBM Plex Sans" panose="020B0503050203000203" pitchFamily="34" charset="77"/>
              <a:ea typeface="+mj-ea"/>
            </a:endParaRP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8EEE692-C70D-C440-66B5-C97B7F7F39AC}"/>
              </a:ext>
            </a:extLst>
          </p:cNvPr>
          <p:cNvSpPr txBox="1">
            <a:spLocks/>
          </p:cNvSpPr>
          <p:nvPr/>
        </p:nvSpPr>
        <p:spPr bwMode="auto">
          <a:xfrm>
            <a:off x="424541" y="1168024"/>
            <a:ext cx="6137624" cy="711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None/>
              <a:defRPr sz="6000" b="1" i="0" kern="1200">
                <a:solidFill>
                  <a:srgbClr val="F2F2F2"/>
                </a:solidFill>
                <a:latin typeface="IBM Plex Sans" panose="020B0503050203000203" pitchFamily="34" charset="77"/>
                <a:ea typeface="+mn-ea"/>
                <a:cs typeface="IBM Plex Sans" panose="020B0503050203000203" pitchFamily="34" charset="77"/>
              </a:defRPr>
            </a:lvl1pPr>
            <a:lvl2pPr marL="914400" indent="-457200" algn="l" rt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IBM Plex Sans" panose="020B0503050203000203" pitchFamily="34" charset="77"/>
                <a:ea typeface="+mn-ea"/>
                <a:cs typeface="IBM Plex Sans" panose="020B0503050203000203" pitchFamily="34" charset="77"/>
              </a:defRPr>
            </a:lvl2pPr>
            <a:lvl3pPr marL="1257300" indent="-342900" algn="l" rt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IBM Plex Sans" panose="020B0503050203000203" pitchFamily="34" charset="77"/>
                <a:ea typeface="+mn-ea"/>
                <a:cs typeface="IBM Plex Sans" panose="020B0503050203000203" pitchFamily="34" charset="77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Poche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IBM Plex Sans" panose="020B0503050203000203" pitchFamily="34" charset="77"/>
              <a:ea typeface="+mn-ea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AAE8F96-6641-13A5-ED04-BAF1B28FDF00}"/>
              </a:ext>
            </a:extLst>
          </p:cNvPr>
          <p:cNvSpPr txBox="1">
            <a:spLocks/>
          </p:cNvSpPr>
          <p:nvPr/>
        </p:nvSpPr>
        <p:spPr bwMode="auto">
          <a:xfrm>
            <a:off x="424542" y="2560817"/>
            <a:ext cx="6035252" cy="64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None/>
              <a:defRPr sz="3600" b="1" i="0" kern="1200">
                <a:solidFill>
                  <a:srgbClr val="F2F2F2"/>
                </a:solidFill>
                <a:latin typeface="IBM Plex Sans SemiBold" panose="020B0503050203000203" pitchFamily="34" charset="77"/>
                <a:ea typeface="+mn-ea"/>
                <a:cs typeface="IBM Plex Sans" panose="020B0503050203000203" pitchFamily="34" charset="77"/>
              </a:defRPr>
            </a:lvl1pPr>
            <a:lvl2pPr marL="914400" indent="-457200" algn="l" rt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IBM Plex Sans" panose="020B0503050203000203" pitchFamily="34" charset="77"/>
                <a:ea typeface="+mn-ea"/>
                <a:cs typeface="IBM Plex Sans" panose="020B0503050203000203" pitchFamily="34" charset="77"/>
              </a:defRPr>
            </a:lvl2pPr>
            <a:lvl3pPr marL="1257300" indent="-342900" algn="l" rt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IBM Plex Sans" panose="020B0503050203000203" pitchFamily="34" charset="77"/>
                <a:ea typeface="+mn-ea"/>
                <a:cs typeface="IBM Plex Sans" panose="020B0503050203000203" pitchFamily="34" charset="77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IBM Plex Sans SemiBold" panose="020B0503050203000203" pitchFamily="34" charset="77"/>
                <a:ea typeface="+mn-ea"/>
              </a:rPr>
              <a:t>Database Architect</a:t>
            </a:r>
          </a:p>
        </p:txBody>
      </p: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E999573A-26E3-1A94-7AB8-CD51C8D0338B}"/>
              </a:ext>
            </a:extLst>
          </p:cNvPr>
          <p:cNvSpPr txBox="1">
            <a:spLocks/>
          </p:cNvSpPr>
          <p:nvPr/>
        </p:nvSpPr>
        <p:spPr bwMode="auto">
          <a:xfrm>
            <a:off x="424542" y="3219579"/>
            <a:ext cx="6035252" cy="64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None/>
              <a:defRPr sz="3600" b="0" i="0" kern="1200">
                <a:solidFill>
                  <a:srgbClr val="F2F2F2"/>
                </a:solidFill>
                <a:latin typeface="IBM Plex Sans" panose="020B0503050203000203" pitchFamily="34" charset="77"/>
                <a:ea typeface="+mn-ea"/>
                <a:cs typeface="IBM Plex Sans" panose="020B0503050203000203" pitchFamily="34" charset="77"/>
              </a:defRPr>
            </a:lvl1pPr>
            <a:lvl2pPr marL="914400" indent="-457200" algn="l" rt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IBM Plex Sans" panose="020B0503050203000203" pitchFamily="34" charset="77"/>
                <a:ea typeface="+mn-ea"/>
                <a:cs typeface="IBM Plex Sans" panose="020B0503050203000203" pitchFamily="34" charset="77"/>
              </a:defRPr>
            </a:lvl2pPr>
            <a:lvl3pPr marL="1257300" indent="-342900" algn="l" rt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IBM Plex Sans" panose="020B0503050203000203" pitchFamily="34" charset="77"/>
                <a:ea typeface="+mn-ea"/>
                <a:cs typeface="IBM Plex Sans" panose="020B0503050203000203" pitchFamily="34" charset="77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Incomm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 Payments</a:t>
            </a:r>
          </a:p>
        </p:txBody>
      </p:sp>
    </p:spTree>
    <p:extLst>
      <p:ext uri="{BB962C8B-B14F-4D97-AF65-F5344CB8AC3E}">
        <p14:creationId xmlns:p14="http://schemas.microsoft.com/office/powerpoint/2010/main" val="285251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2A48-B823-41F2-AF1F-00AF935A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Batching Major operations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8237-7D17-4080-969D-3D392F7C9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purpose is to allow larger operations to occur as needed with no interruption of service or significant blocking.</a:t>
            </a:r>
          </a:p>
          <a:p>
            <a:r>
              <a:rPr lang="en-US" dirty="0"/>
              <a:t>Garbage collection</a:t>
            </a:r>
          </a:p>
          <a:p>
            <a:r>
              <a:rPr lang="en-US" dirty="0"/>
              <a:t>Data archival</a:t>
            </a:r>
          </a:p>
          <a:p>
            <a:r>
              <a:rPr lang="en-US" dirty="0"/>
              <a:t>Backfilling new columns</a:t>
            </a:r>
          </a:p>
          <a:p>
            <a:r>
              <a:rPr lang="en-US" dirty="0"/>
              <a:t>Managing PII (GDPR\CCPA)</a:t>
            </a:r>
          </a:p>
          <a:p>
            <a:pPr lvl="1"/>
            <a:r>
              <a:rPr lang="en-US" dirty="0"/>
              <a:t>Anonymization\obfuscation</a:t>
            </a:r>
          </a:p>
          <a:p>
            <a:pPr lvl="1"/>
            <a:r>
              <a:rPr lang="en-US" dirty="0"/>
              <a:t>Masking\encryption</a:t>
            </a:r>
          </a:p>
          <a:p>
            <a:r>
              <a:rPr lang="en-US" dirty="0"/>
              <a:t>Batching large queries\reports against OLTP</a:t>
            </a:r>
          </a:p>
        </p:txBody>
      </p:sp>
    </p:spTree>
    <p:extLst>
      <p:ext uri="{BB962C8B-B14F-4D97-AF65-F5344CB8AC3E}">
        <p14:creationId xmlns:p14="http://schemas.microsoft.com/office/powerpoint/2010/main" val="3291585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1E32-EA04-49D8-B7EC-660B04D0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Foundation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8DF6-F5CC-458C-99C6-D9A61132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should an efficient TOP plan look like?</a:t>
            </a:r>
          </a:p>
          <a:p>
            <a:r>
              <a:rPr lang="en-US" dirty="0"/>
              <a:t>Understanding the flow of row mode execution</a:t>
            </a:r>
          </a:p>
          <a:p>
            <a:r>
              <a:rPr lang="en-US" dirty="0"/>
              <a:t>Common caveats</a:t>
            </a:r>
          </a:p>
          <a:p>
            <a:pPr lvl="1"/>
            <a:r>
              <a:rPr lang="en-US" dirty="0"/>
              <a:t>Blocking operators</a:t>
            </a:r>
          </a:p>
          <a:p>
            <a:pPr lvl="1"/>
            <a:r>
              <a:rPr lang="en-US" dirty="0"/>
              <a:t>Sorts</a:t>
            </a:r>
          </a:p>
          <a:p>
            <a:pPr lvl="1"/>
            <a:r>
              <a:rPr lang="en-US" dirty="0"/>
              <a:t>Conflicting criteria (alignment)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46CDA63-3852-4A8D-917C-69BF91C5F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648" y="3407982"/>
            <a:ext cx="4451773" cy="206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40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94E2-D046-4609-B803-88C4C935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Conflicting Criteria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60A150C-B631-4460-B788-0A37E7185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Typically use an index for one of two reasons:</a:t>
            </a:r>
          </a:p>
          <a:p>
            <a:pPr lvl="1"/>
            <a:r>
              <a:rPr lang="en-US" dirty="0"/>
              <a:t>Index matches filter</a:t>
            </a:r>
          </a:p>
          <a:p>
            <a:pPr lvl="1"/>
            <a:r>
              <a:rPr lang="en-US" dirty="0"/>
              <a:t>Index matches order</a:t>
            </a:r>
          </a:p>
          <a:p>
            <a:r>
              <a:rPr lang="en-US" dirty="0"/>
              <a:t>But we must choose one</a:t>
            </a:r>
          </a:p>
        </p:txBody>
      </p:sp>
    </p:spTree>
    <p:extLst>
      <p:ext uri="{BB962C8B-B14F-4D97-AF65-F5344CB8AC3E}">
        <p14:creationId xmlns:p14="http://schemas.microsoft.com/office/powerpoint/2010/main" val="3686424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C6A0-B1D0-4F90-BDF8-7D4E46C1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966" y="1427304"/>
            <a:ext cx="8686800" cy="2863802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5400"/>
              <a:t>A Simple Garbage Collection Process</a:t>
            </a:r>
          </a:p>
        </p:txBody>
      </p:sp>
    </p:spTree>
    <p:extLst>
      <p:ext uri="{BB962C8B-B14F-4D97-AF65-F5344CB8AC3E}">
        <p14:creationId xmlns:p14="http://schemas.microsoft.com/office/powerpoint/2010/main" val="3310893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E412-063E-4A70-A11F-575D82AFA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Coding Strategies for GC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89511-318B-4B53-9CFD-F08505DC1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Keep it simple</a:t>
            </a:r>
          </a:p>
          <a:p>
            <a:r>
              <a:rPr lang="en-US" dirty="0"/>
              <a:t>Transactions as necessary</a:t>
            </a:r>
          </a:p>
          <a:p>
            <a:r>
              <a:rPr lang="en-US" dirty="0"/>
              <a:t>Stop when you can</a:t>
            </a:r>
          </a:p>
          <a:p>
            <a:r>
              <a:rPr lang="en-US" dirty="0"/>
              <a:t>Consider the negative!</a:t>
            </a:r>
          </a:p>
          <a:p>
            <a:r>
              <a:rPr lang="en-US" dirty="0"/>
              <a:t>Test your batch size</a:t>
            </a:r>
          </a:p>
          <a:p>
            <a:r>
              <a:rPr lang="en-US" dirty="0"/>
              <a:t>Parameterize</a:t>
            </a:r>
          </a:p>
        </p:txBody>
      </p:sp>
    </p:spTree>
    <p:extLst>
      <p:ext uri="{BB962C8B-B14F-4D97-AF65-F5344CB8AC3E}">
        <p14:creationId xmlns:p14="http://schemas.microsoft.com/office/powerpoint/2010/main" val="3540563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C6A0-B1D0-4F90-BDF8-7D4E46C1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966" y="1427304"/>
            <a:ext cx="8686800" cy="2863802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5400"/>
              <a:t>A Comprehensive </a:t>
            </a:r>
            <a:r>
              <a:rPr lang="en-US" sz="5400" dirty="0"/>
              <a:t>Garbage Collection Process</a:t>
            </a:r>
          </a:p>
        </p:txBody>
      </p:sp>
    </p:spTree>
    <p:extLst>
      <p:ext uri="{BB962C8B-B14F-4D97-AF65-F5344CB8AC3E}">
        <p14:creationId xmlns:p14="http://schemas.microsoft.com/office/powerpoint/2010/main" val="1590571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801</TotalTime>
  <Words>338</Words>
  <Application>Microsoft Office PowerPoint</Application>
  <PresentationFormat>Widescreen</PresentationFormat>
  <Paragraphs>79</Paragraphs>
  <Slides>13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IBM Plex Sans</vt:lpstr>
      <vt:lpstr>IBM Plex Sans SemiBold</vt:lpstr>
      <vt:lpstr>Rockwell</vt:lpstr>
      <vt:lpstr>Gallery</vt:lpstr>
      <vt:lpstr>One Bite at a Time:</vt:lpstr>
      <vt:lpstr>About THE Author</vt:lpstr>
      <vt:lpstr>PowerPoint Presentation</vt:lpstr>
      <vt:lpstr>Batching Major operations </vt:lpstr>
      <vt:lpstr>Foundation</vt:lpstr>
      <vt:lpstr>Conflicting Criteria</vt:lpstr>
      <vt:lpstr>A Simple Garbage Collection Process</vt:lpstr>
      <vt:lpstr>Coding Strategies for GC</vt:lpstr>
      <vt:lpstr>A Comprehensive Garbage Collection Process</vt:lpstr>
      <vt:lpstr>Updates</vt:lpstr>
      <vt:lpstr>Inequality Queries</vt:lpstr>
      <vt:lpstr>Examples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Bite at a Time:</dc:title>
  <dc:creator>Jared Poche</dc:creator>
  <cp:lastModifiedBy>Jared Poche</cp:lastModifiedBy>
  <cp:revision>1</cp:revision>
  <dcterms:created xsi:type="dcterms:W3CDTF">2020-08-22T14:40:50Z</dcterms:created>
  <dcterms:modified xsi:type="dcterms:W3CDTF">2024-09-16T14:15:30Z</dcterms:modified>
</cp:coreProperties>
</file>