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B2B08-CB55-46C6-B9FB-E74B121F0FE3}" v="3" dt="2025-03-16T21:02:28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Poche" userId="1e6e382f47668c82" providerId="LiveId" clId="{474B2B08-CB55-46C6-B9FB-E74B121F0FE3}"/>
    <pc:docChg chg="undo redo custSel addSld delSld modSld sldOrd">
      <pc:chgData name="Jared Poche" userId="1e6e382f47668c82" providerId="LiveId" clId="{474B2B08-CB55-46C6-B9FB-E74B121F0FE3}" dt="2025-03-16T21:07:11.454" v="152" actId="20577"/>
      <pc:docMkLst>
        <pc:docMk/>
      </pc:docMkLst>
      <pc:sldChg chg="modSp add mod">
        <pc:chgData name="Jared Poche" userId="1e6e382f47668c82" providerId="LiveId" clId="{474B2B08-CB55-46C6-B9FB-E74B121F0FE3}" dt="2025-03-16T21:01:01.662" v="7" actId="27636"/>
        <pc:sldMkLst>
          <pc:docMk/>
          <pc:sldMk cId="2126872403" sldId="271"/>
        </pc:sldMkLst>
        <pc:spChg chg="mod">
          <ac:chgData name="Jared Poche" userId="1e6e382f47668c82" providerId="LiveId" clId="{474B2B08-CB55-46C6-B9FB-E74B121F0FE3}" dt="2025-03-16T21:00:49.923" v="3"/>
          <ac:spMkLst>
            <pc:docMk/>
            <pc:sldMk cId="2126872403" sldId="271"/>
            <ac:spMk id="2" creationId="{96D2B224-BC8D-7706-FCC0-39581D8931A3}"/>
          </ac:spMkLst>
        </pc:spChg>
        <pc:spChg chg="mod">
          <ac:chgData name="Jared Poche" userId="1e6e382f47668c82" providerId="LiveId" clId="{474B2B08-CB55-46C6-B9FB-E74B121F0FE3}" dt="2025-03-16T21:01:01.662" v="7" actId="27636"/>
          <ac:spMkLst>
            <pc:docMk/>
            <pc:sldMk cId="2126872403" sldId="271"/>
            <ac:spMk id="3" creationId="{A79752D2-480C-FD86-7EB4-1653200433B2}"/>
          </ac:spMkLst>
        </pc:spChg>
      </pc:sldChg>
      <pc:sldChg chg="modSp add mod">
        <pc:chgData name="Jared Poche" userId="1e6e382f47668c82" providerId="LiveId" clId="{474B2B08-CB55-46C6-B9FB-E74B121F0FE3}" dt="2025-03-16T21:01:20.944" v="18" actId="27636"/>
        <pc:sldMkLst>
          <pc:docMk/>
          <pc:sldMk cId="56273145" sldId="272"/>
        </pc:sldMkLst>
        <pc:spChg chg="mod">
          <ac:chgData name="Jared Poche" userId="1e6e382f47668c82" providerId="LiveId" clId="{474B2B08-CB55-46C6-B9FB-E74B121F0FE3}" dt="2025-03-16T21:01:14.493" v="13"/>
          <ac:spMkLst>
            <pc:docMk/>
            <pc:sldMk cId="56273145" sldId="272"/>
            <ac:spMk id="2" creationId="{BEFC2070-551E-C24D-5F15-FF43A15F6FA6}"/>
          </ac:spMkLst>
        </pc:spChg>
        <pc:spChg chg="mod">
          <ac:chgData name="Jared Poche" userId="1e6e382f47668c82" providerId="LiveId" clId="{474B2B08-CB55-46C6-B9FB-E74B121F0FE3}" dt="2025-03-16T21:01:20.944" v="18" actId="27636"/>
          <ac:spMkLst>
            <pc:docMk/>
            <pc:sldMk cId="56273145" sldId="272"/>
            <ac:spMk id="3" creationId="{ED94CD40-7AC2-BB05-646C-8EBFAD1D5DD9}"/>
          </ac:spMkLst>
        </pc:spChg>
      </pc:sldChg>
      <pc:sldChg chg="addSp delSp modSp new mod">
        <pc:chgData name="Jared Poche" userId="1e6e382f47668c82" providerId="LiveId" clId="{474B2B08-CB55-46C6-B9FB-E74B121F0FE3}" dt="2025-03-16T21:03:26.851" v="42"/>
        <pc:sldMkLst>
          <pc:docMk/>
          <pc:sldMk cId="3081959316" sldId="273"/>
        </pc:sldMkLst>
        <pc:spChg chg="mod">
          <ac:chgData name="Jared Poche" userId="1e6e382f47668c82" providerId="LiveId" clId="{474B2B08-CB55-46C6-B9FB-E74B121F0FE3}" dt="2025-03-16T21:03:26.851" v="42"/>
          <ac:spMkLst>
            <pc:docMk/>
            <pc:sldMk cId="3081959316" sldId="273"/>
            <ac:spMk id="2" creationId="{59A1393F-B246-6090-F1A8-6D431CE8458F}"/>
          </ac:spMkLst>
        </pc:spChg>
        <pc:spChg chg="add del">
          <ac:chgData name="Jared Poche" userId="1e6e382f47668c82" providerId="LiveId" clId="{474B2B08-CB55-46C6-B9FB-E74B121F0FE3}" dt="2025-03-16T21:02:26.135" v="26" actId="478"/>
          <ac:spMkLst>
            <pc:docMk/>
            <pc:sldMk cId="3081959316" sldId="273"/>
            <ac:spMk id="3" creationId="{4F577679-3CFD-6B66-830E-FB51B19C407B}"/>
          </ac:spMkLst>
        </pc:spChg>
        <pc:picChg chg="add mod">
          <ac:chgData name="Jared Poche" userId="1e6e382f47668c82" providerId="LiveId" clId="{474B2B08-CB55-46C6-B9FB-E74B121F0FE3}" dt="2025-03-16T21:02:48.491" v="30" actId="1076"/>
          <ac:picMkLst>
            <pc:docMk/>
            <pc:sldMk cId="3081959316" sldId="273"/>
            <ac:picMk id="4" creationId="{AFF80C1E-E317-0E0B-A692-9E34933FD72A}"/>
          </ac:picMkLst>
        </pc:picChg>
      </pc:sldChg>
      <pc:sldChg chg="modSp add mod ord">
        <pc:chgData name="Jared Poche" userId="1e6e382f47668c82" providerId="LiveId" clId="{474B2B08-CB55-46C6-B9FB-E74B121F0FE3}" dt="2025-03-16T21:04:01.358" v="58" actId="27636"/>
        <pc:sldMkLst>
          <pc:docMk/>
          <pc:sldMk cId="478169476" sldId="274"/>
        </pc:sldMkLst>
        <pc:spChg chg="mod">
          <ac:chgData name="Jared Poche" userId="1e6e382f47668c82" providerId="LiveId" clId="{474B2B08-CB55-46C6-B9FB-E74B121F0FE3}" dt="2025-03-16T21:03:53.378" v="51"/>
          <ac:spMkLst>
            <pc:docMk/>
            <pc:sldMk cId="478169476" sldId="274"/>
            <ac:spMk id="2" creationId="{BAAD993D-41BB-AD40-823E-9B7D183006A9}"/>
          </ac:spMkLst>
        </pc:spChg>
        <pc:spChg chg="mod">
          <ac:chgData name="Jared Poche" userId="1e6e382f47668c82" providerId="LiveId" clId="{474B2B08-CB55-46C6-B9FB-E74B121F0FE3}" dt="2025-03-16T21:04:01.358" v="58" actId="27636"/>
          <ac:spMkLst>
            <pc:docMk/>
            <pc:sldMk cId="478169476" sldId="274"/>
            <ac:spMk id="3" creationId="{4E4970D6-449F-AF3F-9E75-7FB271F69985}"/>
          </ac:spMkLst>
        </pc:spChg>
      </pc:sldChg>
      <pc:sldChg chg="modSp add mod">
        <pc:chgData name="Jared Poche" userId="1e6e382f47668c82" providerId="LiveId" clId="{474B2B08-CB55-46C6-B9FB-E74B121F0FE3}" dt="2025-03-16T21:04:34.623" v="69"/>
        <pc:sldMkLst>
          <pc:docMk/>
          <pc:sldMk cId="3001311502" sldId="275"/>
        </pc:sldMkLst>
        <pc:spChg chg="mod">
          <ac:chgData name="Jared Poche" userId="1e6e382f47668c82" providerId="LiveId" clId="{474B2B08-CB55-46C6-B9FB-E74B121F0FE3}" dt="2025-03-16T21:04:31.504" v="65"/>
          <ac:spMkLst>
            <pc:docMk/>
            <pc:sldMk cId="3001311502" sldId="275"/>
            <ac:spMk id="2" creationId="{3AFE90EC-E19B-6445-3F73-8D12E72E197E}"/>
          </ac:spMkLst>
        </pc:spChg>
        <pc:spChg chg="mod">
          <ac:chgData name="Jared Poche" userId="1e6e382f47668c82" providerId="LiveId" clId="{474B2B08-CB55-46C6-B9FB-E74B121F0FE3}" dt="2025-03-16T21:04:34.623" v="69"/>
          <ac:spMkLst>
            <pc:docMk/>
            <pc:sldMk cId="3001311502" sldId="275"/>
            <ac:spMk id="3" creationId="{75F9E9B9-F78D-381F-7F08-3CE385B2B2C6}"/>
          </ac:spMkLst>
        </pc:spChg>
      </pc:sldChg>
      <pc:sldChg chg="modSp add mod">
        <pc:chgData name="Jared Poche" userId="1e6e382f47668c82" providerId="LiveId" clId="{474B2B08-CB55-46C6-B9FB-E74B121F0FE3}" dt="2025-03-16T21:04:55.344" v="77"/>
        <pc:sldMkLst>
          <pc:docMk/>
          <pc:sldMk cId="1497120053" sldId="276"/>
        </pc:sldMkLst>
        <pc:spChg chg="mod">
          <ac:chgData name="Jared Poche" userId="1e6e382f47668c82" providerId="LiveId" clId="{474B2B08-CB55-46C6-B9FB-E74B121F0FE3}" dt="2025-03-16T21:04:49.339" v="73"/>
          <ac:spMkLst>
            <pc:docMk/>
            <pc:sldMk cId="1497120053" sldId="276"/>
            <ac:spMk id="2" creationId="{B962E2AE-A1D3-3A4B-48C7-893D61D6ACDB}"/>
          </ac:spMkLst>
        </pc:spChg>
        <pc:spChg chg="mod">
          <ac:chgData name="Jared Poche" userId="1e6e382f47668c82" providerId="LiveId" clId="{474B2B08-CB55-46C6-B9FB-E74B121F0FE3}" dt="2025-03-16T21:04:55.344" v="77"/>
          <ac:spMkLst>
            <pc:docMk/>
            <pc:sldMk cId="1497120053" sldId="276"/>
            <ac:spMk id="3" creationId="{A78397F8-0A37-AAAC-594F-93E6001747B7}"/>
          </ac:spMkLst>
        </pc:spChg>
      </pc:sldChg>
      <pc:sldChg chg="modSp new mod">
        <pc:chgData name="Jared Poche" userId="1e6e382f47668c82" providerId="LiveId" clId="{474B2B08-CB55-46C6-B9FB-E74B121F0FE3}" dt="2025-03-16T21:05:19.475" v="88" actId="27636"/>
        <pc:sldMkLst>
          <pc:docMk/>
          <pc:sldMk cId="1909340839" sldId="277"/>
        </pc:sldMkLst>
        <pc:spChg chg="mod">
          <ac:chgData name="Jared Poche" userId="1e6e382f47668c82" providerId="LiveId" clId="{474B2B08-CB55-46C6-B9FB-E74B121F0FE3}" dt="2025-03-16T21:05:10.706" v="81"/>
          <ac:spMkLst>
            <pc:docMk/>
            <pc:sldMk cId="1909340839" sldId="277"/>
            <ac:spMk id="2" creationId="{71FCABD2-C1B7-7929-8745-007A269EF698}"/>
          </ac:spMkLst>
        </pc:spChg>
        <pc:spChg chg="mod">
          <ac:chgData name="Jared Poche" userId="1e6e382f47668c82" providerId="LiveId" clId="{474B2B08-CB55-46C6-B9FB-E74B121F0FE3}" dt="2025-03-16T21:05:19.475" v="88" actId="27636"/>
          <ac:spMkLst>
            <pc:docMk/>
            <pc:sldMk cId="1909340839" sldId="277"/>
            <ac:spMk id="3" creationId="{57AADAFA-B029-E874-03DD-284BCF08DFEC}"/>
          </ac:spMkLst>
        </pc:spChg>
      </pc:sldChg>
      <pc:sldChg chg="modSp new mod">
        <pc:chgData name="Jared Poche" userId="1e6e382f47668c82" providerId="LiveId" clId="{474B2B08-CB55-46C6-B9FB-E74B121F0FE3}" dt="2025-03-16T21:05:52.785" v="98" actId="20577"/>
        <pc:sldMkLst>
          <pc:docMk/>
          <pc:sldMk cId="889931166" sldId="278"/>
        </pc:sldMkLst>
        <pc:spChg chg="mod">
          <ac:chgData name="Jared Poche" userId="1e6e382f47668c82" providerId="LiveId" clId="{474B2B08-CB55-46C6-B9FB-E74B121F0FE3}" dt="2025-03-16T21:05:36.636" v="92"/>
          <ac:spMkLst>
            <pc:docMk/>
            <pc:sldMk cId="889931166" sldId="278"/>
            <ac:spMk id="2" creationId="{E3511B2E-77E0-4BB7-7F05-D2DDF42ED2F3}"/>
          </ac:spMkLst>
        </pc:spChg>
        <pc:spChg chg="mod">
          <ac:chgData name="Jared Poche" userId="1e6e382f47668c82" providerId="LiveId" clId="{474B2B08-CB55-46C6-B9FB-E74B121F0FE3}" dt="2025-03-16T21:05:52.785" v="98" actId="20577"/>
          <ac:spMkLst>
            <pc:docMk/>
            <pc:sldMk cId="889931166" sldId="278"/>
            <ac:spMk id="3" creationId="{14E31368-D8E0-0B60-6691-3563D4B63C44}"/>
          </ac:spMkLst>
        </pc:spChg>
      </pc:sldChg>
      <pc:sldChg chg="addSp delSp modSp new mod modClrScheme chgLayout">
        <pc:chgData name="Jared Poche" userId="1e6e382f47668c82" providerId="LiveId" clId="{474B2B08-CB55-46C6-B9FB-E74B121F0FE3}" dt="2025-03-16T21:07:11.454" v="152" actId="20577"/>
        <pc:sldMkLst>
          <pc:docMk/>
          <pc:sldMk cId="3383162746" sldId="279"/>
        </pc:sldMkLst>
        <pc:spChg chg="mod ord">
          <ac:chgData name="Jared Poche" userId="1e6e382f47668c82" providerId="LiveId" clId="{474B2B08-CB55-46C6-B9FB-E74B121F0FE3}" dt="2025-03-16T21:06:53.316" v="109" actId="700"/>
          <ac:spMkLst>
            <pc:docMk/>
            <pc:sldMk cId="3383162746" sldId="279"/>
            <ac:spMk id="2" creationId="{7987B4A2-DA3A-8CB4-CF24-FBBFB1CBADDC}"/>
          </ac:spMkLst>
        </pc:spChg>
        <pc:spChg chg="del mod ord">
          <ac:chgData name="Jared Poche" userId="1e6e382f47668c82" providerId="LiveId" clId="{474B2B08-CB55-46C6-B9FB-E74B121F0FE3}" dt="2025-03-16T21:06:53.316" v="109" actId="700"/>
          <ac:spMkLst>
            <pc:docMk/>
            <pc:sldMk cId="3383162746" sldId="279"/>
            <ac:spMk id="3" creationId="{32AC4F37-683F-F2D3-91FE-82BFA868F753}"/>
          </ac:spMkLst>
        </pc:spChg>
        <pc:spChg chg="add mod ord">
          <ac:chgData name="Jared Poche" userId="1e6e382f47668c82" providerId="LiveId" clId="{474B2B08-CB55-46C6-B9FB-E74B121F0FE3}" dt="2025-03-16T21:07:11.454" v="152" actId="20577"/>
          <ac:spMkLst>
            <pc:docMk/>
            <pc:sldMk cId="3383162746" sldId="279"/>
            <ac:spMk id="4" creationId="{C8CF5FB2-3BDD-8EDD-0FB2-E96C760FA9E9}"/>
          </ac:spMkLst>
        </pc:spChg>
      </pc:sldChg>
      <pc:sldChg chg="modSp add del mod">
        <pc:chgData name="Jared Poche" userId="1e6e382f47668c82" providerId="LiveId" clId="{474B2B08-CB55-46C6-B9FB-E74B121F0FE3}" dt="2025-03-16T21:02:14.981" v="24"/>
        <pc:sldMkLst>
          <pc:docMk/>
          <pc:sldMk cId="1093186382" sldId="329"/>
        </pc:sldMkLst>
        <pc:picChg chg="mod">
          <ac:chgData name="Jared Poche" userId="1e6e382f47668c82" providerId="LiveId" clId="{474B2B08-CB55-46C6-B9FB-E74B121F0FE3}" dt="2025-03-16T21:02:14.312" v="23" actId="1076"/>
          <ac:picMkLst>
            <pc:docMk/>
            <pc:sldMk cId="1093186382" sldId="329"/>
            <ac:picMk id="8" creationId="{72817B93-2DA5-CD2C-5687-C7CDB057CC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29788-D87E-45EC-A21C-3D1A112D92D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37493F-2256-49B6-95A6-1DCB4905B6E4}">
      <dgm:prSet phldrT="[Text]"/>
      <dgm:spPr/>
      <dgm:t>
        <a:bodyPr/>
        <a:lstStyle/>
        <a:p>
          <a:r>
            <a:rPr lang="en-US" dirty="0"/>
            <a:t>Dispatch Plan</a:t>
          </a:r>
        </a:p>
      </dgm:t>
    </dgm:pt>
    <dgm:pt modelId="{6157A834-3F13-449F-96A1-27D513F95BF4}" type="parTrans" cxnId="{DEC09CE9-37F8-4E8C-B1F6-307370B0B28E}">
      <dgm:prSet/>
      <dgm:spPr/>
      <dgm:t>
        <a:bodyPr/>
        <a:lstStyle/>
        <a:p>
          <a:endParaRPr lang="en-US"/>
        </a:p>
      </dgm:t>
    </dgm:pt>
    <dgm:pt modelId="{FD891B91-7ADB-4CAF-BEE4-61E6F878430E}" type="sibTrans" cxnId="{DEC09CE9-37F8-4E8C-B1F6-307370B0B28E}">
      <dgm:prSet/>
      <dgm:spPr/>
      <dgm:t>
        <a:bodyPr/>
        <a:lstStyle/>
        <a:p>
          <a:endParaRPr lang="en-US"/>
        </a:p>
      </dgm:t>
    </dgm:pt>
    <dgm:pt modelId="{D49F4C2E-EEB1-4FE4-8BA4-932845179FCD}">
      <dgm:prSet phldrT="[Text]"/>
      <dgm:spPr/>
      <dgm:t>
        <a:bodyPr/>
        <a:lstStyle/>
        <a:p>
          <a:r>
            <a:rPr lang="en-US" dirty="0"/>
            <a:t>Variant Plan 1</a:t>
          </a:r>
        </a:p>
      </dgm:t>
    </dgm:pt>
    <dgm:pt modelId="{9DBD4EDD-75D6-4F7A-9275-280A35001B06}" type="parTrans" cxnId="{84766F94-632C-4482-94D0-10A4F6DF30DE}">
      <dgm:prSet/>
      <dgm:spPr/>
      <dgm:t>
        <a:bodyPr/>
        <a:lstStyle/>
        <a:p>
          <a:endParaRPr lang="en-US"/>
        </a:p>
      </dgm:t>
    </dgm:pt>
    <dgm:pt modelId="{4342B962-6A11-47CB-A8BA-13A5EDA3A9E8}" type="sibTrans" cxnId="{84766F94-632C-4482-94D0-10A4F6DF30DE}">
      <dgm:prSet/>
      <dgm:spPr/>
      <dgm:t>
        <a:bodyPr/>
        <a:lstStyle/>
        <a:p>
          <a:endParaRPr lang="en-US"/>
        </a:p>
      </dgm:t>
    </dgm:pt>
    <dgm:pt modelId="{99FEA07A-BD6E-40A2-B5E4-7637AE07E180}">
      <dgm:prSet phldrT="[Text]"/>
      <dgm:spPr/>
      <dgm:t>
        <a:bodyPr/>
        <a:lstStyle/>
        <a:p>
          <a:r>
            <a:rPr lang="en-US" dirty="0"/>
            <a:t>Variant Plan 2</a:t>
          </a:r>
        </a:p>
      </dgm:t>
    </dgm:pt>
    <dgm:pt modelId="{EC4D5948-E642-4EB4-A93E-C6B0E41C9178}" type="parTrans" cxnId="{2674BA21-B79C-496A-B669-D867FD33BFEB}">
      <dgm:prSet/>
      <dgm:spPr/>
      <dgm:t>
        <a:bodyPr/>
        <a:lstStyle/>
        <a:p>
          <a:endParaRPr lang="en-US"/>
        </a:p>
      </dgm:t>
    </dgm:pt>
    <dgm:pt modelId="{B699FF3E-B275-4BB5-AF14-C42A741698EF}" type="sibTrans" cxnId="{2674BA21-B79C-496A-B669-D867FD33BFEB}">
      <dgm:prSet/>
      <dgm:spPr/>
      <dgm:t>
        <a:bodyPr/>
        <a:lstStyle/>
        <a:p>
          <a:endParaRPr lang="en-US"/>
        </a:p>
      </dgm:t>
    </dgm:pt>
    <dgm:pt modelId="{41141B44-88B6-48EF-9022-317DC08CF21D}">
      <dgm:prSet phldrT="[Text]"/>
      <dgm:spPr/>
      <dgm:t>
        <a:bodyPr/>
        <a:lstStyle/>
        <a:p>
          <a:r>
            <a:rPr lang="en-US" dirty="0"/>
            <a:t>Parent Query</a:t>
          </a:r>
        </a:p>
      </dgm:t>
    </dgm:pt>
    <dgm:pt modelId="{840081ED-9247-4F8D-A61C-F69E1B03369A}" type="parTrans" cxnId="{7DD4D526-91C9-454C-9485-C187C1E14FA1}">
      <dgm:prSet/>
      <dgm:spPr/>
      <dgm:t>
        <a:bodyPr/>
        <a:lstStyle/>
        <a:p>
          <a:endParaRPr lang="en-US"/>
        </a:p>
      </dgm:t>
    </dgm:pt>
    <dgm:pt modelId="{98200F31-E7C7-4A42-B2B6-05B269B0A7A3}" type="sibTrans" cxnId="{7DD4D526-91C9-454C-9485-C187C1E14FA1}">
      <dgm:prSet/>
      <dgm:spPr/>
      <dgm:t>
        <a:bodyPr/>
        <a:lstStyle/>
        <a:p>
          <a:endParaRPr lang="en-US"/>
        </a:p>
      </dgm:t>
    </dgm:pt>
    <dgm:pt modelId="{8D54D857-2AD3-4F18-88D6-CC1CE78CE9A2}">
      <dgm:prSet phldrT="[Text]"/>
      <dgm:spPr/>
      <dgm:t>
        <a:bodyPr/>
        <a:lstStyle/>
        <a:p>
          <a:r>
            <a:rPr lang="en-US" dirty="0"/>
            <a:t>Variant Queries</a:t>
          </a:r>
        </a:p>
      </dgm:t>
    </dgm:pt>
    <dgm:pt modelId="{955FB5FE-BFE0-455D-88B1-9366E9697829}" type="parTrans" cxnId="{AF49DA10-C94B-4493-BEE8-720CEB1ADBC3}">
      <dgm:prSet/>
      <dgm:spPr/>
      <dgm:t>
        <a:bodyPr/>
        <a:lstStyle/>
        <a:p>
          <a:endParaRPr lang="en-US"/>
        </a:p>
      </dgm:t>
    </dgm:pt>
    <dgm:pt modelId="{F540605D-F0DD-4140-8D34-81F25B64CE8A}" type="sibTrans" cxnId="{AF49DA10-C94B-4493-BEE8-720CEB1ADBC3}">
      <dgm:prSet/>
      <dgm:spPr/>
      <dgm:t>
        <a:bodyPr/>
        <a:lstStyle/>
        <a:p>
          <a:endParaRPr lang="en-US"/>
        </a:p>
      </dgm:t>
    </dgm:pt>
    <dgm:pt modelId="{F07DA4B5-BEA8-4A55-AD85-B2B1AA2ACD92}">
      <dgm:prSet phldrT="[Text]"/>
      <dgm:spPr/>
      <dgm:t>
        <a:bodyPr/>
        <a:lstStyle/>
        <a:p>
          <a:r>
            <a:rPr lang="en-US" dirty="0"/>
            <a:t>Variant Plan 3</a:t>
          </a:r>
        </a:p>
      </dgm:t>
    </dgm:pt>
    <dgm:pt modelId="{80339C2B-D6FD-43F5-9095-9C3224869DAA}" type="parTrans" cxnId="{3FA07D7E-BF44-4AD0-A055-25D007D3537E}">
      <dgm:prSet/>
      <dgm:spPr/>
      <dgm:t>
        <a:bodyPr/>
        <a:lstStyle/>
        <a:p>
          <a:endParaRPr lang="en-US"/>
        </a:p>
      </dgm:t>
    </dgm:pt>
    <dgm:pt modelId="{97DE9508-644C-4C18-AD6A-BB987FC77747}" type="sibTrans" cxnId="{3FA07D7E-BF44-4AD0-A055-25D007D3537E}">
      <dgm:prSet/>
      <dgm:spPr/>
      <dgm:t>
        <a:bodyPr/>
        <a:lstStyle/>
        <a:p>
          <a:endParaRPr lang="en-US"/>
        </a:p>
      </dgm:t>
    </dgm:pt>
    <dgm:pt modelId="{50CD9A7A-F100-4180-B40D-8420C1D26A37}" type="pres">
      <dgm:prSet presAssocID="{2B529788-D87E-45EC-A21C-3D1A112D92D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F6B2FAF-50E2-438F-A41B-D62E9DB81D65}" type="pres">
      <dgm:prSet presAssocID="{2B529788-D87E-45EC-A21C-3D1A112D92D8}" presName="hierFlow" presStyleCnt="0"/>
      <dgm:spPr/>
    </dgm:pt>
    <dgm:pt modelId="{002A225C-9F4F-43F7-A48F-2F1E97FDA5D8}" type="pres">
      <dgm:prSet presAssocID="{2B529788-D87E-45EC-A21C-3D1A112D92D8}" presName="firstBuf" presStyleCnt="0"/>
      <dgm:spPr/>
    </dgm:pt>
    <dgm:pt modelId="{26FFDADB-D36F-4AE3-BEA6-5274AE27F85A}" type="pres">
      <dgm:prSet presAssocID="{2B529788-D87E-45EC-A21C-3D1A112D92D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5CFBEC5-7623-4E22-A3F3-4C3420891146}" type="pres">
      <dgm:prSet presAssocID="{F137493F-2256-49B6-95A6-1DCB4905B6E4}" presName="Name14" presStyleCnt="0"/>
      <dgm:spPr/>
    </dgm:pt>
    <dgm:pt modelId="{030DA4A2-199C-49D1-898C-8D4BF60F5EB4}" type="pres">
      <dgm:prSet presAssocID="{F137493F-2256-49B6-95A6-1DCB4905B6E4}" presName="level1Shape" presStyleLbl="node0" presStyleIdx="0" presStyleCnt="1">
        <dgm:presLayoutVars>
          <dgm:chPref val="3"/>
        </dgm:presLayoutVars>
      </dgm:prSet>
      <dgm:spPr/>
    </dgm:pt>
    <dgm:pt modelId="{C49B5FB5-615A-4E42-90D3-614C51B21922}" type="pres">
      <dgm:prSet presAssocID="{F137493F-2256-49B6-95A6-1DCB4905B6E4}" presName="hierChild2" presStyleCnt="0"/>
      <dgm:spPr/>
    </dgm:pt>
    <dgm:pt modelId="{2BFBBA04-3C1B-4F8A-AD31-FC9E2B118477}" type="pres">
      <dgm:prSet presAssocID="{9DBD4EDD-75D6-4F7A-9275-280A35001B06}" presName="Name19" presStyleLbl="parChTrans1D2" presStyleIdx="0" presStyleCnt="3"/>
      <dgm:spPr/>
    </dgm:pt>
    <dgm:pt modelId="{B351DF49-5B4E-412F-9093-B703F1036522}" type="pres">
      <dgm:prSet presAssocID="{D49F4C2E-EEB1-4FE4-8BA4-932845179FCD}" presName="Name21" presStyleCnt="0"/>
      <dgm:spPr/>
    </dgm:pt>
    <dgm:pt modelId="{F08E6435-69AD-4DD5-AAFD-F09628136B01}" type="pres">
      <dgm:prSet presAssocID="{D49F4C2E-EEB1-4FE4-8BA4-932845179FCD}" presName="level2Shape" presStyleLbl="node2" presStyleIdx="0" presStyleCnt="3"/>
      <dgm:spPr/>
    </dgm:pt>
    <dgm:pt modelId="{1C6A9AAA-9E65-4983-B530-0126223AB72D}" type="pres">
      <dgm:prSet presAssocID="{D49F4C2E-EEB1-4FE4-8BA4-932845179FCD}" presName="hierChild3" presStyleCnt="0"/>
      <dgm:spPr/>
    </dgm:pt>
    <dgm:pt modelId="{7B17EB8F-2F6F-46FD-8482-EC8C23D8D264}" type="pres">
      <dgm:prSet presAssocID="{EC4D5948-E642-4EB4-A93E-C6B0E41C9178}" presName="Name19" presStyleLbl="parChTrans1D2" presStyleIdx="1" presStyleCnt="3"/>
      <dgm:spPr/>
    </dgm:pt>
    <dgm:pt modelId="{C1F98B67-CAAC-4B42-AD80-7B95F3E91ADD}" type="pres">
      <dgm:prSet presAssocID="{99FEA07A-BD6E-40A2-B5E4-7637AE07E180}" presName="Name21" presStyleCnt="0"/>
      <dgm:spPr/>
    </dgm:pt>
    <dgm:pt modelId="{EDE2B16D-D345-4865-84DA-0C38D665EDDD}" type="pres">
      <dgm:prSet presAssocID="{99FEA07A-BD6E-40A2-B5E4-7637AE07E180}" presName="level2Shape" presStyleLbl="node2" presStyleIdx="1" presStyleCnt="3"/>
      <dgm:spPr/>
    </dgm:pt>
    <dgm:pt modelId="{1BBC92A6-8840-4037-9E7E-4805A8D95C58}" type="pres">
      <dgm:prSet presAssocID="{99FEA07A-BD6E-40A2-B5E4-7637AE07E180}" presName="hierChild3" presStyleCnt="0"/>
      <dgm:spPr/>
    </dgm:pt>
    <dgm:pt modelId="{FC4876CC-E7E2-42FA-B8BD-B3DD49419F72}" type="pres">
      <dgm:prSet presAssocID="{80339C2B-D6FD-43F5-9095-9C3224869DAA}" presName="Name19" presStyleLbl="parChTrans1D2" presStyleIdx="2" presStyleCnt="3"/>
      <dgm:spPr/>
    </dgm:pt>
    <dgm:pt modelId="{1F48CE49-D560-4B8C-82E0-68706D9263BB}" type="pres">
      <dgm:prSet presAssocID="{F07DA4B5-BEA8-4A55-AD85-B2B1AA2ACD92}" presName="Name21" presStyleCnt="0"/>
      <dgm:spPr/>
    </dgm:pt>
    <dgm:pt modelId="{C36D37A2-FE71-4522-98AE-9B1A19EF6A48}" type="pres">
      <dgm:prSet presAssocID="{F07DA4B5-BEA8-4A55-AD85-B2B1AA2ACD92}" presName="level2Shape" presStyleLbl="node2" presStyleIdx="2" presStyleCnt="3"/>
      <dgm:spPr/>
    </dgm:pt>
    <dgm:pt modelId="{9E572E64-6E48-4134-B773-EB15A1432CE7}" type="pres">
      <dgm:prSet presAssocID="{F07DA4B5-BEA8-4A55-AD85-B2B1AA2ACD92}" presName="hierChild3" presStyleCnt="0"/>
      <dgm:spPr/>
    </dgm:pt>
    <dgm:pt modelId="{73840B87-E538-4C45-9302-4ABDFB2EA2AB}" type="pres">
      <dgm:prSet presAssocID="{2B529788-D87E-45EC-A21C-3D1A112D92D8}" presName="bgShapesFlow" presStyleCnt="0"/>
      <dgm:spPr/>
    </dgm:pt>
    <dgm:pt modelId="{73B6F236-C6DB-4340-AA67-0F97365E91F6}" type="pres">
      <dgm:prSet presAssocID="{41141B44-88B6-48EF-9022-317DC08CF21D}" presName="rectComp" presStyleCnt="0"/>
      <dgm:spPr/>
    </dgm:pt>
    <dgm:pt modelId="{1A09BB83-F3EF-476C-9126-CBC2CF4CFC5A}" type="pres">
      <dgm:prSet presAssocID="{41141B44-88B6-48EF-9022-317DC08CF21D}" presName="bgRect" presStyleLbl="bgShp" presStyleIdx="0" presStyleCnt="2"/>
      <dgm:spPr/>
    </dgm:pt>
    <dgm:pt modelId="{1672B644-E918-4C01-8596-60F4FFA88564}" type="pres">
      <dgm:prSet presAssocID="{41141B44-88B6-48EF-9022-317DC08CF21D}" presName="bgRectTx" presStyleLbl="bgShp" presStyleIdx="0" presStyleCnt="2">
        <dgm:presLayoutVars>
          <dgm:bulletEnabled val="1"/>
        </dgm:presLayoutVars>
      </dgm:prSet>
      <dgm:spPr/>
    </dgm:pt>
    <dgm:pt modelId="{4D4A0DB4-B06B-46E4-B545-642052690923}" type="pres">
      <dgm:prSet presAssocID="{41141B44-88B6-48EF-9022-317DC08CF21D}" presName="spComp" presStyleCnt="0"/>
      <dgm:spPr/>
    </dgm:pt>
    <dgm:pt modelId="{3408A0A5-AAC3-46B4-BA68-81642DC0A811}" type="pres">
      <dgm:prSet presAssocID="{41141B44-88B6-48EF-9022-317DC08CF21D}" presName="vSp" presStyleCnt="0"/>
      <dgm:spPr/>
    </dgm:pt>
    <dgm:pt modelId="{ECD943E4-9CD3-4C8C-B604-D9FE0290615F}" type="pres">
      <dgm:prSet presAssocID="{8D54D857-2AD3-4F18-88D6-CC1CE78CE9A2}" presName="rectComp" presStyleCnt="0"/>
      <dgm:spPr/>
    </dgm:pt>
    <dgm:pt modelId="{AEC96490-E311-4664-9914-C5E6630CF736}" type="pres">
      <dgm:prSet presAssocID="{8D54D857-2AD3-4F18-88D6-CC1CE78CE9A2}" presName="bgRect" presStyleLbl="bgShp" presStyleIdx="1" presStyleCnt="2"/>
      <dgm:spPr/>
    </dgm:pt>
    <dgm:pt modelId="{530D0322-D562-447C-AF2F-A63118B172FF}" type="pres">
      <dgm:prSet presAssocID="{8D54D857-2AD3-4F18-88D6-CC1CE78CE9A2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AF49DA10-C94B-4493-BEE8-720CEB1ADBC3}" srcId="{2B529788-D87E-45EC-A21C-3D1A112D92D8}" destId="{8D54D857-2AD3-4F18-88D6-CC1CE78CE9A2}" srcOrd="2" destOrd="0" parTransId="{955FB5FE-BFE0-455D-88B1-9366E9697829}" sibTransId="{F540605D-F0DD-4140-8D34-81F25B64CE8A}"/>
    <dgm:cxn modelId="{F6E3AF11-6539-48AB-952B-C2D044138CA0}" type="presOf" srcId="{41141B44-88B6-48EF-9022-317DC08CF21D}" destId="{1672B644-E918-4C01-8596-60F4FFA88564}" srcOrd="1" destOrd="0" presId="urn:microsoft.com/office/officeart/2005/8/layout/hierarchy6"/>
    <dgm:cxn modelId="{2674BA21-B79C-496A-B669-D867FD33BFEB}" srcId="{F137493F-2256-49B6-95A6-1DCB4905B6E4}" destId="{99FEA07A-BD6E-40A2-B5E4-7637AE07E180}" srcOrd="1" destOrd="0" parTransId="{EC4D5948-E642-4EB4-A93E-C6B0E41C9178}" sibTransId="{B699FF3E-B275-4BB5-AF14-C42A741698EF}"/>
    <dgm:cxn modelId="{C3D2E324-F975-4052-8C0E-4CE673586210}" type="presOf" srcId="{F07DA4B5-BEA8-4A55-AD85-B2B1AA2ACD92}" destId="{C36D37A2-FE71-4522-98AE-9B1A19EF6A48}" srcOrd="0" destOrd="0" presId="urn:microsoft.com/office/officeart/2005/8/layout/hierarchy6"/>
    <dgm:cxn modelId="{7DD4D526-91C9-454C-9485-C187C1E14FA1}" srcId="{2B529788-D87E-45EC-A21C-3D1A112D92D8}" destId="{41141B44-88B6-48EF-9022-317DC08CF21D}" srcOrd="1" destOrd="0" parTransId="{840081ED-9247-4F8D-A61C-F69E1B03369A}" sibTransId="{98200F31-E7C7-4A42-B2B6-05B269B0A7A3}"/>
    <dgm:cxn modelId="{88334C3C-CBAD-4072-B688-CEB5BD4DC5F7}" type="presOf" srcId="{99FEA07A-BD6E-40A2-B5E4-7637AE07E180}" destId="{EDE2B16D-D345-4865-84DA-0C38D665EDDD}" srcOrd="0" destOrd="0" presId="urn:microsoft.com/office/officeart/2005/8/layout/hierarchy6"/>
    <dgm:cxn modelId="{8BCF596A-38DE-425B-920A-E601857B5B86}" type="presOf" srcId="{80339C2B-D6FD-43F5-9095-9C3224869DAA}" destId="{FC4876CC-E7E2-42FA-B8BD-B3DD49419F72}" srcOrd="0" destOrd="0" presId="urn:microsoft.com/office/officeart/2005/8/layout/hierarchy6"/>
    <dgm:cxn modelId="{BFF49452-C78D-4B9E-9247-CB65F9750449}" type="presOf" srcId="{41141B44-88B6-48EF-9022-317DC08CF21D}" destId="{1A09BB83-F3EF-476C-9126-CBC2CF4CFC5A}" srcOrd="0" destOrd="0" presId="urn:microsoft.com/office/officeart/2005/8/layout/hierarchy6"/>
    <dgm:cxn modelId="{65596657-DBD2-466A-B797-76E64DD2D6F5}" type="presOf" srcId="{8D54D857-2AD3-4F18-88D6-CC1CE78CE9A2}" destId="{AEC96490-E311-4664-9914-C5E6630CF736}" srcOrd="0" destOrd="0" presId="urn:microsoft.com/office/officeart/2005/8/layout/hierarchy6"/>
    <dgm:cxn modelId="{3FA07D7E-BF44-4AD0-A055-25D007D3537E}" srcId="{F137493F-2256-49B6-95A6-1DCB4905B6E4}" destId="{F07DA4B5-BEA8-4A55-AD85-B2B1AA2ACD92}" srcOrd="2" destOrd="0" parTransId="{80339C2B-D6FD-43F5-9095-9C3224869DAA}" sibTransId="{97DE9508-644C-4C18-AD6A-BB987FC77747}"/>
    <dgm:cxn modelId="{EF146980-3425-4B9A-B612-229C359E6496}" type="presOf" srcId="{D49F4C2E-EEB1-4FE4-8BA4-932845179FCD}" destId="{F08E6435-69AD-4DD5-AAFD-F09628136B01}" srcOrd="0" destOrd="0" presId="urn:microsoft.com/office/officeart/2005/8/layout/hierarchy6"/>
    <dgm:cxn modelId="{CB38F082-E309-4F2F-916F-FD49D3D599F8}" type="presOf" srcId="{8D54D857-2AD3-4F18-88D6-CC1CE78CE9A2}" destId="{530D0322-D562-447C-AF2F-A63118B172FF}" srcOrd="1" destOrd="0" presId="urn:microsoft.com/office/officeart/2005/8/layout/hierarchy6"/>
    <dgm:cxn modelId="{44EF748B-08B1-46AB-9DBF-4C46266724F8}" type="presOf" srcId="{2B529788-D87E-45EC-A21C-3D1A112D92D8}" destId="{50CD9A7A-F100-4180-B40D-8420C1D26A37}" srcOrd="0" destOrd="0" presId="urn:microsoft.com/office/officeart/2005/8/layout/hierarchy6"/>
    <dgm:cxn modelId="{84766F94-632C-4482-94D0-10A4F6DF30DE}" srcId="{F137493F-2256-49B6-95A6-1DCB4905B6E4}" destId="{D49F4C2E-EEB1-4FE4-8BA4-932845179FCD}" srcOrd="0" destOrd="0" parTransId="{9DBD4EDD-75D6-4F7A-9275-280A35001B06}" sibTransId="{4342B962-6A11-47CB-A8BA-13A5EDA3A9E8}"/>
    <dgm:cxn modelId="{0D04759C-F757-49B5-8ACC-4BA5AAB75A81}" type="presOf" srcId="{F137493F-2256-49B6-95A6-1DCB4905B6E4}" destId="{030DA4A2-199C-49D1-898C-8D4BF60F5EB4}" srcOrd="0" destOrd="0" presId="urn:microsoft.com/office/officeart/2005/8/layout/hierarchy6"/>
    <dgm:cxn modelId="{F5FF82A2-6818-4167-916D-5175C536965E}" type="presOf" srcId="{EC4D5948-E642-4EB4-A93E-C6B0E41C9178}" destId="{7B17EB8F-2F6F-46FD-8482-EC8C23D8D264}" srcOrd="0" destOrd="0" presId="urn:microsoft.com/office/officeart/2005/8/layout/hierarchy6"/>
    <dgm:cxn modelId="{DEC09CE9-37F8-4E8C-B1F6-307370B0B28E}" srcId="{2B529788-D87E-45EC-A21C-3D1A112D92D8}" destId="{F137493F-2256-49B6-95A6-1DCB4905B6E4}" srcOrd="0" destOrd="0" parTransId="{6157A834-3F13-449F-96A1-27D513F95BF4}" sibTransId="{FD891B91-7ADB-4CAF-BEE4-61E6F878430E}"/>
    <dgm:cxn modelId="{73BF16F8-7B1F-4337-8939-61ED051F1DDC}" type="presOf" srcId="{9DBD4EDD-75D6-4F7A-9275-280A35001B06}" destId="{2BFBBA04-3C1B-4F8A-AD31-FC9E2B118477}" srcOrd="0" destOrd="0" presId="urn:microsoft.com/office/officeart/2005/8/layout/hierarchy6"/>
    <dgm:cxn modelId="{17157452-7C60-4E3E-B84E-236867D9B4D1}" type="presParOf" srcId="{50CD9A7A-F100-4180-B40D-8420C1D26A37}" destId="{2F6B2FAF-50E2-438F-A41B-D62E9DB81D65}" srcOrd="0" destOrd="0" presId="urn:microsoft.com/office/officeart/2005/8/layout/hierarchy6"/>
    <dgm:cxn modelId="{43DB4BA9-CAF8-4935-8C8C-5B140B07393E}" type="presParOf" srcId="{2F6B2FAF-50E2-438F-A41B-D62E9DB81D65}" destId="{002A225C-9F4F-43F7-A48F-2F1E97FDA5D8}" srcOrd="0" destOrd="0" presId="urn:microsoft.com/office/officeart/2005/8/layout/hierarchy6"/>
    <dgm:cxn modelId="{085725CC-2001-4062-BAF4-A6069E3DF5A7}" type="presParOf" srcId="{2F6B2FAF-50E2-438F-A41B-D62E9DB81D65}" destId="{26FFDADB-D36F-4AE3-BEA6-5274AE27F85A}" srcOrd="1" destOrd="0" presId="urn:microsoft.com/office/officeart/2005/8/layout/hierarchy6"/>
    <dgm:cxn modelId="{507CEEEE-5830-4641-9950-B6687A055F29}" type="presParOf" srcId="{26FFDADB-D36F-4AE3-BEA6-5274AE27F85A}" destId="{D5CFBEC5-7623-4E22-A3F3-4C3420891146}" srcOrd="0" destOrd="0" presId="urn:microsoft.com/office/officeart/2005/8/layout/hierarchy6"/>
    <dgm:cxn modelId="{85A2BEA3-CD95-4E1F-933A-A287914AF715}" type="presParOf" srcId="{D5CFBEC5-7623-4E22-A3F3-4C3420891146}" destId="{030DA4A2-199C-49D1-898C-8D4BF60F5EB4}" srcOrd="0" destOrd="0" presId="urn:microsoft.com/office/officeart/2005/8/layout/hierarchy6"/>
    <dgm:cxn modelId="{D91DAD04-9A14-4B92-BC17-D1F968DBB251}" type="presParOf" srcId="{D5CFBEC5-7623-4E22-A3F3-4C3420891146}" destId="{C49B5FB5-615A-4E42-90D3-614C51B21922}" srcOrd="1" destOrd="0" presId="urn:microsoft.com/office/officeart/2005/8/layout/hierarchy6"/>
    <dgm:cxn modelId="{81922E95-83C3-4A05-99AC-3BB9BCD94D6B}" type="presParOf" srcId="{C49B5FB5-615A-4E42-90D3-614C51B21922}" destId="{2BFBBA04-3C1B-4F8A-AD31-FC9E2B118477}" srcOrd="0" destOrd="0" presId="urn:microsoft.com/office/officeart/2005/8/layout/hierarchy6"/>
    <dgm:cxn modelId="{D513126D-132D-438D-B7D4-9EB4DA998192}" type="presParOf" srcId="{C49B5FB5-615A-4E42-90D3-614C51B21922}" destId="{B351DF49-5B4E-412F-9093-B703F1036522}" srcOrd="1" destOrd="0" presId="urn:microsoft.com/office/officeart/2005/8/layout/hierarchy6"/>
    <dgm:cxn modelId="{63A64D40-EB41-479E-88F5-2FD59C3A7284}" type="presParOf" srcId="{B351DF49-5B4E-412F-9093-B703F1036522}" destId="{F08E6435-69AD-4DD5-AAFD-F09628136B01}" srcOrd="0" destOrd="0" presId="urn:microsoft.com/office/officeart/2005/8/layout/hierarchy6"/>
    <dgm:cxn modelId="{B40367C1-E277-4C30-87BD-4F1F327E730A}" type="presParOf" srcId="{B351DF49-5B4E-412F-9093-B703F1036522}" destId="{1C6A9AAA-9E65-4983-B530-0126223AB72D}" srcOrd="1" destOrd="0" presId="urn:microsoft.com/office/officeart/2005/8/layout/hierarchy6"/>
    <dgm:cxn modelId="{C1A98DFE-DCC6-48F8-9C77-391BAEFEB3B4}" type="presParOf" srcId="{C49B5FB5-615A-4E42-90D3-614C51B21922}" destId="{7B17EB8F-2F6F-46FD-8482-EC8C23D8D264}" srcOrd="2" destOrd="0" presId="urn:microsoft.com/office/officeart/2005/8/layout/hierarchy6"/>
    <dgm:cxn modelId="{E5275363-F7E3-4746-A479-0CE2CF43C843}" type="presParOf" srcId="{C49B5FB5-615A-4E42-90D3-614C51B21922}" destId="{C1F98B67-CAAC-4B42-AD80-7B95F3E91ADD}" srcOrd="3" destOrd="0" presId="urn:microsoft.com/office/officeart/2005/8/layout/hierarchy6"/>
    <dgm:cxn modelId="{54A31A30-29C8-43A6-823A-B8FD81444559}" type="presParOf" srcId="{C1F98B67-CAAC-4B42-AD80-7B95F3E91ADD}" destId="{EDE2B16D-D345-4865-84DA-0C38D665EDDD}" srcOrd="0" destOrd="0" presId="urn:microsoft.com/office/officeart/2005/8/layout/hierarchy6"/>
    <dgm:cxn modelId="{44EFB7E5-28DF-45D6-9B4D-0DA5267DB190}" type="presParOf" srcId="{C1F98B67-CAAC-4B42-AD80-7B95F3E91ADD}" destId="{1BBC92A6-8840-4037-9E7E-4805A8D95C58}" srcOrd="1" destOrd="0" presId="urn:microsoft.com/office/officeart/2005/8/layout/hierarchy6"/>
    <dgm:cxn modelId="{CDDF9105-7502-4157-B397-999B9362FD64}" type="presParOf" srcId="{C49B5FB5-615A-4E42-90D3-614C51B21922}" destId="{FC4876CC-E7E2-42FA-B8BD-B3DD49419F72}" srcOrd="4" destOrd="0" presId="urn:microsoft.com/office/officeart/2005/8/layout/hierarchy6"/>
    <dgm:cxn modelId="{8A14DCAF-68D5-4580-B87A-A360041062AD}" type="presParOf" srcId="{C49B5FB5-615A-4E42-90D3-614C51B21922}" destId="{1F48CE49-D560-4B8C-82E0-68706D9263BB}" srcOrd="5" destOrd="0" presId="urn:microsoft.com/office/officeart/2005/8/layout/hierarchy6"/>
    <dgm:cxn modelId="{EF5535FD-8334-4F70-A433-F4AA077E33AC}" type="presParOf" srcId="{1F48CE49-D560-4B8C-82E0-68706D9263BB}" destId="{C36D37A2-FE71-4522-98AE-9B1A19EF6A48}" srcOrd="0" destOrd="0" presId="urn:microsoft.com/office/officeart/2005/8/layout/hierarchy6"/>
    <dgm:cxn modelId="{44D964B0-AAAE-4CC6-9586-D88BDD7629EF}" type="presParOf" srcId="{1F48CE49-D560-4B8C-82E0-68706D9263BB}" destId="{9E572E64-6E48-4134-B773-EB15A1432CE7}" srcOrd="1" destOrd="0" presId="urn:microsoft.com/office/officeart/2005/8/layout/hierarchy6"/>
    <dgm:cxn modelId="{45F19604-E8D8-42F6-B311-CC50C1ECB19C}" type="presParOf" srcId="{50CD9A7A-F100-4180-B40D-8420C1D26A37}" destId="{73840B87-E538-4C45-9302-4ABDFB2EA2AB}" srcOrd="1" destOrd="0" presId="urn:microsoft.com/office/officeart/2005/8/layout/hierarchy6"/>
    <dgm:cxn modelId="{5D2A9269-90D1-48CC-AC9A-D15F78D0284E}" type="presParOf" srcId="{73840B87-E538-4C45-9302-4ABDFB2EA2AB}" destId="{73B6F236-C6DB-4340-AA67-0F97365E91F6}" srcOrd="0" destOrd="0" presId="urn:microsoft.com/office/officeart/2005/8/layout/hierarchy6"/>
    <dgm:cxn modelId="{98648C00-C3A6-42EF-8BC4-0DC0BA1AF0E7}" type="presParOf" srcId="{73B6F236-C6DB-4340-AA67-0F97365E91F6}" destId="{1A09BB83-F3EF-476C-9126-CBC2CF4CFC5A}" srcOrd="0" destOrd="0" presId="urn:microsoft.com/office/officeart/2005/8/layout/hierarchy6"/>
    <dgm:cxn modelId="{9D2E480F-38A8-4E02-B761-56181E3B760B}" type="presParOf" srcId="{73B6F236-C6DB-4340-AA67-0F97365E91F6}" destId="{1672B644-E918-4C01-8596-60F4FFA88564}" srcOrd="1" destOrd="0" presId="urn:microsoft.com/office/officeart/2005/8/layout/hierarchy6"/>
    <dgm:cxn modelId="{F14F5866-44D5-4D4D-AB33-5D902CEE958B}" type="presParOf" srcId="{73840B87-E538-4C45-9302-4ABDFB2EA2AB}" destId="{4D4A0DB4-B06B-46E4-B545-642052690923}" srcOrd="1" destOrd="0" presId="urn:microsoft.com/office/officeart/2005/8/layout/hierarchy6"/>
    <dgm:cxn modelId="{234BF52F-CFCD-4BC2-905E-331E1508C038}" type="presParOf" srcId="{4D4A0DB4-B06B-46E4-B545-642052690923}" destId="{3408A0A5-AAC3-46B4-BA68-81642DC0A811}" srcOrd="0" destOrd="0" presId="urn:microsoft.com/office/officeart/2005/8/layout/hierarchy6"/>
    <dgm:cxn modelId="{B16030AB-1ACC-4210-A2C5-76F36A2FA87B}" type="presParOf" srcId="{73840B87-E538-4C45-9302-4ABDFB2EA2AB}" destId="{ECD943E4-9CD3-4C8C-B604-D9FE0290615F}" srcOrd="2" destOrd="0" presId="urn:microsoft.com/office/officeart/2005/8/layout/hierarchy6"/>
    <dgm:cxn modelId="{3942319D-5073-4FD9-BB36-9170CD442FD2}" type="presParOf" srcId="{ECD943E4-9CD3-4C8C-B604-D9FE0290615F}" destId="{AEC96490-E311-4664-9914-C5E6630CF736}" srcOrd="0" destOrd="0" presId="urn:microsoft.com/office/officeart/2005/8/layout/hierarchy6"/>
    <dgm:cxn modelId="{28ABF211-FBA5-40A4-BDF7-4146DD6B2273}" type="presParOf" srcId="{ECD943E4-9CD3-4C8C-B604-D9FE0290615F}" destId="{530D0322-D562-447C-AF2F-A63118B172F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96490-E311-4664-9914-C5E6630CF736}">
      <dsp:nvSpPr>
        <dsp:cNvPr id="0" name=""/>
        <dsp:cNvSpPr/>
      </dsp:nvSpPr>
      <dsp:spPr>
        <a:xfrm>
          <a:off x="0" y="1845655"/>
          <a:ext cx="9604375" cy="14500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Variant Queries</a:t>
          </a:r>
        </a:p>
      </dsp:txBody>
      <dsp:txXfrm>
        <a:off x="0" y="1845655"/>
        <a:ext cx="2881312" cy="1450035"/>
      </dsp:txXfrm>
    </dsp:sp>
    <dsp:sp modelId="{1A09BB83-F3EF-476C-9126-CBC2CF4CFC5A}">
      <dsp:nvSpPr>
        <dsp:cNvPr id="0" name=""/>
        <dsp:cNvSpPr/>
      </dsp:nvSpPr>
      <dsp:spPr>
        <a:xfrm>
          <a:off x="0" y="153947"/>
          <a:ext cx="9604375" cy="14500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Parent Query</a:t>
          </a:r>
        </a:p>
      </dsp:txBody>
      <dsp:txXfrm>
        <a:off x="0" y="153947"/>
        <a:ext cx="2881312" cy="1450035"/>
      </dsp:txXfrm>
    </dsp:sp>
    <dsp:sp modelId="{030DA4A2-199C-49D1-898C-8D4BF60F5EB4}">
      <dsp:nvSpPr>
        <dsp:cNvPr id="0" name=""/>
        <dsp:cNvSpPr/>
      </dsp:nvSpPr>
      <dsp:spPr>
        <a:xfrm>
          <a:off x="5240527" y="274783"/>
          <a:ext cx="1812544" cy="1208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Dispatch Plan</a:t>
          </a:r>
        </a:p>
      </dsp:txBody>
      <dsp:txXfrm>
        <a:off x="5275919" y="310175"/>
        <a:ext cx="1741760" cy="1137578"/>
      </dsp:txXfrm>
    </dsp:sp>
    <dsp:sp modelId="{2BFBBA04-3C1B-4F8A-AD31-FC9E2B118477}">
      <dsp:nvSpPr>
        <dsp:cNvPr id="0" name=""/>
        <dsp:cNvSpPr/>
      </dsp:nvSpPr>
      <dsp:spPr>
        <a:xfrm>
          <a:off x="3790492" y="1483146"/>
          <a:ext cx="2356307" cy="483345"/>
        </a:xfrm>
        <a:custGeom>
          <a:avLst/>
          <a:gdLst/>
          <a:ahLst/>
          <a:cxnLst/>
          <a:rect l="0" t="0" r="0" b="0"/>
          <a:pathLst>
            <a:path>
              <a:moveTo>
                <a:pt x="2356307" y="0"/>
              </a:moveTo>
              <a:lnTo>
                <a:pt x="2356307" y="241672"/>
              </a:lnTo>
              <a:lnTo>
                <a:pt x="0" y="241672"/>
              </a:lnTo>
              <a:lnTo>
                <a:pt x="0" y="483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E6435-69AD-4DD5-AAFD-F09628136B01}">
      <dsp:nvSpPr>
        <dsp:cNvPr id="0" name=""/>
        <dsp:cNvSpPr/>
      </dsp:nvSpPr>
      <dsp:spPr>
        <a:xfrm>
          <a:off x="2884220" y="1966491"/>
          <a:ext cx="1812544" cy="1208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Variant Plan 1</a:t>
          </a:r>
        </a:p>
      </dsp:txBody>
      <dsp:txXfrm>
        <a:off x="2919612" y="2001883"/>
        <a:ext cx="1741760" cy="1137578"/>
      </dsp:txXfrm>
    </dsp:sp>
    <dsp:sp modelId="{7B17EB8F-2F6F-46FD-8482-EC8C23D8D264}">
      <dsp:nvSpPr>
        <dsp:cNvPr id="0" name=""/>
        <dsp:cNvSpPr/>
      </dsp:nvSpPr>
      <dsp:spPr>
        <a:xfrm>
          <a:off x="6101079" y="1483146"/>
          <a:ext cx="91440" cy="483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2B16D-D345-4865-84DA-0C38D665EDDD}">
      <dsp:nvSpPr>
        <dsp:cNvPr id="0" name=""/>
        <dsp:cNvSpPr/>
      </dsp:nvSpPr>
      <dsp:spPr>
        <a:xfrm>
          <a:off x="5240527" y="1966491"/>
          <a:ext cx="1812544" cy="1208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Variant Plan 2</a:t>
          </a:r>
        </a:p>
      </dsp:txBody>
      <dsp:txXfrm>
        <a:off x="5275919" y="2001883"/>
        <a:ext cx="1741760" cy="1137578"/>
      </dsp:txXfrm>
    </dsp:sp>
    <dsp:sp modelId="{FC4876CC-E7E2-42FA-B8BD-B3DD49419F72}">
      <dsp:nvSpPr>
        <dsp:cNvPr id="0" name=""/>
        <dsp:cNvSpPr/>
      </dsp:nvSpPr>
      <dsp:spPr>
        <a:xfrm>
          <a:off x="6146800" y="1483146"/>
          <a:ext cx="2356307" cy="483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672"/>
              </a:lnTo>
              <a:lnTo>
                <a:pt x="2356307" y="241672"/>
              </a:lnTo>
              <a:lnTo>
                <a:pt x="2356307" y="48334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D37A2-FE71-4522-98AE-9B1A19EF6A48}">
      <dsp:nvSpPr>
        <dsp:cNvPr id="0" name=""/>
        <dsp:cNvSpPr/>
      </dsp:nvSpPr>
      <dsp:spPr>
        <a:xfrm>
          <a:off x="7596835" y="1966491"/>
          <a:ext cx="1812544" cy="1208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Variant Plan 3</a:t>
          </a:r>
        </a:p>
      </dsp:txBody>
      <dsp:txXfrm>
        <a:off x="7632227" y="2001883"/>
        <a:ext cx="1741760" cy="1137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1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8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56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71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7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85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9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3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0C2C-E73F-48BF-BC2E-C4687BE9F105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3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F70C2C-E73F-48BF-BC2E-C4687BE9F105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01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0C2C-E73F-48BF-BC2E-C4687BE9F105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5895A8-36FF-4618-A44C-98BE82D05A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4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performance/parameter-sensitive-plan-optimization?view=sql-server-ver16#remark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ntOzarULTD/SQL-Server-First-Responder-Kit/blob/dev/sp_BlitzQueryStore.sql#L33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qljared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troubleshoot/sql/releases/sqlserver-2022/cumulativeupdate6#2470755" TargetMode="External"/><Relationship Id="rId3" Type="http://schemas.openxmlformats.org/officeDocument/2006/relationships/hyperlink" Target="https://feedback.azure.com/d365community/idea/b211acea-6125-ec11-b6e6-000d3a4f0da0" TargetMode="External"/><Relationship Id="rId7" Type="http://schemas.openxmlformats.org/officeDocument/2006/relationships/hyperlink" Target="https://learn.microsoft.com/en-us/troubleshoot/sql/releases/sqlserver-2022/cumulativeupdate5#2357623" TargetMode="External"/><Relationship Id="rId2" Type="http://schemas.openxmlformats.org/officeDocument/2006/relationships/hyperlink" Target="https://www.sqljared.com/tag/parameter-sensitive-plan-optimiz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rentOzarULTD/SQL-Server-First-Responder-Kit/tree/dev" TargetMode="External"/><Relationship Id="rId5" Type="http://schemas.openxmlformats.org/officeDocument/2006/relationships/hyperlink" Target="https://learn.microsoft.com/en-us/sql/relational-databases/system-catalog-views/sys-query-store-query-variant?view=sql-server-ver16" TargetMode="External"/><Relationship Id="rId4" Type="http://schemas.openxmlformats.org/officeDocument/2006/relationships/hyperlink" Target="https://learn.microsoft.com/en-us/sql/relational-databases/performance/parameter-sensitive-plan-optimization?view=sql-server-ver16#remarks" TargetMode="External"/><Relationship Id="rId9" Type="http://schemas.openxmlformats.org/officeDocument/2006/relationships/hyperlink" Target="https://learn.microsoft.com/en-us/troubleshoot/sql/releases/sqlserver-2022/cumulativeupdate7#2512016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1504-46CF-29DE-BD4A-175B9B8CB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 Sensitive Plan Optimization and Query Store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A4847-D90E-4362-6FAA-F01533080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Poche</a:t>
            </a:r>
          </a:p>
          <a:p>
            <a:r>
              <a:rPr lang="en-US" dirty="0"/>
              <a:t>Database Engineer\Architect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7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1FD90-495F-DB50-4947-C2AD2477E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17D5-8326-3DC1-6ADC-92C38DDF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XML Additions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 descr="A white background with red and blue text&#10;&#10;Description automatically generated">
            <a:extLst>
              <a:ext uri="{FF2B5EF4-FFF2-40B4-BE49-F238E27FC236}">
                <a16:creationId xmlns:a16="http://schemas.microsoft.com/office/drawing/2014/main" id="{7475952B-F6C2-B1C5-2C2A-4D685F83F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16" y="2300110"/>
            <a:ext cx="10515600" cy="28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7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FB15B-51CB-2FEB-2B45-8BB5E816B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81A9-7EF4-2694-7442-5860E782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sys.query_store_query_variant</a:t>
            </a:r>
            <a:endParaRPr lang="en-US" dirty="0">
              <a:latin typeface="plex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4CCD-F2E9-1B07-31CA-F397C2E4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Relates the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parent_query_id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and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dispatcher_plan_id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to a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query_variant_query_id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8D33D9F-CABF-55BF-C512-A711F9142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47" y="3981897"/>
            <a:ext cx="7645738" cy="17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3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50124-55AB-A2BC-5022-3091F4951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2BBC-482F-8920-A4E3-98F1EE1F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New columns in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sys.query_store_plan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F10E-2EFE-2358-57BD-DFD792A5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itchFamily="2" charset="0"/>
                <a:ea typeface="+mn-ea"/>
              </a:rPr>
              <a:t>plan_type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itchFamily="2" charset="0"/>
                <a:ea typeface="+mn-ea"/>
              </a:rPr>
              <a:t>: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itchFamily="2" charset="0"/>
                <a:ea typeface="+mn-ea"/>
              </a:rPr>
              <a:t>INT values for plan types: 0 for compiled plans, 1 for dispatcher plans, 2 for variant plans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itchFamily="2" charset="0"/>
                <a:ea typeface="+mn-ea"/>
              </a:rPr>
              <a:t>plan_type_desc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itchFamily="2" charset="0"/>
                <a:ea typeface="+mn-ea"/>
              </a:rPr>
              <a:t>: 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itchFamily="2" charset="0"/>
                <a:ea typeface="+mn-ea"/>
              </a:rPr>
              <a:t>Text term for each</a:t>
            </a:r>
          </a:p>
        </p:txBody>
      </p:sp>
    </p:spTree>
    <p:extLst>
      <p:ext uri="{BB962C8B-B14F-4D97-AF65-F5344CB8AC3E}">
        <p14:creationId xmlns:p14="http://schemas.microsoft.com/office/powerpoint/2010/main" val="419753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E0E67-E674-86AC-3492-F0ED399A1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A3A3-E7D8-825C-DDD9-51669BB4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Query Hint Updates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695E-D9CA-EEBB-5831-1D9E1C401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Additional clauses visible in Query Store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@CustomerID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ContactPersonID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OrderDate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OrderID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CustomerPurchaseOrderNumber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ExpectedDeliveryDate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Sales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Orders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so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WHERE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so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CustomerID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@CustomerID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option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PLAN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PER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VALUE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ObjectID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1867153697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QueryVariantID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predicate_range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[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WideWorldImporters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]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[Sales]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[Orders]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.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[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CustomerID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]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@CustomerID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100.0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,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1000000.0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)))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Invalid syntax for users</a:t>
            </a:r>
          </a:p>
        </p:txBody>
      </p:sp>
    </p:spTree>
    <p:extLst>
      <p:ext uri="{BB962C8B-B14F-4D97-AF65-F5344CB8AC3E}">
        <p14:creationId xmlns:p14="http://schemas.microsoft.com/office/powerpoint/2010/main" val="290397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742C-BAB4-89CF-2F80-7D0C74F3D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526A-5AA7-B787-331A-D19E0906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Variant Queries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4C69-2318-2F1A-2339-78D1205AA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Actually execute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Have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query_store_runtime_stats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results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Up to 3 variants per parameter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Up to 27 if 3 parameters are varying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Object_ID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= 0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May break your Query Store scripts!</a:t>
            </a:r>
          </a:p>
        </p:txBody>
      </p:sp>
    </p:spTree>
    <p:extLst>
      <p:ext uri="{BB962C8B-B14F-4D97-AF65-F5344CB8AC3E}">
        <p14:creationId xmlns:p14="http://schemas.microsoft.com/office/powerpoint/2010/main" val="164974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5CDAF-71B4-FBAD-2FDB-FC15D30AF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926C-6C5A-3B35-150D-FC0613E3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Multiple parameters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2DE5-1FA3-4918-CB76-90776B6C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Can consider up to 3 parameters with skew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Segoe UI" panose="020B0502040204020203" pitchFamily="34" charset="0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</a:rPr>
              <a:t>“only the most skewed predicate will be evaluated” for each table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</a:rPr>
              <a:t>Under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hlinkClick r:id="rId2"/>
              </a:rPr>
              <a:t>Remarks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61616"/>
              </a:solidFill>
              <a:effectLst/>
              <a:uLnTx/>
              <a:uFillTx/>
              <a:latin typeface="Segoe UI" panose="020B0502040204020203" pitchFamily="34" charset="0"/>
              <a:ea typeface="+mn-ea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6161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</a:rPr>
              <a:t>UNIONs treated as separate tables</a:t>
            </a:r>
          </a:p>
        </p:txBody>
      </p:sp>
    </p:spTree>
    <p:extLst>
      <p:ext uri="{BB962C8B-B14F-4D97-AF65-F5344CB8AC3E}">
        <p14:creationId xmlns:p14="http://schemas.microsoft.com/office/powerpoint/2010/main" val="73028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FB195-711A-7DCF-06D9-0E6DE43C5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B224-BC8D-7706-FCC0-39581D89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A Few Issues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752D2-480C-FD86-7EB4-165320043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Access violations!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May occur every 15 minutes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Resolved in CU5, CU6, and CU7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query_store_query.object_id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= 0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Like an ad-hoc query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Filters on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or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object_name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will return incorrect results</a:t>
            </a:r>
          </a:p>
        </p:txBody>
      </p:sp>
    </p:spTree>
    <p:extLst>
      <p:ext uri="{BB962C8B-B14F-4D97-AF65-F5344CB8AC3E}">
        <p14:creationId xmlns:p14="http://schemas.microsoft.com/office/powerpoint/2010/main" val="212687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01BDA-3D71-3F3A-BCC1-59B94F4F2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2070-551E-C24D-5F15-FF43A15F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The Fundamental Question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CD40-7AC2-BB05-646C-8EBFAD1D5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Does it solve parameter sniffing?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Short Answer: No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Should reduce its effects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The middle bucket diverges a lot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Could boundaries change over time?</a:t>
            </a:r>
          </a:p>
        </p:txBody>
      </p:sp>
    </p:spTree>
    <p:extLst>
      <p:ext uri="{BB962C8B-B14F-4D97-AF65-F5344CB8AC3E}">
        <p14:creationId xmlns:p14="http://schemas.microsoft.com/office/powerpoint/2010/main" val="56273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393F-B246-6090-F1A8-6D431CE8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CustomerID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 Distribution</a:t>
            </a:r>
            <a:endParaRPr lang="en-US" dirty="0"/>
          </a:p>
        </p:txBody>
      </p:sp>
      <p:pic>
        <p:nvPicPr>
          <p:cNvPr id="4" name="Content Placeholder 7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AFF80C1E-E317-0E0B-A692-9E34933FD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45" y="1962717"/>
            <a:ext cx="6419709" cy="4649336"/>
          </a:xfrm>
        </p:spPr>
      </p:pic>
    </p:spTree>
    <p:extLst>
      <p:ext uri="{BB962C8B-B14F-4D97-AF65-F5344CB8AC3E}">
        <p14:creationId xmlns:p14="http://schemas.microsoft.com/office/powerpoint/2010/main" val="308195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B53AD-3207-E5E6-F487-F202CCCBF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93D-41BB-AD40-823E-9B7D1830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The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object_id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 issue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70D6-449F-AF3F-9E75-7FB271F69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Incorrect results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Silent failure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Update scripts if filtering on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object_id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or returning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object_name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See update in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2"/>
              </a:rPr>
              <a:t>sp_BlitzQueryStore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816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158050-F568-FF04-9E21-8D2CB234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the Author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1F2018-DD31-54C5-4F84-B2C3297685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 Engineer\Architect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@sqljared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jared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-poche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Sqljared.com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BA4C3-92A6-9782-5BC7-C893F001DC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Former community college teacher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10-year veteran of Microsoft CSS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SQL Saturday speaker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Group By and PASS Summit speaker</a:t>
            </a:r>
          </a:p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Blogging since 2019</a:t>
            </a:r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AFF68223-1D01-FA73-3ED9-CC3692F85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1658" y="250752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79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94F57-3611-AD29-C23B-B5C243A92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90EC-E19B-6445-3F73-8D12E72E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One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object_id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 solution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9E9B9-F78D-381F-7F08-3CE385B2B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Return any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query_id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matching the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object_id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LEFT JOIN sys.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query_store_query_variant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Return variant details if they exist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Otherwise, return the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query_id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matching the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object_id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1311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E5E51-0ECA-B877-692A-A993083C6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E2AE-A1D3-3A4B-48C7-893D61D6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Another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object_id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 approach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97F8-0A37-AAAC-594F-93E60017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Return queries: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That match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(compiled plan)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object_id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= 0, if sys.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query_store_query_variant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record exists (variant plan) and the parent query matches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object_id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This approach used in </a:t>
            </a:r>
            <a:r>
              <a:rPr kumimoji="0" lang="en-US" sz="3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sp_BlitzQueryStore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7120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ABD2-C1B7-7929-8745-007A269E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No parameter is an island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DAFA-B029-E874-03DD-284BCF08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Uses PSPO with normal parameters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Plan considers normal and skewed parameters</a:t>
            </a: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A more precise parameter may reduce need for PSPO</a:t>
            </a:r>
          </a:p>
        </p:txBody>
      </p:sp>
    </p:spTree>
    <p:extLst>
      <p:ext uri="{BB962C8B-B14F-4D97-AF65-F5344CB8AC3E}">
        <p14:creationId xmlns:p14="http://schemas.microsoft.com/office/powerpoint/2010/main" val="190934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1B2E-77E0-4BB7-7F05-D2DDF42E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77"/>
                <a:ea typeface="+mj-ea"/>
              </a:rPr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1368-D8E0-0B60-6691-3563D4B6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2"/>
              </a:rPr>
              <a:t>My blogs on PSPO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3"/>
              </a:rPr>
              <a:t>Query Store Feedback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4"/>
              </a:rPr>
              <a:t>PSPO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documentation</a:t>
            </a:r>
          </a:p>
          <a:p>
            <a:pPr marL="914400" marR="0" lvl="1" indent="-457200" algn="l" defTabSz="914400" rtl="0" eaLnBrk="1" fontAlgn="base" latinLnBrk="0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5"/>
              </a:rPr>
              <a:t>sys.query_store_query_variant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5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6"/>
              </a:rPr>
              <a:t>First Responder’s Kit</a:t>
            </a:r>
            <a:endParaRPr kumimoji="0" lang="en-US" sz="3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IBM Plex Sans" panose="020B0503050203000203" pitchFamily="34" charset="77"/>
              <a:ea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Known Issues: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7"/>
              </a:rPr>
              <a:t>CU5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,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8"/>
              </a:rPr>
              <a:t>CU6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, 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  <a:hlinkClick r:id="rId9"/>
              </a:rPr>
              <a:t>CU7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IBM Plex Sans" panose="020B0503050203000203" pitchFamily="34" charset="77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931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B4A2-DA3A-8CB4-CF24-FBBFB1CBA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8CF5FB2-3BDD-8EDD-0FB2-E96C760FA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Hope you enjoyed </a:t>
            </a:r>
            <a:r>
              <a:rPr lang="en-US"/>
              <a:t>the session!</a:t>
            </a:r>
          </a:p>
        </p:txBody>
      </p:sp>
    </p:spTree>
    <p:extLst>
      <p:ext uri="{BB962C8B-B14F-4D97-AF65-F5344CB8AC3E}">
        <p14:creationId xmlns:p14="http://schemas.microsoft.com/office/powerpoint/2010/main" val="338316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E7850E-4B96-C72E-2A28-92C345FA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Sniffing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89655-3803-5BF8-DB5F-2F5F116B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Server normally caches procedure plans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Sniffing uses the cardinality of parameters provided to generate the best plan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plan for the provided parameters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be a poor plan for other parameter values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Especially problematic when data is skewed</a:t>
            </a:r>
          </a:p>
        </p:txBody>
      </p:sp>
    </p:spTree>
    <p:extLst>
      <p:ext uri="{BB962C8B-B14F-4D97-AF65-F5344CB8AC3E}">
        <p14:creationId xmlns:p14="http://schemas.microsoft.com/office/powerpoint/2010/main" val="107621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2964-9F2F-9A6F-AE30-B1B52640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Sensitive Plan Optimization -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1164-B2E6-A9E7-5709-62096A10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option to have multiple plans based on skewed parameters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Checks the cardinality of the provided parameter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Plans based on a small\medium\large number of rows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Sets two boundary values (100 and 100K\1M)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8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9B96CD-6394-609F-1848-28DA9D9C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C9936C-CBB9-838B-710B-63879F8AB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33" y="2016125"/>
            <a:ext cx="6177259" cy="3449638"/>
          </a:xfrm>
        </p:spPr>
      </p:pic>
    </p:spTree>
    <p:extLst>
      <p:ext uri="{BB962C8B-B14F-4D97-AF65-F5344CB8AC3E}">
        <p14:creationId xmlns:p14="http://schemas.microsoft.com/office/powerpoint/2010/main" val="3511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8FCA-9B11-CC37-0D90-8668505B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Cardinality and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8EF5-ACF6-95B9-3390-E76500D1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three ranges for a parameter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two boundaries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boundary is 100; any parameter value with a cardinality &lt;=100 gets the “low” plan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boundary is either 100,000 or 1,000,000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Middle range is between the boundaries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Ranges based on cardinality, not value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5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5673-027C-5DFC-E779-1894C5FC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PSPO enabled?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C2DD-A8D2-3E52-BD30-C630236E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compatability level &gt;= 160?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@c_level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compatibility_level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DB_ID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database_scoped_configurations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@i_out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bit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dsc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sys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FF00"/>
                </a:solidFill>
                <a:latin typeface="Consolas" panose="020B0609020204030204" pitchFamily="49" charset="0"/>
              </a:rPr>
              <a:t>database_scoped_configurations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dsc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dsc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'PARAMETER_SENSITIVE_PLAN_OPTIMIZATION'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2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ACA87-908E-53FC-F704-E421D5F45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F39D-2A9B-EF88-9B2D-B680A351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PSPO Queries and Plans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0DACFAF-BD91-972C-61BF-644B75295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404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94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3B61-8FAD-3C59-D485-781C713C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Dispatcher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6658-1F33-2066-0677-C9835BF1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Relate to parent query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Stubs: little info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Never execute; no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query_store_runtime_stats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Plan XML Additions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Redirects to the variant plans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&lt;Dispatcher&gt; block</a:t>
            </a:r>
          </a:p>
        </p:txBody>
      </p:sp>
    </p:spTree>
    <p:extLst>
      <p:ext uri="{BB962C8B-B14F-4D97-AF65-F5344CB8AC3E}">
        <p14:creationId xmlns:p14="http://schemas.microsoft.com/office/powerpoint/2010/main" val="39081128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820</Words>
  <Application>Microsoft Office PowerPoint</Application>
  <PresentationFormat>Widescreen</PresentationFormat>
  <Paragraphs>121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Consolas</vt:lpstr>
      <vt:lpstr>Gill Sans MT</vt:lpstr>
      <vt:lpstr>IBM Plex Sans</vt:lpstr>
      <vt:lpstr>Open Sans</vt:lpstr>
      <vt:lpstr>plex</vt:lpstr>
      <vt:lpstr>Segoe UI</vt:lpstr>
      <vt:lpstr>Gallery</vt:lpstr>
      <vt:lpstr>Parameter Sensitive Plan Optimization and Query Store</vt:lpstr>
      <vt:lpstr>About the Author</vt:lpstr>
      <vt:lpstr>Parameter Sniffing</vt:lpstr>
      <vt:lpstr>Parameter Sensitive Plan Optimization - Basics</vt:lpstr>
      <vt:lpstr>Histograms</vt:lpstr>
      <vt:lpstr>Cardinality and Ranges</vt:lpstr>
      <vt:lpstr>Is PSPO enabled?</vt:lpstr>
      <vt:lpstr>PSPO Queries and Plans</vt:lpstr>
      <vt:lpstr>Dispatcher Plan</vt:lpstr>
      <vt:lpstr>Plan XML Additions</vt:lpstr>
      <vt:lpstr>sys.query_store_query_variant</vt:lpstr>
      <vt:lpstr>New columns in sys.query_store_plan</vt:lpstr>
      <vt:lpstr>Query Hint Updates</vt:lpstr>
      <vt:lpstr>Variant Queries</vt:lpstr>
      <vt:lpstr>Multiple parameters</vt:lpstr>
      <vt:lpstr>A Few Issues</vt:lpstr>
      <vt:lpstr>The Fundamental Question</vt:lpstr>
      <vt:lpstr>CustomerID Distribution</vt:lpstr>
      <vt:lpstr>The object_id issue</vt:lpstr>
      <vt:lpstr>One object_id solution</vt:lpstr>
      <vt:lpstr>Another object_id approach</vt:lpstr>
      <vt:lpstr>No parameter is an island</vt:lpstr>
      <vt:lpstr>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Jared Poche</dc:creator>
  <cp:lastModifiedBy>Jared Poche</cp:lastModifiedBy>
  <cp:revision>1</cp:revision>
  <dcterms:created xsi:type="dcterms:W3CDTF">2025-03-16T20:31:59Z</dcterms:created>
  <dcterms:modified xsi:type="dcterms:W3CDTF">2025-03-16T21:07:17Z</dcterms:modified>
</cp:coreProperties>
</file>