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0" r:id="rId3"/>
    <p:sldId id="283" r:id="rId4"/>
    <p:sldId id="288" r:id="rId5"/>
    <p:sldId id="289" r:id="rId6"/>
    <p:sldId id="285" r:id="rId7"/>
    <p:sldId id="286" r:id="rId8"/>
    <p:sldId id="284" r:id="rId9"/>
    <p:sldId id="276" r:id="rId10"/>
    <p:sldId id="287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1" autoAdjust="0"/>
  </p:normalViewPr>
  <p:slideViewPr>
    <p:cSldViewPr>
      <p:cViewPr varScale="1">
        <p:scale>
          <a:sx n="95" d="100"/>
          <a:sy n="95" d="100"/>
        </p:scale>
        <p:origin x="168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CAD39-E737-4754-B94F-E9F1724D64A8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0B2D3-8347-448B-A144-08B171C6A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DB15-1E0F-4F34-B04F-FDD3F548E8A1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903D-9142-40B7-98FD-777BF9AC3152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D4E4-2E62-4666-A461-3AA9CAAB4830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0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31E4-602F-4483-BE6F-9C7C9AD03976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7E10-9EED-4089-97D5-33C66768CBBC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2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3F78-6407-4906-AFC8-BF8DFB2D14C6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F5B2-2172-4BD2-8C3B-5BD489B0DD08}" type="datetime1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402D-B0DA-4933-8DED-FE01A6173B36}" type="datetime1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5E58-66A7-45C6-AF4B-2E8F4621D63D}" type="datetime1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7912-4271-4CEF-87FE-7843979AA295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6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DF69-3C00-4114-8A38-085E78C9DD49}" type="datetime1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5462-387E-4086-A23B-7079D99BDE27}" type="datetime1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Insurance Auto Auctions, Inc..  Confidential and Proprietary Information of Insurance Auto Auctions. 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knowitall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knowitall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7600" y="-685800"/>
            <a:ext cx="5310187" cy="5181600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5400" b="1" dirty="0" smtClean="0"/>
              <a:t>I Installed SQL… Now what?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587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send information to server team; never assume they have their own checklist for SQL</a:t>
            </a:r>
          </a:p>
          <a:p>
            <a:r>
              <a:rPr lang="en-US" dirty="0" smtClean="0"/>
              <a:t>Always verify drives BEFORE installing SQL</a:t>
            </a:r>
          </a:p>
          <a:p>
            <a:r>
              <a:rPr lang="en-US" dirty="0" smtClean="0"/>
              <a:t>Be consistent</a:t>
            </a:r>
          </a:p>
          <a:p>
            <a:r>
              <a:rPr lang="en-US" dirty="0" smtClean="0"/>
              <a:t>Verify </a:t>
            </a:r>
            <a:r>
              <a:rPr lang="en-US" dirty="0" err="1" smtClean="0"/>
              <a:t>verify</a:t>
            </a:r>
            <a:r>
              <a:rPr lang="en-US" dirty="0" smtClean="0"/>
              <a:t> </a:t>
            </a:r>
            <a:r>
              <a:rPr lang="en-US" dirty="0" err="1" smtClean="0"/>
              <a:t>verify</a:t>
            </a:r>
            <a:r>
              <a:rPr lang="en-U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2381250" cy="3810000"/>
          </a:xfrm>
        </p:spPr>
      </p:pic>
      <p:sp>
        <p:nvSpPr>
          <p:cNvPr id="5" name="TextBox 4"/>
          <p:cNvSpPr txBox="1"/>
          <p:nvPr/>
        </p:nvSpPr>
        <p:spPr>
          <a:xfrm>
            <a:off x="3733800" y="2414548"/>
            <a:ext cx="510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Jared Karney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@</a:t>
            </a:r>
            <a:r>
              <a:rPr lang="en-US" sz="2800" dirty="0" err="1" smtClean="0"/>
              <a:t>sqlknowitall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http://www.sqlknowitall.com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</a:t>
            </a:r>
            <a:r>
              <a:rPr lang="en-US" sz="2800" dirty="0" smtClean="0"/>
              <a:t>ared.karney@gmail.com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90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Jared Karney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2381250" cy="3810000"/>
          </a:xfrm>
        </p:spPr>
      </p:pic>
      <p:sp>
        <p:nvSpPr>
          <p:cNvPr id="5" name="TextBox 4"/>
          <p:cNvSpPr txBox="1"/>
          <p:nvPr/>
        </p:nvSpPr>
        <p:spPr>
          <a:xfrm>
            <a:off x="3733800" y="2414548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@</a:t>
            </a:r>
            <a:r>
              <a:rPr lang="en-US" sz="2800" dirty="0" err="1" smtClean="0"/>
              <a:t>sqlknowitall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http://www.sqlknowitall.com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j</a:t>
            </a:r>
            <a:r>
              <a:rPr lang="en-US" sz="2800" dirty="0" smtClean="0"/>
              <a:t>ared.karney@gmail.com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98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 for install</a:t>
            </a:r>
          </a:p>
          <a:p>
            <a:r>
              <a:rPr lang="en-US" dirty="0" smtClean="0"/>
              <a:t>Setup of process</a:t>
            </a:r>
          </a:p>
          <a:p>
            <a:r>
              <a:rPr lang="en-US" dirty="0"/>
              <a:t>Build checklist</a:t>
            </a:r>
          </a:p>
          <a:p>
            <a:r>
              <a:rPr lang="en-US" dirty="0" err="1" smtClean="0"/>
              <a:t>Config</a:t>
            </a:r>
            <a:r>
              <a:rPr lang="en-US" dirty="0" smtClean="0"/>
              <a:t> scripts, procedures, and why!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Practices/Requirements for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Separate service </a:t>
            </a:r>
            <a:r>
              <a:rPr lang="en-US" dirty="0"/>
              <a:t>a</a:t>
            </a:r>
            <a:r>
              <a:rPr lang="en-US" dirty="0" smtClean="0"/>
              <a:t>ccounts for Engine and Agent (and of course for this instance vs others)</a:t>
            </a:r>
          </a:p>
          <a:p>
            <a:r>
              <a:rPr lang="en-US" dirty="0" smtClean="0"/>
              <a:t>Power Settings - High Performance</a:t>
            </a:r>
          </a:p>
          <a:p>
            <a:r>
              <a:rPr lang="en-US" dirty="0" smtClean="0"/>
              <a:t>Windows updates disabled</a:t>
            </a:r>
          </a:p>
          <a:p>
            <a:r>
              <a:rPr lang="en-US" dirty="0" err="1" smtClean="0"/>
              <a:t>Hyperthreading</a:t>
            </a:r>
            <a:r>
              <a:rPr lang="en-US" dirty="0" smtClean="0"/>
              <a:t> enabled</a:t>
            </a:r>
          </a:p>
          <a:p>
            <a:r>
              <a:rPr lang="en-US" dirty="0" smtClean="0"/>
              <a:t>You or DBA group Local Admin (needed for install)</a:t>
            </a:r>
          </a:p>
          <a:p>
            <a:r>
              <a:rPr lang="en-US" dirty="0" smtClean="0"/>
              <a:t>.NET 3.5 installed</a:t>
            </a:r>
          </a:p>
          <a:p>
            <a:r>
              <a:rPr lang="en-US" dirty="0" smtClean="0"/>
              <a:t>UAC disabled</a:t>
            </a:r>
          </a:p>
          <a:p>
            <a:r>
              <a:rPr lang="en-US" dirty="0" smtClean="0"/>
              <a:t>Firewall disabled/set up properly</a:t>
            </a:r>
          </a:p>
          <a:p>
            <a:r>
              <a:rPr lang="en-US" dirty="0" smtClean="0"/>
              <a:t>Separate disks for SQL binaries, user data, user logs, system databases less </a:t>
            </a:r>
            <a:r>
              <a:rPr lang="en-US" dirty="0" err="1" smtClean="0"/>
              <a:t>tempdb</a:t>
            </a:r>
            <a:r>
              <a:rPr lang="en-US" dirty="0" smtClean="0"/>
              <a:t>, </a:t>
            </a:r>
            <a:r>
              <a:rPr lang="en-US" dirty="0" err="1" smtClean="0"/>
              <a:t>tempdb</a:t>
            </a:r>
            <a:r>
              <a:rPr lang="en-US" dirty="0" smtClean="0"/>
              <a:t>, DBA database</a:t>
            </a:r>
          </a:p>
          <a:p>
            <a:r>
              <a:rPr lang="en-US" dirty="0" smtClean="0"/>
              <a:t>Disks formatted with 1024kb offset</a:t>
            </a:r>
          </a:p>
          <a:p>
            <a:r>
              <a:rPr lang="en-US" dirty="0" smtClean="0"/>
              <a:t>Data and log disks formatted with 64kb allocation unit</a:t>
            </a:r>
          </a:p>
        </p:txBody>
      </p:sp>
    </p:spTree>
    <p:extLst>
      <p:ext uri="{BB962C8B-B14F-4D97-AF65-F5344CB8AC3E}">
        <p14:creationId xmlns:p14="http://schemas.microsoft.com/office/powerpoint/2010/main" val="14374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yourself or DBA team as Sysadmins</a:t>
            </a:r>
          </a:p>
          <a:p>
            <a:r>
              <a:rPr lang="en-US" dirty="0" smtClean="0"/>
              <a:t>Install only what you need</a:t>
            </a:r>
          </a:p>
          <a:p>
            <a:r>
              <a:rPr lang="en-US" dirty="0" smtClean="0"/>
              <a:t>Instance root to SQL Binaries drive</a:t>
            </a:r>
          </a:p>
          <a:p>
            <a:r>
              <a:rPr lang="en-US" dirty="0" smtClean="0"/>
              <a:t>Shared features to C:\</a:t>
            </a:r>
          </a:p>
          <a:p>
            <a:r>
              <a:rPr lang="en-US" dirty="0" smtClean="0"/>
              <a:t>Data root directory is where System databases go</a:t>
            </a:r>
          </a:p>
          <a:p>
            <a:r>
              <a:rPr lang="en-US" dirty="0" smtClean="0"/>
              <a:t>Change user data, user log, </a:t>
            </a:r>
            <a:r>
              <a:rPr lang="en-US" dirty="0" err="1" smtClean="0"/>
              <a:t>tempdb</a:t>
            </a:r>
            <a:r>
              <a:rPr lang="en-US" dirty="0" smtClean="0"/>
              <a:t>, </a:t>
            </a:r>
            <a:r>
              <a:rPr lang="en-US" dirty="0" err="1" smtClean="0"/>
              <a:t>tempdb</a:t>
            </a:r>
            <a:r>
              <a:rPr lang="en-US" dirty="0" smtClean="0"/>
              <a:t> log, and backup directory paths</a:t>
            </a:r>
          </a:p>
          <a:p>
            <a:r>
              <a:rPr lang="en-US" dirty="0" smtClean="0"/>
              <a:t>Change SQL Agent to “Automatic” startup</a:t>
            </a:r>
          </a:p>
          <a:p>
            <a:r>
              <a:rPr lang="en-US" dirty="0" smtClean="0"/>
              <a:t>SQL 2016 – Add </a:t>
            </a:r>
            <a:r>
              <a:rPr lang="en-US" dirty="0" err="1" smtClean="0"/>
              <a:t>tempdb</a:t>
            </a:r>
            <a:r>
              <a:rPr lang="en-US" dirty="0" smtClean="0"/>
              <a:t> files during install!!!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DONE!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186781"/>
            <a:ext cx="4381500" cy="3352800"/>
          </a:xfrm>
        </p:spPr>
      </p:pic>
    </p:spTree>
    <p:extLst>
      <p:ext uri="{BB962C8B-B14F-4D97-AF65-F5344CB8AC3E}">
        <p14:creationId xmlns:p14="http://schemas.microsoft.com/office/powerpoint/2010/main" val="24815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009" y="533400"/>
            <a:ext cx="5691981" cy="5691981"/>
          </a:xfrm>
        </p:spPr>
      </p:pic>
    </p:spTree>
    <p:extLst>
      <p:ext uri="{BB962C8B-B14F-4D97-AF65-F5344CB8AC3E}">
        <p14:creationId xmlns:p14="http://schemas.microsoft.com/office/powerpoint/2010/main" val="26795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8315325" cy="3305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505200"/>
            <a:ext cx="8334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at is Causing My Database to Gr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What is Causing My Database to Grow</Template>
  <TotalTime>2287</TotalTime>
  <Words>230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What is Causing My Database to Grow</vt:lpstr>
      <vt:lpstr>I Installed SQL… Now what?</vt:lpstr>
      <vt:lpstr>Jared Karney</vt:lpstr>
      <vt:lpstr>Agenda</vt:lpstr>
      <vt:lpstr>Best Practices/Requirements for Install</vt:lpstr>
      <vt:lpstr>Install SQL</vt:lpstr>
      <vt:lpstr>ALL DONE!</vt:lpstr>
      <vt:lpstr>PowerPoint Presentation</vt:lpstr>
      <vt:lpstr>PowerPoint Presentation</vt:lpstr>
      <vt:lpstr>DEMO</vt:lpstr>
      <vt:lpstr>Key Points </vt:lpstr>
      <vt:lpstr>Thanks!!!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Tricks and Treats</dc:title>
  <dc:creator>Federl, Carl</dc:creator>
  <cp:lastModifiedBy>Jared Karney</cp:lastModifiedBy>
  <cp:revision>74</cp:revision>
  <dcterms:created xsi:type="dcterms:W3CDTF">2006-08-16T00:00:00Z</dcterms:created>
  <dcterms:modified xsi:type="dcterms:W3CDTF">2016-05-11T12:37:18Z</dcterms:modified>
</cp:coreProperties>
</file>