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1977" r:id="rId4"/>
    <p:sldId id="302" r:id="rId5"/>
    <p:sldId id="321" r:id="rId6"/>
    <p:sldId id="305" r:id="rId7"/>
    <p:sldId id="285" r:id="rId8"/>
    <p:sldId id="387" r:id="rId9"/>
    <p:sldId id="286" r:id="rId10"/>
    <p:sldId id="280" r:id="rId11"/>
    <p:sldId id="1975" r:id="rId12"/>
    <p:sldId id="277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78382-5625-427D-BDF8-5EE56993DD6F}" v="49" dt="2019-02-16T11:38:39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Winarko" userId="3ad825102a2a240e" providerId="LiveId" clId="{50378382-5625-427D-BDF8-5EE56993DD6F}"/>
    <pc:docChg chg="custSel addSld delSld modSld modMainMaster">
      <pc:chgData name="Sandy Winarko" userId="3ad825102a2a240e" providerId="LiveId" clId="{50378382-5625-427D-BDF8-5EE56993DD6F}" dt="2019-02-16T11:39:54.246" v="57" actId="2696"/>
      <pc:docMkLst>
        <pc:docMk/>
      </pc:docMkLst>
      <pc:sldChg chg="modSp">
        <pc:chgData name="Sandy Winarko" userId="3ad825102a2a240e" providerId="LiveId" clId="{50378382-5625-427D-BDF8-5EE56993DD6F}" dt="2019-02-16T11:33:49.379" v="9" actId="403"/>
        <pc:sldMkLst>
          <pc:docMk/>
          <pc:sldMk cId="2481697731" sldId="262"/>
        </pc:sldMkLst>
        <pc:spChg chg="mod">
          <ac:chgData name="Sandy Winarko" userId="3ad825102a2a240e" providerId="LiveId" clId="{50378382-5625-427D-BDF8-5EE56993DD6F}" dt="2019-02-16T11:33:20.464" v="5"/>
          <ac:spMkLst>
            <pc:docMk/>
            <pc:sldMk cId="2481697731" sldId="262"/>
            <ac:spMk id="2" creationId="{A3085D0C-2D6A-4E95-B40B-2EB32D8DCD4D}"/>
          </ac:spMkLst>
        </pc:spChg>
        <pc:spChg chg="mod">
          <ac:chgData name="Sandy Winarko" userId="3ad825102a2a240e" providerId="LiveId" clId="{50378382-5625-427D-BDF8-5EE56993DD6F}" dt="2019-02-16T11:33:49.379" v="9" actId="403"/>
          <ac:spMkLst>
            <pc:docMk/>
            <pc:sldMk cId="2481697731" sldId="262"/>
            <ac:spMk id="3" creationId="{4D5ABE50-9010-4ECE-BC2F-9B91F5CF4454}"/>
          </ac:spMkLst>
        </pc:spChg>
      </pc:sldChg>
      <pc:sldChg chg="add del">
        <pc:chgData name="Sandy Winarko" userId="3ad825102a2a240e" providerId="LiveId" clId="{50378382-5625-427D-BDF8-5EE56993DD6F}" dt="2019-02-16T11:39:54.209" v="56" actId="2696"/>
        <pc:sldMkLst>
          <pc:docMk/>
          <pc:sldMk cId="3788647698" sldId="1502"/>
        </pc:sldMkLst>
      </pc:sldChg>
      <pc:sldChg chg="add del">
        <pc:chgData name="Sandy Winarko" userId="3ad825102a2a240e" providerId="LiveId" clId="{50378382-5625-427D-BDF8-5EE56993DD6F}" dt="2019-02-16T11:39:12.553" v="54" actId="2696"/>
        <pc:sldMkLst>
          <pc:docMk/>
          <pc:sldMk cId="1897784522" sldId="1516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2196820138" sldId="1733"/>
        </pc:sldMkLst>
      </pc:sldChg>
      <pc:sldChg chg="modSp add">
        <pc:chgData name="Sandy Winarko" userId="3ad825102a2a240e" providerId="LiveId" clId="{50378382-5625-427D-BDF8-5EE56993DD6F}" dt="2019-02-16T11:32:57.195" v="3" actId="27636"/>
        <pc:sldMkLst>
          <pc:docMk/>
          <pc:sldMk cId="3357218270" sldId="1738"/>
        </pc:sldMkLst>
        <pc:spChg chg="mod">
          <ac:chgData name="Sandy Winarko" userId="3ad825102a2a240e" providerId="LiveId" clId="{50378382-5625-427D-BDF8-5EE56993DD6F}" dt="2019-02-16T11:32:57.195" v="3" actId="27636"/>
          <ac:spMkLst>
            <pc:docMk/>
            <pc:sldMk cId="3357218270" sldId="1738"/>
            <ac:spMk id="3" creationId="{EACEBDC1-4F4E-4BD5-A3A3-5F1650C9B050}"/>
          </ac:spMkLst>
        </pc:spChg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3767341462" sldId="1757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1705539517" sldId="1761"/>
        </pc:sldMkLst>
      </pc:sldChg>
      <pc:sldChg chg="add setBg">
        <pc:chgData name="Sandy Winarko" userId="3ad825102a2a240e" providerId="LiveId" clId="{50378382-5625-427D-BDF8-5EE56993DD6F}" dt="2019-02-16T11:34:43.294" v="43"/>
        <pc:sldMkLst>
          <pc:docMk/>
          <pc:sldMk cId="1520513048" sldId="1762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1823094789" sldId="1763"/>
        </pc:sldMkLst>
      </pc:sldChg>
      <pc:sldChg chg="modSp add">
        <pc:chgData name="Sandy Winarko" userId="3ad825102a2a240e" providerId="LiveId" clId="{50378382-5625-427D-BDF8-5EE56993DD6F}" dt="2019-02-16T11:32:57.135" v="2" actId="27636"/>
        <pc:sldMkLst>
          <pc:docMk/>
          <pc:sldMk cId="1118178958" sldId="1962"/>
        </pc:sldMkLst>
        <pc:spChg chg="mod">
          <ac:chgData name="Sandy Winarko" userId="3ad825102a2a240e" providerId="LiveId" clId="{50378382-5625-427D-BDF8-5EE56993DD6F}" dt="2019-02-16T11:32:57.135" v="2" actId="27636"/>
          <ac:spMkLst>
            <pc:docMk/>
            <pc:sldMk cId="1118178958" sldId="1962"/>
            <ac:spMk id="33" creationId="{316D8F6B-7E44-4330-8D3F-05E017852005}"/>
          </ac:spMkLst>
        </pc:spChg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1865588086" sldId="1963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2453003073" sldId="1966"/>
        </pc:sldMkLst>
      </pc:sldChg>
      <pc:sldChg chg="modSp add">
        <pc:chgData name="Sandy Winarko" userId="3ad825102a2a240e" providerId="LiveId" clId="{50378382-5625-427D-BDF8-5EE56993DD6F}" dt="2019-02-16T11:32:57.070" v="1" actId="27636"/>
        <pc:sldMkLst>
          <pc:docMk/>
          <pc:sldMk cId="2879897105" sldId="1967"/>
        </pc:sldMkLst>
        <pc:spChg chg="mod">
          <ac:chgData name="Sandy Winarko" userId="3ad825102a2a240e" providerId="LiveId" clId="{50378382-5625-427D-BDF8-5EE56993DD6F}" dt="2019-02-16T11:32:57.070" v="1" actId="27636"/>
          <ac:spMkLst>
            <pc:docMk/>
            <pc:sldMk cId="2879897105" sldId="1967"/>
            <ac:spMk id="58" creationId="{6D404AE2-43B4-4976-967A-C9DD7A16C963}"/>
          </ac:spMkLst>
        </pc:spChg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3592463038" sldId="1973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72296296" sldId="1974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1017867454" sldId="1975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779560625" sldId="1976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1568788554" sldId="1979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24374396" sldId="1980"/>
        </pc:sldMkLst>
      </pc:sldChg>
      <pc:sldChg chg="modSp add">
        <pc:chgData name="Sandy Winarko" userId="3ad825102a2a240e" providerId="LiveId" clId="{50378382-5625-427D-BDF8-5EE56993DD6F}" dt="2019-02-16T11:32:57.218" v="4" actId="27636"/>
        <pc:sldMkLst>
          <pc:docMk/>
          <pc:sldMk cId="406090626" sldId="1981"/>
        </pc:sldMkLst>
        <pc:spChg chg="mod">
          <ac:chgData name="Sandy Winarko" userId="3ad825102a2a240e" providerId="LiveId" clId="{50378382-5625-427D-BDF8-5EE56993DD6F}" dt="2019-02-16T11:32:57.218" v="4" actId="27636"/>
          <ac:spMkLst>
            <pc:docMk/>
            <pc:sldMk cId="406090626" sldId="1981"/>
            <ac:spMk id="3" creationId="{9D7A6317-D1D6-4D53-8C83-06C43D5E2F21}"/>
          </ac:spMkLst>
        </pc:spChg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382658455" sldId="1984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674621289" sldId="1985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4132151751" sldId="1986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1378936073" sldId="1987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559288338" sldId="1988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828695379" sldId="1989"/>
        </pc:sldMkLst>
      </pc:sldChg>
      <pc:sldChg chg="add">
        <pc:chgData name="Sandy Winarko" userId="3ad825102a2a240e" providerId="LiveId" clId="{50378382-5625-427D-BDF8-5EE56993DD6F}" dt="2019-02-16T11:32:56.130" v="0"/>
        <pc:sldMkLst>
          <pc:docMk/>
          <pc:sldMk cId="395961360" sldId="1998"/>
        </pc:sldMkLst>
      </pc:sldChg>
      <pc:sldMasterChg chg="delSldLayout modSldLayout">
        <pc:chgData name="Sandy Winarko" userId="3ad825102a2a240e" providerId="LiveId" clId="{50378382-5625-427D-BDF8-5EE56993DD6F}" dt="2019-02-16T11:39:54.246" v="57" actId="2696"/>
        <pc:sldMasterMkLst>
          <pc:docMk/>
          <pc:sldMasterMk cId="3869245930" sldId="2147483648"/>
        </pc:sldMasterMkLst>
        <pc:sldLayoutChg chg="del setBg">
          <pc:chgData name="Sandy Winarko" userId="3ad825102a2a240e" providerId="LiveId" clId="{50378382-5625-427D-BDF8-5EE56993DD6F}" dt="2019-02-16T11:39:54.246" v="57" actId="2696"/>
          <pc:sldLayoutMkLst>
            <pc:docMk/>
            <pc:sldMasterMk cId="3869245930" sldId="2147483648"/>
            <pc:sldLayoutMk cId="1789941489" sldId="2147483660"/>
          </pc:sldLayoutMkLst>
        </pc:sldLayoutChg>
        <pc:sldLayoutChg chg="setBg">
          <pc:chgData name="Sandy Winarko" userId="3ad825102a2a240e" providerId="LiveId" clId="{50378382-5625-427D-BDF8-5EE56993DD6F}" dt="2019-02-16T11:38:39.148" v="53"/>
          <pc:sldLayoutMkLst>
            <pc:docMk/>
            <pc:sldMasterMk cId="3869245930" sldId="2147483648"/>
            <pc:sldLayoutMk cId="2212971875" sldId="2147483662"/>
          </pc:sldLayoutMkLst>
        </pc:sldLayoutChg>
        <pc:sldLayoutChg chg="del">
          <pc:chgData name="Sandy Winarko" userId="3ad825102a2a240e" providerId="LiveId" clId="{50378382-5625-427D-BDF8-5EE56993DD6F}" dt="2019-02-16T11:39:12.575" v="55" actId="2696"/>
          <pc:sldLayoutMkLst>
            <pc:docMk/>
            <pc:sldMasterMk cId="3869245930" sldId="2147483648"/>
            <pc:sldLayoutMk cId="4123558456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700AD-51E1-4306-92D9-A7ACE02B8D5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367E-6CA0-4681-A13C-A3BF875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2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85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http://improve.dk/deciphering-a-sql-server-data-page/</a:t>
            </a:r>
          </a:p>
          <a:p>
            <a:endParaRPr lang="en-AU" dirty="0"/>
          </a:p>
          <a:p>
            <a:r>
              <a:rPr lang="en-AU" dirty="0"/>
              <a:t>http://aboutsqlserver.com/2013/10/15/sql-server-storage-engine-data-pages-and-data-rows/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05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Flags: 3604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B9566-62A5-4F11-986E-683F7247BB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28452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92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297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96496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7752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370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075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948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2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051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63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F6CA-3734-4F85-B8B7-7B3B45CF07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3D66-B1A6-4734-9C0B-5B381ABBA7C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222320"/>
            <a:ext cx="12192000" cy="63318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9465426" y="6374830"/>
            <a:ext cx="20310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http://difinity.co.nz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95498" y="6356348"/>
            <a:ext cx="20494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#Difinity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949536" y="6374830"/>
            <a:ext cx="21834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18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– 20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Feb 2019</a:t>
            </a:r>
          </a:p>
        </p:txBody>
      </p:sp>
      <p:pic>
        <p:nvPicPr>
          <p:cNvPr id="1026" name="Picture 2" descr="Image result for twitter icon transparent backgroun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5" y="6329519"/>
            <a:ext cx="418782" cy="4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flipV="1">
            <a:off x="0" y="275424"/>
            <a:ext cx="9825644" cy="67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74" y="37676"/>
            <a:ext cx="2217420" cy="6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mprove.dk/category/SQL%20Server%20-%20OrcaMDF/" TargetMode="External"/><Relationship Id="rId2" Type="http://schemas.openxmlformats.org/officeDocument/2006/relationships/hyperlink" Target="http://www.sqlskills.com/blogs/paul/category/inside-the-storage-engin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surveymonkey.com/r/5LR9LF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n.wikipedia.org/wiki/File:Gift_box_icon.png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sz="11500" dirty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8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2A0C5-B834-4114-BF8F-C8265BBF36F5}"/>
              </a:ext>
            </a:extLst>
          </p:cNvPr>
          <p:cNvSpPr txBox="1"/>
          <p:nvPr/>
        </p:nvSpPr>
        <p:spPr>
          <a:xfrm>
            <a:off x="3847750" y="3891310"/>
            <a:ext cx="44964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Auckland, New Zealand</a:t>
            </a:r>
          </a:p>
          <a:p>
            <a:pPr algn="ctr"/>
            <a:r>
              <a:rPr lang="en-NZ" sz="3200" dirty="0"/>
              <a:t>18-20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61235011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5D2F-48EF-43B0-A0B7-A62380B36672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901" y="339987"/>
            <a:ext cx="4736656" cy="626503"/>
          </a:xfrm>
        </p:spPr>
        <p:txBody>
          <a:bodyPr/>
          <a:lstStyle/>
          <a:p>
            <a:r>
              <a:rPr lang="en-US" sz="2399" dirty="0">
                <a:solidFill>
                  <a:schemeClr val="tx2"/>
                </a:solidFill>
              </a:rPr>
              <a:t>  </a:t>
            </a:r>
            <a:r>
              <a:rPr lang="en-US" sz="3807" b="1" dirty="0">
                <a:solidFill>
                  <a:schemeClr val="tx2"/>
                </a:solidFill>
              </a:rPr>
              <a:t>Tools of Choice</a:t>
            </a:r>
          </a:p>
        </p:txBody>
      </p:sp>
      <p:sp>
        <p:nvSpPr>
          <p:cNvPr id="3" name="Hexagon 2"/>
          <p:cNvSpPr/>
          <p:nvPr/>
        </p:nvSpPr>
        <p:spPr>
          <a:xfrm>
            <a:off x="1525759" y="2903414"/>
            <a:ext cx="4025153" cy="1264490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 err="1">
                <a:solidFill>
                  <a:srgbClr val="FF0000"/>
                </a:solidFill>
              </a:rPr>
              <a:t>sys.fn_PhysLocFormatter</a:t>
            </a:r>
            <a:endParaRPr lang="en-US" sz="1799" b="1" dirty="0">
              <a:solidFill>
                <a:srgbClr val="FF0000"/>
              </a:solidFill>
            </a:endParaRPr>
          </a:p>
        </p:txBody>
      </p:sp>
      <p:sp>
        <p:nvSpPr>
          <p:cNvPr id="111" name="Hexagon 110"/>
          <p:cNvSpPr/>
          <p:nvPr/>
        </p:nvSpPr>
        <p:spPr>
          <a:xfrm>
            <a:off x="7945082" y="966490"/>
            <a:ext cx="4025153" cy="1264490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 err="1">
                <a:solidFill>
                  <a:srgbClr val="FF0000"/>
                </a:solidFill>
              </a:rPr>
              <a:t>sys.fn_PhysLocCracker</a:t>
            </a:r>
            <a:endParaRPr lang="en-US" sz="1799" b="1" dirty="0">
              <a:solidFill>
                <a:srgbClr val="FF0000"/>
              </a:solidFill>
            </a:endParaRPr>
          </a:p>
          <a:p>
            <a:pPr algn="ctr"/>
            <a:endParaRPr lang="en-US" sz="1799" b="1" dirty="0">
              <a:solidFill>
                <a:srgbClr val="FF0000"/>
              </a:solidFill>
            </a:endParaRPr>
          </a:p>
        </p:txBody>
      </p:sp>
      <p:sp>
        <p:nvSpPr>
          <p:cNvPr id="120" name="Hexagon 119"/>
          <p:cNvSpPr/>
          <p:nvPr/>
        </p:nvSpPr>
        <p:spPr>
          <a:xfrm>
            <a:off x="6204973" y="2903415"/>
            <a:ext cx="5366870" cy="1222651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 err="1">
                <a:solidFill>
                  <a:srgbClr val="FF0000"/>
                </a:solidFill>
              </a:rPr>
              <a:t>sys.system_internals_allocation_units</a:t>
            </a:r>
            <a:endParaRPr lang="en-US" sz="1799" b="1" dirty="0">
              <a:solidFill>
                <a:srgbClr val="FF0000"/>
              </a:solidFill>
            </a:endParaRPr>
          </a:p>
        </p:txBody>
      </p:sp>
      <p:sp>
        <p:nvSpPr>
          <p:cNvPr id="125" name="Hexagon 124"/>
          <p:cNvSpPr/>
          <p:nvPr/>
        </p:nvSpPr>
        <p:spPr>
          <a:xfrm>
            <a:off x="4111589" y="1110401"/>
            <a:ext cx="3288513" cy="988790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rgbClr val="FF0000"/>
                </a:solidFill>
              </a:rPr>
              <a:t>DBCC PAGE</a:t>
            </a:r>
          </a:p>
        </p:txBody>
      </p:sp>
      <p:sp>
        <p:nvSpPr>
          <p:cNvPr id="128" name="Hexagon 127"/>
          <p:cNvSpPr/>
          <p:nvPr/>
        </p:nvSpPr>
        <p:spPr>
          <a:xfrm>
            <a:off x="221766" y="1104342"/>
            <a:ext cx="3181352" cy="988790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rgbClr val="FF0000"/>
                </a:solidFill>
              </a:rPr>
              <a:t>DBCC IND</a:t>
            </a:r>
          </a:p>
        </p:txBody>
      </p:sp>
      <p:sp>
        <p:nvSpPr>
          <p:cNvPr id="115" name="Hexagon 114"/>
          <p:cNvSpPr/>
          <p:nvPr/>
        </p:nvSpPr>
        <p:spPr>
          <a:xfrm>
            <a:off x="6506737" y="5102119"/>
            <a:ext cx="5366870" cy="988790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99" b="1" dirty="0" err="1">
                <a:solidFill>
                  <a:srgbClr val="FF0000"/>
                </a:solidFill>
              </a:rPr>
              <a:t>sys.dm_db_database_page_allocations</a:t>
            </a:r>
            <a:endParaRPr lang="en-US" sz="1799" b="1" dirty="0">
              <a:solidFill>
                <a:srgbClr val="FF0000"/>
              </a:solidFill>
            </a:endParaRPr>
          </a:p>
        </p:txBody>
      </p:sp>
      <p:sp>
        <p:nvSpPr>
          <p:cNvPr id="122" name="Hexagon 121"/>
          <p:cNvSpPr/>
          <p:nvPr/>
        </p:nvSpPr>
        <p:spPr>
          <a:xfrm>
            <a:off x="271338" y="5102119"/>
            <a:ext cx="5651678" cy="988790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 err="1">
                <a:solidFill>
                  <a:srgbClr val="FF0000"/>
                </a:solidFill>
              </a:rPr>
              <a:t>sys.system_internals_partition_columns</a:t>
            </a:r>
            <a:endParaRPr lang="en-US" sz="179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5083-25C8-46EE-AA57-7052EB47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363"/>
            <a:ext cx="11653523" cy="115862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78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689"/>
            <a:ext cx="10515600" cy="4648274"/>
          </a:xfrm>
        </p:spPr>
        <p:txBody>
          <a:bodyPr/>
          <a:lstStyle/>
          <a:p>
            <a:r>
              <a:rPr lang="en-AU" dirty="0"/>
              <a:t>SQL Skills – Paul S Randal</a:t>
            </a:r>
          </a:p>
          <a:p>
            <a:r>
              <a:rPr lang="en-AU" dirty="0">
                <a:hlinkClick r:id="rId2"/>
              </a:rPr>
              <a:t>http://www.sqlskills.com/blogs/paul/category/inside-the-storage-engine/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ORCA MDF – Mark S Rasmussen</a:t>
            </a:r>
          </a:p>
          <a:p>
            <a:r>
              <a:rPr lang="en-AU" dirty="0">
                <a:hlinkClick r:id="rId3"/>
              </a:rPr>
              <a:t>http://improve.dk/category/SQL%20Server%20-%20OrcaMDF/</a:t>
            </a:r>
            <a:endParaRPr lang="en-AU" dirty="0"/>
          </a:p>
          <a:p>
            <a:endParaRPr lang="en-AU" dirty="0"/>
          </a:p>
          <a:p>
            <a:r>
              <a:rPr lang="en-AU" dirty="0"/>
              <a:t>https://synoptic.design/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sz="1399" dirty="0"/>
          </a:p>
          <a:p>
            <a:endParaRPr lang="en-AU" sz="1399" dirty="0"/>
          </a:p>
        </p:txBody>
      </p:sp>
    </p:spTree>
    <p:extLst>
      <p:ext uri="{BB962C8B-B14F-4D97-AF65-F5344CB8AC3E}">
        <p14:creationId xmlns:p14="http://schemas.microsoft.com/office/powerpoint/2010/main" val="212093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CD26-A5C1-4A8B-A1E1-A2C0BB62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490"/>
          </a:xfrm>
        </p:spPr>
        <p:txBody>
          <a:bodyPr/>
          <a:lstStyle/>
          <a:p>
            <a:r>
              <a:rPr lang="en-NZ" dirty="0"/>
              <a:t>Evaluate Sessions and Win a </a:t>
            </a:r>
            <a:r>
              <a:rPr lang="en-NZ" dirty="0">
                <a:solidFill>
                  <a:srgbClr val="C00000"/>
                </a:solidFill>
              </a:rPr>
              <a:t>Prize!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439E-0049-40DC-929D-C7CCBEAFCCF9}"/>
              </a:ext>
            </a:extLst>
          </p:cNvPr>
          <p:cNvSpPr txBox="1"/>
          <p:nvPr/>
        </p:nvSpPr>
        <p:spPr>
          <a:xfrm>
            <a:off x="2461846" y="5077282"/>
            <a:ext cx="49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2"/>
              </a:rPr>
              <a:t>https://www.surveymonkey.com/r/5LR9LFB</a:t>
            </a:r>
            <a:r>
              <a:rPr lang="en-NZ" dirty="0"/>
              <a:t> </a:t>
            </a:r>
          </a:p>
        </p:txBody>
      </p:sp>
      <p:pic>
        <p:nvPicPr>
          <p:cNvPr id="5" name="Picture 4" descr="A picture containing black, object&#10;&#10;Description generated with high confidence">
            <a:extLst>
              <a:ext uri="{FF2B5EF4-FFF2-40B4-BE49-F238E27FC236}">
                <a16:creationId xmlns:a16="http://schemas.microsoft.com/office/drawing/2014/main" id="{DE0D0F70-795B-4363-90C2-4146FFC1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92" y="2065490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F7E62-5E9B-4567-862D-97A0DDC20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48349" y="858364"/>
            <a:ext cx="1448503" cy="14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710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365125"/>
            <a:ext cx="10515600" cy="834455"/>
          </a:xfrm>
        </p:spPr>
        <p:txBody>
          <a:bodyPr/>
          <a:lstStyle/>
          <a:p>
            <a:r>
              <a:rPr lang="en-US" dirty="0"/>
              <a:t>Thanks to our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2" y="2506910"/>
            <a:ext cx="3807439" cy="1400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18" y="2149034"/>
            <a:ext cx="1943193" cy="1943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0211" y="1221893"/>
            <a:ext cx="143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Silver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0" y="1221893"/>
            <a:ext cx="436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CE8EC81-9D9E-48ED-8405-C9226B2FE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829" y="2494863"/>
            <a:ext cx="2514985" cy="93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9DD17-0B54-463F-9C8F-50AF9D128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1" y="5240139"/>
            <a:ext cx="2178930" cy="440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5F9C6-EFF5-46C1-8D25-C9D9E7857B17}"/>
              </a:ext>
            </a:extLst>
          </p:cNvPr>
          <p:cNvSpPr txBox="1"/>
          <p:nvPr/>
        </p:nvSpPr>
        <p:spPr>
          <a:xfrm>
            <a:off x="0" y="4407639"/>
            <a:ext cx="294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Exhibitor</a:t>
            </a:r>
          </a:p>
        </p:txBody>
      </p:sp>
    </p:spTree>
    <p:extLst>
      <p:ext uri="{BB962C8B-B14F-4D97-AF65-F5344CB8AC3E}">
        <p14:creationId xmlns:p14="http://schemas.microsoft.com/office/powerpoint/2010/main" val="30178453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D0C-2D6A-4E95-B40B-2EB32D8DC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Internals meets Power BI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BE50-9010-4ECE-BC2F-9B91F5CF4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Patrick Flynn</a:t>
            </a:r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169773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365125"/>
            <a:ext cx="10515600" cy="834455"/>
          </a:xfrm>
        </p:spPr>
        <p:txBody>
          <a:bodyPr/>
          <a:lstStyle/>
          <a:p>
            <a:r>
              <a:rPr lang="en-US" dirty="0"/>
              <a:t>Thanks to our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2" y="2506910"/>
            <a:ext cx="3807439" cy="1400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18" y="2149034"/>
            <a:ext cx="1943193" cy="1943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0211" y="1221893"/>
            <a:ext cx="143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Silver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0" y="1221893"/>
            <a:ext cx="436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CE8EC81-9D9E-48ED-8405-C9226B2FE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829" y="2494863"/>
            <a:ext cx="2514985" cy="93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9DD17-0B54-463F-9C8F-50AF9D128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1" y="5240139"/>
            <a:ext cx="2178930" cy="440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5F9C6-EFF5-46C1-8D25-C9D9E7857B17}"/>
              </a:ext>
            </a:extLst>
          </p:cNvPr>
          <p:cNvSpPr txBox="1"/>
          <p:nvPr/>
        </p:nvSpPr>
        <p:spPr>
          <a:xfrm>
            <a:off x="0" y="4407639"/>
            <a:ext cx="294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Exhibitor</a:t>
            </a:r>
          </a:p>
        </p:txBody>
      </p:sp>
    </p:spTree>
    <p:extLst>
      <p:ext uri="{BB962C8B-B14F-4D97-AF65-F5344CB8AC3E}">
        <p14:creationId xmlns:p14="http://schemas.microsoft.com/office/powerpoint/2010/main" val="24994121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7" y="2701449"/>
            <a:ext cx="4402277" cy="761968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Patrick Flynn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2540" dirty="0">
                <a:solidFill>
                  <a:schemeClr val="bg1"/>
                </a:solidFill>
              </a:rPr>
              <a:t>SQL Server DBA Link Group</a:t>
            </a:r>
          </a:p>
        </p:txBody>
      </p:sp>
      <p:pic>
        <p:nvPicPr>
          <p:cNvPr id="6" name="Picture 3" descr="twitter.png">
            <a:extLst>
              <a:ext uri="{FF2B5EF4-FFF2-40B4-BE49-F238E27FC236}">
                <a16:creationId xmlns:a16="http://schemas.microsoft.com/office/drawing/2014/main" id="{F1A0D8C8-F8CE-6547-8D2C-D694C5F991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52" y="4650546"/>
            <a:ext cx="672220" cy="64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6FA936-393D-E243-8CA0-3F4D1911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4" y="4605120"/>
            <a:ext cx="2237804" cy="57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1693" dirty="0"/>
              <a:t>@sqllensman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984D3E3-0C85-864A-9898-8117A00D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97" y="5613726"/>
            <a:ext cx="1960599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GB" sz="1693" u="sng" dirty="0"/>
              <a:t>Patrick Flynn</a:t>
            </a:r>
            <a:endParaRPr lang="en-CA" sz="1693" dirty="0">
              <a:cs typeface="Proxima Nova Light" charset="0"/>
            </a:endParaRPr>
          </a:p>
        </p:txBody>
      </p:sp>
      <p:pic>
        <p:nvPicPr>
          <p:cNvPr id="10" name="Picture 9" descr="linkedin.png">
            <a:extLst>
              <a:ext uri="{FF2B5EF4-FFF2-40B4-BE49-F238E27FC236}">
                <a16:creationId xmlns:a16="http://schemas.microsoft.com/office/drawing/2014/main" id="{7AE2687F-FDDE-8E4C-954C-01336FC8A6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53" y="5507245"/>
            <a:ext cx="658049" cy="5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0993-7EBB-A84A-8F66-8264E84C04F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769" y="3897987"/>
            <a:ext cx="645385" cy="6453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DA1F24-84A5-F94D-8956-9588DE9B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97" y="4000951"/>
            <a:ext cx="3579953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GB" sz="1693" dirty="0"/>
              <a:t>sqlsaturday@sqllensman.com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38207-2C78-46C8-BC7F-190B60795D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352" y="370731"/>
            <a:ext cx="2418312" cy="1737154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326891-F3DF-4BD4-BF42-D8AD9086B6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550" y="439556"/>
            <a:ext cx="2552661" cy="6476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D61A96-735F-4791-9054-B630E893C456}"/>
              </a:ext>
            </a:extLst>
          </p:cNvPr>
          <p:cNvSpPr/>
          <p:nvPr/>
        </p:nvSpPr>
        <p:spPr>
          <a:xfrm>
            <a:off x="7101422" y="2790668"/>
            <a:ext cx="5090579" cy="1558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905" dirty="0"/>
              <a:t>MCM – SQL Server 2008 </a:t>
            </a:r>
          </a:p>
          <a:p>
            <a:r>
              <a:rPr lang="en-AU" sz="1905" dirty="0"/>
              <a:t>MCSM – Data Platform</a:t>
            </a:r>
          </a:p>
          <a:p>
            <a:r>
              <a:rPr lang="en-AU" sz="1905" dirty="0"/>
              <a:t>Production DBA for 10+ years.</a:t>
            </a:r>
          </a:p>
          <a:p>
            <a:endParaRPr lang="en-AU" sz="1905" dirty="0"/>
          </a:p>
          <a:p>
            <a:r>
              <a:rPr lang="en-AU" sz="1905" dirty="0"/>
              <a:t>https://github.com/sqllensman/Presentations</a:t>
            </a:r>
          </a:p>
        </p:txBody>
      </p:sp>
    </p:spTree>
    <p:extLst>
      <p:ext uri="{BB962C8B-B14F-4D97-AF65-F5344CB8AC3E}">
        <p14:creationId xmlns:p14="http://schemas.microsoft.com/office/powerpoint/2010/main" val="46294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63" y="274687"/>
            <a:ext cx="8229474" cy="11429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4657" dirty="0">
                <a:solidFill>
                  <a:schemeClr val="tx1"/>
                </a:solidFill>
                <a:latin typeface="+mj-lt"/>
                <a:cs typeface="+mj-cs"/>
              </a:rPr>
              <a:t>Agenda: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63" y="1600229"/>
            <a:ext cx="8229474" cy="45258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/>
              <a:t>Review of Database Internals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“Basic Commands”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Demo</a:t>
            </a:r>
            <a:endParaRPr lang="en-US" sz="3177" dirty="0"/>
          </a:p>
        </p:txBody>
      </p:sp>
    </p:spTree>
    <p:extLst>
      <p:ext uri="{BB962C8B-B14F-4D97-AF65-F5344CB8AC3E}">
        <p14:creationId xmlns:p14="http://schemas.microsoft.com/office/powerpoint/2010/main" val="5499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D088-0645-4A69-A0B4-64B8ED8C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OF TRADE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0EBB-3DC3-44A4-A0B0-CFF1B949A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374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3B06A1-F334-4EB7-A3BC-37F07C79387F}"/>
              </a:ext>
            </a:extLst>
          </p:cNvPr>
          <p:cNvSpPr txBox="1"/>
          <p:nvPr/>
        </p:nvSpPr>
        <p:spPr>
          <a:xfrm>
            <a:off x="135163" y="355499"/>
            <a:ext cx="4075444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14" b="1" dirty="0"/>
              <a:t>Structure of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FB5D1-27DE-4A9E-91D6-03C34EB8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91" y="628572"/>
            <a:ext cx="6336220" cy="56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BFF59-4466-46EF-AF70-666772CA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2" y="468923"/>
            <a:ext cx="9152090" cy="57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0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7D9F7-DDD5-4F41-B963-CADA2F47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44" y="717133"/>
            <a:ext cx="8625025" cy="5430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B06A1-F334-4EB7-A3BC-37F07C79387F}"/>
              </a:ext>
            </a:extLst>
          </p:cNvPr>
          <p:cNvSpPr txBox="1"/>
          <p:nvPr/>
        </p:nvSpPr>
        <p:spPr>
          <a:xfrm>
            <a:off x="78893" y="328176"/>
            <a:ext cx="4075444" cy="106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14" b="1" dirty="0"/>
              <a:t>Page Structure at Byte Level</a:t>
            </a:r>
          </a:p>
          <a:p>
            <a:endParaRPr lang="en-AU" sz="2114" b="1" dirty="0"/>
          </a:p>
          <a:p>
            <a:r>
              <a:rPr lang="en-AU" sz="2114" b="1" dirty="0"/>
              <a:t>Data Record</a:t>
            </a:r>
          </a:p>
        </p:txBody>
      </p:sp>
    </p:spTree>
    <p:extLst>
      <p:ext uri="{BB962C8B-B14F-4D97-AF65-F5344CB8AC3E}">
        <p14:creationId xmlns:p14="http://schemas.microsoft.com/office/powerpoint/2010/main" val="107138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237</Words>
  <Application>Microsoft Office PowerPoint</Application>
  <PresentationFormat>Widescreen</PresentationFormat>
  <Paragraphs>62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Proxima Nova Light</vt:lpstr>
      <vt:lpstr>Segoe UI</vt:lpstr>
      <vt:lpstr>Source Sans Pro</vt:lpstr>
      <vt:lpstr>Source Sans Pro Light</vt:lpstr>
      <vt:lpstr>Office Theme</vt:lpstr>
      <vt:lpstr>Welcome</vt:lpstr>
      <vt:lpstr>Database Internals meets Power BI</vt:lpstr>
      <vt:lpstr>Thanks to our sponsors</vt:lpstr>
      <vt:lpstr>Patrick Flynn SQL Server DBA Link Group</vt:lpstr>
      <vt:lpstr>PowerPoint Presentation</vt:lpstr>
      <vt:lpstr>TOOLS OF TRADE</vt:lpstr>
      <vt:lpstr>PowerPoint Presentation</vt:lpstr>
      <vt:lpstr>PowerPoint Presentation</vt:lpstr>
      <vt:lpstr>PowerPoint Presentation</vt:lpstr>
      <vt:lpstr>  Tools of Choice</vt:lpstr>
      <vt:lpstr>Demo</vt:lpstr>
      <vt:lpstr>Resources</vt:lpstr>
      <vt:lpstr>Evaluate Sessions and Win a Prize!</vt:lpstr>
      <vt:lpstr>Thanks to our 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Power Query</dc:title>
  <dc:creator>Reza Rad</dc:creator>
  <cp:lastModifiedBy>Patrick Flynn</cp:lastModifiedBy>
  <cp:revision>45</cp:revision>
  <dcterms:created xsi:type="dcterms:W3CDTF">2017-01-19T18:52:56Z</dcterms:created>
  <dcterms:modified xsi:type="dcterms:W3CDTF">2019-02-19T14:14:46Z</dcterms:modified>
</cp:coreProperties>
</file>