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5" y="72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330" y="143107"/>
            <a:ext cx="8060925" cy="993236"/>
          </a:xfrm>
        </p:spPr>
        <p:txBody>
          <a:bodyPr/>
          <a:lstStyle/>
          <a:p>
            <a:r>
              <a:rPr lang="en-US" dirty="0"/>
              <a:t>Gold Sponsors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64074-BF0B-42C7-BDF4-021632329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50" y="1390914"/>
            <a:ext cx="4096018" cy="12327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4537B6-0F45-44A2-9834-0EC9AD783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50" y="3176987"/>
            <a:ext cx="5495162" cy="722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55F4E2-B7FE-4685-A4C9-40B3DC58F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50" y="4157958"/>
            <a:ext cx="3551818" cy="17820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C343D0-0293-4900-917B-9B5FF7A80A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539" t="13998" b="15535"/>
          <a:stretch/>
        </p:blipFill>
        <p:spPr>
          <a:xfrm>
            <a:off x="8607391" y="2838305"/>
            <a:ext cx="3122787" cy="80356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Segoe UI</vt:lpstr>
      <vt:lpstr>Wingdings</vt:lpstr>
      <vt:lpstr>SQLSatOslo 2016</vt:lpstr>
      <vt:lpstr>Image</vt:lpstr>
      <vt:lpstr>Gold Sponsors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Mike Diehl</cp:lastModifiedBy>
  <cp:revision>40</cp:revision>
  <dcterms:created xsi:type="dcterms:W3CDTF">2011-08-19T20:30:49Z</dcterms:created>
  <dcterms:modified xsi:type="dcterms:W3CDTF">2019-03-02T02:07:15Z</dcterms:modified>
</cp:coreProperties>
</file>