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4" r:id="rId6"/>
    <p:sldId id="274" r:id="rId7"/>
    <p:sldId id="257" r:id="rId8"/>
    <p:sldId id="305" r:id="rId9"/>
    <p:sldId id="30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F680B-440B-4941-ABA5-15D4C2544BDD}" v="1" dt="2023-03-22T02:44:42.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0704" autoAdjust="0"/>
  </p:normalViewPr>
  <p:slideViewPr>
    <p:cSldViewPr snapToGrid="0">
      <p:cViewPr varScale="1">
        <p:scale>
          <a:sx n="128" d="100"/>
          <a:sy n="128" d="100"/>
        </p:scale>
        <p:origin x="512"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Nash" userId="be3fdb2b-dfd1-4e7d-bf98-732a3c13d47d" providerId="ADAL" clId="{153F680B-440B-4941-ABA5-15D4C2544BDD}"/>
    <pc:docChg chg="custSel modSld">
      <pc:chgData name="Greg Nash" userId="be3fdb2b-dfd1-4e7d-bf98-732a3c13d47d" providerId="ADAL" clId="{153F680B-440B-4941-ABA5-15D4C2544BDD}" dt="2023-03-22T02:44:46.519" v="27" actId="27614"/>
      <pc:docMkLst>
        <pc:docMk/>
      </pc:docMkLst>
      <pc:sldChg chg="addSp delSp modSp mod">
        <pc:chgData name="Greg Nash" userId="be3fdb2b-dfd1-4e7d-bf98-732a3c13d47d" providerId="ADAL" clId="{153F680B-440B-4941-ABA5-15D4C2544BDD}" dt="2023-03-22T02:44:46.519" v="27" actId="27614"/>
        <pc:sldMkLst>
          <pc:docMk/>
          <pc:sldMk cId="1969787568" sldId="271"/>
        </pc:sldMkLst>
        <pc:spChg chg="add mod">
          <ac:chgData name="Greg Nash" userId="be3fdb2b-dfd1-4e7d-bf98-732a3c13d47d" providerId="ADAL" clId="{153F680B-440B-4941-ABA5-15D4C2544BDD}" dt="2023-03-22T02:44:01.590" v="22" actId="122"/>
          <ac:spMkLst>
            <pc:docMk/>
            <pc:sldMk cId="1969787568" sldId="271"/>
            <ac:spMk id="14" creationId="{9F21E39F-A682-401C-1D29-DE4DCA78AE2B}"/>
          </ac:spMkLst>
        </pc:spChg>
        <pc:picChg chg="mod">
          <ac:chgData name="Greg Nash" userId="be3fdb2b-dfd1-4e7d-bf98-732a3c13d47d" providerId="ADAL" clId="{153F680B-440B-4941-ABA5-15D4C2544BDD}" dt="2023-03-22T02:44:18.799" v="23" actId="207"/>
          <ac:picMkLst>
            <pc:docMk/>
            <pc:sldMk cId="1969787568" sldId="271"/>
            <ac:picMk id="7" creationId="{C6C35074-3E19-67C9-512E-27640D13D109}"/>
          </ac:picMkLst>
        </pc:picChg>
        <pc:picChg chg="add del mod">
          <ac:chgData name="Greg Nash" userId="be3fdb2b-dfd1-4e7d-bf98-732a3c13d47d" providerId="ADAL" clId="{153F680B-440B-4941-ABA5-15D4C2544BDD}" dt="2023-03-22T02:44:38.091" v="24" actId="478"/>
          <ac:picMkLst>
            <pc:docMk/>
            <pc:sldMk cId="1969787568" sldId="271"/>
            <ac:picMk id="12" creationId="{E1A35CE9-E9A8-57AA-BC8E-125D4FE2DBFC}"/>
          </ac:picMkLst>
        </pc:picChg>
        <pc:picChg chg="add mod">
          <ac:chgData name="Greg Nash" userId="be3fdb2b-dfd1-4e7d-bf98-732a3c13d47d" providerId="ADAL" clId="{153F680B-440B-4941-ABA5-15D4C2544BDD}" dt="2023-03-22T02:44:46.519" v="27" actId="27614"/>
          <ac:picMkLst>
            <pc:docMk/>
            <pc:sldMk cId="1969787568" sldId="271"/>
            <ac:picMk id="16" creationId="{3D3323AD-C2DC-3A32-717D-D61FAF371D35}"/>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D5252-E1D9-4F72-8BD2-AFFD856E078A}"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AU"/>
        </a:p>
      </dgm:t>
    </dgm:pt>
    <dgm:pt modelId="{75230275-5F84-4FEA-BE94-96513076174E}">
      <dgm:prSet phldrT="[Text]" custT="1"/>
      <dgm:spPr/>
      <dgm:t>
        <a:bodyPr/>
        <a:lstStyle/>
        <a:p>
          <a:pPr>
            <a:buFont typeface="Arial" panose="020B0604020202020204" pitchFamily="34" charset="0"/>
            <a:buChar char="•"/>
          </a:pPr>
          <a:r>
            <a:rPr lang="en-AU" sz="1200" dirty="0">
              <a:solidFill>
                <a:schemeClr val="tx1"/>
              </a:solidFill>
            </a:rPr>
            <a:t>Be aware of others</a:t>
          </a:r>
        </a:p>
      </dgm:t>
    </dgm:pt>
    <dgm:pt modelId="{7EA77817-FCE1-41C5-A014-B1734B7A58B9}" type="parTrans" cxnId="{2AB629E2-14AB-4971-835F-1ECA9E3C797D}">
      <dgm:prSet/>
      <dgm:spPr/>
      <dgm:t>
        <a:bodyPr/>
        <a:lstStyle/>
        <a:p>
          <a:endParaRPr lang="en-AU"/>
        </a:p>
      </dgm:t>
    </dgm:pt>
    <dgm:pt modelId="{B4298275-B12C-4878-9F7D-CA7AA7059CB7}" type="sibTrans" cxnId="{2AB629E2-14AB-4971-835F-1ECA9E3C797D}">
      <dgm:prSet/>
      <dgm:spPr/>
      <dgm:t>
        <a:bodyPr/>
        <a:lstStyle/>
        <a:p>
          <a:endParaRPr lang="en-AU"/>
        </a:p>
      </dgm:t>
    </dgm:pt>
    <dgm:pt modelId="{5CD82C7E-8690-49F4-9FAE-50CCD54BCF45}">
      <dgm:prSet custT="1"/>
      <dgm:spPr/>
      <dgm:t>
        <a:bodyPr/>
        <a:lstStyle/>
        <a:p>
          <a:r>
            <a:rPr lang="en-AU" sz="1200" dirty="0">
              <a:solidFill>
                <a:schemeClr val="tx1"/>
              </a:solidFill>
            </a:rPr>
            <a:t>Be friendly and patient</a:t>
          </a:r>
        </a:p>
      </dgm:t>
    </dgm:pt>
    <dgm:pt modelId="{EA68663D-8228-45AE-B91E-F4274AB64B3A}" type="parTrans" cxnId="{9AC818C9-667F-4001-BE3D-A2EBCC8F9705}">
      <dgm:prSet/>
      <dgm:spPr/>
      <dgm:t>
        <a:bodyPr/>
        <a:lstStyle/>
        <a:p>
          <a:endParaRPr lang="en-AU"/>
        </a:p>
      </dgm:t>
    </dgm:pt>
    <dgm:pt modelId="{5CC1CDD9-F367-4879-B58D-C057FA10A177}" type="sibTrans" cxnId="{9AC818C9-667F-4001-BE3D-A2EBCC8F9705}">
      <dgm:prSet/>
      <dgm:spPr/>
      <dgm:t>
        <a:bodyPr/>
        <a:lstStyle/>
        <a:p>
          <a:endParaRPr lang="en-AU"/>
        </a:p>
      </dgm:t>
    </dgm:pt>
    <dgm:pt modelId="{81FFF0C6-531E-4A26-8E61-1A1D10BFE777}">
      <dgm:prSet custT="1"/>
      <dgm:spPr/>
      <dgm:t>
        <a:bodyPr/>
        <a:lstStyle/>
        <a:p>
          <a:r>
            <a:rPr lang="en-AU" sz="1200" dirty="0">
              <a:solidFill>
                <a:schemeClr val="tx1"/>
              </a:solidFill>
            </a:rPr>
            <a:t>Be welcoming and respectful</a:t>
          </a:r>
        </a:p>
      </dgm:t>
    </dgm:pt>
    <dgm:pt modelId="{8C4EF980-9A90-4B8F-AB0E-C3AA94B481F6}" type="parTrans" cxnId="{B2340B52-5A25-4F48-BFF3-AA6B5D1928F4}">
      <dgm:prSet/>
      <dgm:spPr/>
      <dgm:t>
        <a:bodyPr/>
        <a:lstStyle/>
        <a:p>
          <a:endParaRPr lang="en-AU"/>
        </a:p>
      </dgm:t>
    </dgm:pt>
    <dgm:pt modelId="{5B4D40C2-F047-470D-AE20-7A73716D35E7}" type="sibTrans" cxnId="{B2340B52-5A25-4F48-BFF3-AA6B5D1928F4}">
      <dgm:prSet/>
      <dgm:spPr/>
      <dgm:t>
        <a:bodyPr/>
        <a:lstStyle/>
        <a:p>
          <a:endParaRPr lang="en-AU"/>
        </a:p>
      </dgm:t>
    </dgm:pt>
    <dgm:pt modelId="{FC4C76E5-B056-4175-A959-68A8ACB6782F}">
      <dgm:prSet custT="1"/>
      <dgm:spPr/>
      <dgm:t>
        <a:bodyPr/>
        <a:lstStyle/>
        <a:p>
          <a:r>
            <a:rPr lang="en-AU" sz="1200" dirty="0">
              <a:solidFill>
                <a:schemeClr val="tx1"/>
              </a:solidFill>
            </a:rPr>
            <a:t>Be open to all questions and viewpoints</a:t>
          </a:r>
        </a:p>
      </dgm:t>
    </dgm:pt>
    <dgm:pt modelId="{A100ED3F-5B44-4E5D-8A61-BCBE407121F8}" type="parTrans" cxnId="{0CC211C8-62B3-4A97-8603-D8F47ECAF7CB}">
      <dgm:prSet/>
      <dgm:spPr/>
      <dgm:t>
        <a:bodyPr/>
        <a:lstStyle/>
        <a:p>
          <a:endParaRPr lang="en-AU"/>
        </a:p>
      </dgm:t>
    </dgm:pt>
    <dgm:pt modelId="{71CB0066-3484-4CB7-9B6F-F50AB674FFA9}" type="sibTrans" cxnId="{0CC211C8-62B3-4A97-8603-D8F47ECAF7CB}">
      <dgm:prSet/>
      <dgm:spPr/>
      <dgm:t>
        <a:bodyPr/>
        <a:lstStyle/>
        <a:p>
          <a:endParaRPr lang="en-AU"/>
        </a:p>
      </dgm:t>
    </dgm:pt>
    <dgm:pt modelId="{D1DFF312-E6ED-4028-9A80-AE24ED6CF079}">
      <dgm:prSet custT="1"/>
      <dgm:spPr/>
      <dgm:t>
        <a:bodyPr/>
        <a:lstStyle/>
        <a:p>
          <a:r>
            <a:rPr lang="en-AU" sz="1200" dirty="0">
              <a:solidFill>
                <a:schemeClr val="tx1"/>
              </a:solidFill>
            </a:rPr>
            <a:t>Be understanding of differences</a:t>
          </a:r>
        </a:p>
      </dgm:t>
    </dgm:pt>
    <dgm:pt modelId="{E33B9372-326B-46F2-8DDE-39F0E4356AD9}" type="parTrans" cxnId="{58C7D115-CDB1-4B29-AEBC-5DA5E1F288EB}">
      <dgm:prSet/>
      <dgm:spPr/>
      <dgm:t>
        <a:bodyPr/>
        <a:lstStyle/>
        <a:p>
          <a:endParaRPr lang="en-AU"/>
        </a:p>
      </dgm:t>
    </dgm:pt>
    <dgm:pt modelId="{88D7E466-ADCF-4257-B2E4-0C74F6AF960E}" type="sibTrans" cxnId="{58C7D115-CDB1-4B29-AEBC-5DA5E1F288EB}">
      <dgm:prSet/>
      <dgm:spPr/>
      <dgm:t>
        <a:bodyPr/>
        <a:lstStyle/>
        <a:p>
          <a:endParaRPr lang="en-AU"/>
        </a:p>
      </dgm:t>
    </dgm:pt>
    <dgm:pt modelId="{2C89FAC3-089A-4330-905D-9013033C1A22}">
      <dgm:prSet custT="1"/>
      <dgm:spPr/>
      <dgm:t>
        <a:bodyPr/>
        <a:lstStyle/>
        <a:p>
          <a:r>
            <a:rPr lang="en-AU" sz="1200" dirty="0">
              <a:solidFill>
                <a:schemeClr val="tx1"/>
              </a:solidFill>
            </a:rPr>
            <a:t>Be kind and considerate to others</a:t>
          </a:r>
        </a:p>
      </dgm:t>
    </dgm:pt>
    <dgm:pt modelId="{674D1CD8-E58B-4A33-B029-C352B7B74AE7}" type="parTrans" cxnId="{B81161E1-8D8A-45E2-8227-8FD4D55D0AA0}">
      <dgm:prSet/>
      <dgm:spPr/>
      <dgm:t>
        <a:bodyPr/>
        <a:lstStyle/>
        <a:p>
          <a:endParaRPr lang="en-AU"/>
        </a:p>
      </dgm:t>
    </dgm:pt>
    <dgm:pt modelId="{C6106855-1F07-473C-B108-457B8E1A4B83}" type="sibTrans" cxnId="{B81161E1-8D8A-45E2-8227-8FD4D55D0AA0}">
      <dgm:prSet/>
      <dgm:spPr/>
      <dgm:t>
        <a:bodyPr/>
        <a:lstStyle/>
        <a:p>
          <a:endParaRPr lang="en-AU"/>
        </a:p>
      </dgm:t>
    </dgm:pt>
    <dgm:pt modelId="{4DCB9571-5293-4DD3-96E6-53C61F350628}" type="pres">
      <dgm:prSet presAssocID="{6C1D5252-E1D9-4F72-8BD2-AFFD856E078A}" presName="Name0" presStyleCnt="0">
        <dgm:presLayoutVars>
          <dgm:dir/>
          <dgm:resizeHandles val="exact"/>
        </dgm:presLayoutVars>
      </dgm:prSet>
      <dgm:spPr/>
    </dgm:pt>
    <dgm:pt modelId="{D58D6212-0F47-4BCC-9FD3-124FD6E8BE5D}" type="pres">
      <dgm:prSet presAssocID="{75230275-5F84-4FEA-BE94-96513076174E}" presName="compNode" presStyleCnt="0"/>
      <dgm:spPr/>
    </dgm:pt>
    <dgm:pt modelId="{27B6FEE4-38CB-40EC-8149-88621DD68B34}" type="pres">
      <dgm:prSet presAssocID="{75230275-5F84-4FEA-BE94-96513076174E}" presName="pict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Eye outline"/>
        </a:ext>
      </dgm:extLst>
    </dgm:pt>
    <dgm:pt modelId="{8F64E626-0CA6-4111-9E24-8CF1C905E3B7}" type="pres">
      <dgm:prSet presAssocID="{75230275-5F84-4FEA-BE94-96513076174E}" presName="textRect" presStyleLbl="revTx" presStyleIdx="0" presStyleCnt="6">
        <dgm:presLayoutVars>
          <dgm:bulletEnabled val="1"/>
        </dgm:presLayoutVars>
      </dgm:prSet>
      <dgm:spPr/>
    </dgm:pt>
    <dgm:pt modelId="{51B38216-BB48-4378-B9C5-0535D04AD19C}" type="pres">
      <dgm:prSet presAssocID="{B4298275-B12C-4878-9F7D-CA7AA7059CB7}" presName="sibTrans" presStyleLbl="sibTrans2D1" presStyleIdx="0" presStyleCnt="0"/>
      <dgm:spPr/>
    </dgm:pt>
    <dgm:pt modelId="{71496492-75F6-4164-B5CB-F157F2F6C941}" type="pres">
      <dgm:prSet presAssocID="{5CD82C7E-8690-49F4-9FAE-50CCD54BCF45}" presName="compNode" presStyleCnt="0"/>
      <dgm:spPr/>
    </dgm:pt>
    <dgm:pt modelId="{B5D913D7-2175-4EE8-93E8-70ED84244F8E}" type="pres">
      <dgm:prSet presAssocID="{5CD82C7E-8690-49F4-9FAE-50CCD54BCF45}" presName="pict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Cheers outline"/>
        </a:ext>
      </dgm:extLst>
    </dgm:pt>
    <dgm:pt modelId="{3340110E-4938-44F6-BD5A-134E1DEE21FC}" type="pres">
      <dgm:prSet presAssocID="{5CD82C7E-8690-49F4-9FAE-50CCD54BCF45}" presName="textRect" presStyleLbl="revTx" presStyleIdx="1" presStyleCnt="6">
        <dgm:presLayoutVars>
          <dgm:bulletEnabled val="1"/>
        </dgm:presLayoutVars>
      </dgm:prSet>
      <dgm:spPr/>
    </dgm:pt>
    <dgm:pt modelId="{865A7794-7EB3-4829-825A-DF2278DED881}" type="pres">
      <dgm:prSet presAssocID="{5CC1CDD9-F367-4879-B58D-C057FA10A177}" presName="sibTrans" presStyleLbl="sibTrans2D1" presStyleIdx="0" presStyleCnt="0"/>
      <dgm:spPr/>
    </dgm:pt>
    <dgm:pt modelId="{8706D67C-520C-4BF2-9932-627221BE299E}" type="pres">
      <dgm:prSet presAssocID="{81FFF0C6-531E-4A26-8E61-1A1D10BFE777}" presName="compNode" presStyleCnt="0"/>
      <dgm:spPr/>
    </dgm:pt>
    <dgm:pt modelId="{544E6CF3-B58F-46CA-AB4C-2294B8CE5816}" type="pres">
      <dgm:prSet presAssocID="{81FFF0C6-531E-4A26-8E61-1A1D10BFE777}" presName="pict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Clapping hands outline"/>
        </a:ext>
      </dgm:extLst>
    </dgm:pt>
    <dgm:pt modelId="{2C637526-C11D-4A35-91FB-7068C3F7C35A}" type="pres">
      <dgm:prSet presAssocID="{81FFF0C6-531E-4A26-8E61-1A1D10BFE777}" presName="textRect" presStyleLbl="revTx" presStyleIdx="2" presStyleCnt="6">
        <dgm:presLayoutVars>
          <dgm:bulletEnabled val="1"/>
        </dgm:presLayoutVars>
      </dgm:prSet>
      <dgm:spPr/>
    </dgm:pt>
    <dgm:pt modelId="{8CFF4984-797E-427E-A768-4C68302985D2}" type="pres">
      <dgm:prSet presAssocID="{5B4D40C2-F047-470D-AE20-7A73716D35E7}" presName="sibTrans" presStyleLbl="sibTrans2D1" presStyleIdx="0" presStyleCnt="0"/>
      <dgm:spPr/>
    </dgm:pt>
    <dgm:pt modelId="{8049537A-A79B-448E-8608-C441252B8B38}" type="pres">
      <dgm:prSet presAssocID="{FC4C76E5-B056-4175-A959-68A8ACB6782F}" presName="compNode" presStyleCnt="0"/>
      <dgm:spPr/>
    </dgm:pt>
    <dgm:pt modelId="{81707755-2B0B-46C1-A1AE-1472CD96AA6D}" type="pres">
      <dgm:prSet presAssocID="{FC4C76E5-B056-4175-A959-68A8ACB6782F}" presName="pictRect" presStyleLbl="node1" presStyleIdx="3" presStyleCnt="6" custScaleY="9997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dgm:spPr>
      <dgm:extLst>
        <a:ext uri="{E40237B7-FDA0-4F09-8148-C483321AD2D9}">
          <dgm14:cNvPr xmlns:dgm14="http://schemas.microsoft.com/office/drawing/2010/diagram" id="0" name="" descr="Question mark outline"/>
        </a:ext>
      </dgm:extLst>
    </dgm:pt>
    <dgm:pt modelId="{6A8CD9D6-EA95-478A-8D2F-6F17A4A70D40}" type="pres">
      <dgm:prSet presAssocID="{FC4C76E5-B056-4175-A959-68A8ACB6782F}" presName="textRect" presStyleLbl="revTx" presStyleIdx="3" presStyleCnt="6">
        <dgm:presLayoutVars>
          <dgm:bulletEnabled val="1"/>
        </dgm:presLayoutVars>
      </dgm:prSet>
      <dgm:spPr/>
    </dgm:pt>
    <dgm:pt modelId="{B196C44E-E4B4-4360-B7B5-C68F0A96FE90}" type="pres">
      <dgm:prSet presAssocID="{71CB0066-3484-4CB7-9B6F-F50AB674FFA9}" presName="sibTrans" presStyleLbl="sibTrans2D1" presStyleIdx="0" presStyleCnt="0"/>
      <dgm:spPr/>
    </dgm:pt>
    <dgm:pt modelId="{4EDC5F57-E50B-4B54-ABDE-D186283EB0C0}" type="pres">
      <dgm:prSet presAssocID="{D1DFF312-E6ED-4028-9A80-AE24ED6CF079}" presName="compNode" presStyleCnt="0"/>
      <dgm:spPr/>
    </dgm:pt>
    <dgm:pt modelId="{AFCF1E24-C98C-464F-82FD-BB99078560A1}" type="pres">
      <dgm:prSet presAssocID="{D1DFF312-E6ED-4028-9A80-AE24ED6CF079}" presName="pict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dgm:spPr>
      <dgm:extLst>
        <a:ext uri="{E40237B7-FDA0-4F09-8148-C483321AD2D9}">
          <dgm14:cNvPr xmlns:dgm14="http://schemas.microsoft.com/office/drawing/2010/diagram" id="0" name="" descr="Head with gears outline"/>
        </a:ext>
      </dgm:extLst>
    </dgm:pt>
    <dgm:pt modelId="{E85E0242-AB75-4DBA-8AF0-7A4946115232}" type="pres">
      <dgm:prSet presAssocID="{D1DFF312-E6ED-4028-9A80-AE24ED6CF079}" presName="textRect" presStyleLbl="revTx" presStyleIdx="4" presStyleCnt="6">
        <dgm:presLayoutVars>
          <dgm:bulletEnabled val="1"/>
        </dgm:presLayoutVars>
      </dgm:prSet>
      <dgm:spPr/>
    </dgm:pt>
    <dgm:pt modelId="{FA456871-5F5E-4DEF-B815-A9FF53F6E929}" type="pres">
      <dgm:prSet presAssocID="{88D7E466-ADCF-4257-B2E4-0C74F6AF960E}" presName="sibTrans" presStyleLbl="sibTrans2D1" presStyleIdx="0" presStyleCnt="0"/>
      <dgm:spPr/>
    </dgm:pt>
    <dgm:pt modelId="{FB8EC956-342D-48FD-A4AF-032DEF4A17CA}" type="pres">
      <dgm:prSet presAssocID="{2C89FAC3-089A-4330-905D-9013033C1A22}" presName="compNode" presStyleCnt="0"/>
      <dgm:spPr/>
    </dgm:pt>
    <dgm:pt modelId="{8D32DED5-3F7E-40D3-962E-302B1314F0AF}" type="pres">
      <dgm:prSet presAssocID="{2C89FAC3-089A-4330-905D-9013033C1A22}" presName="pict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t="-23000" b="-23000"/>
          </a:stretch>
        </a:blipFill>
      </dgm:spPr>
      <dgm:extLst>
        <a:ext uri="{E40237B7-FDA0-4F09-8148-C483321AD2D9}">
          <dgm14:cNvPr xmlns:dgm14="http://schemas.microsoft.com/office/drawing/2010/diagram" id="0" name="" descr="Sparkling Heart outline"/>
        </a:ext>
      </dgm:extLst>
    </dgm:pt>
    <dgm:pt modelId="{9A90CA3B-CB94-445C-9D27-41EEDF25765A}" type="pres">
      <dgm:prSet presAssocID="{2C89FAC3-089A-4330-905D-9013033C1A22}" presName="textRect" presStyleLbl="revTx" presStyleIdx="5" presStyleCnt="6">
        <dgm:presLayoutVars>
          <dgm:bulletEnabled val="1"/>
        </dgm:presLayoutVars>
      </dgm:prSet>
      <dgm:spPr/>
    </dgm:pt>
  </dgm:ptLst>
  <dgm:cxnLst>
    <dgm:cxn modelId="{58C7D115-CDB1-4B29-AEBC-5DA5E1F288EB}" srcId="{6C1D5252-E1D9-4F72-8BD2-AFFD856E078A}" destId="{D1DFF312-E6ED-4028-9A80-AE24ED6CF079}" srcOrd="4" destOrd="0" parTransId="{E33B9372-326B-46F2-8DDE-39F0E4356AD9}" sibTransId="{88D7E466-ADCF-4257-B2E4-0C74F6AF960E}"/>
    <dgm:cxn modelId="{3FDFF129-1CEB-4FB5-9EB0-54F6E1C367D2}" type="presOf" srcId="{D1DFF312-E6ED-4028-9A80-AE24ED6CF079}" destId="{E85E0242-AB75-4DBA-8AF0-7A4946115232}" srcOrd="0" destOrd="0" presId="urn:microsoft.com/office/officeart/2005/8/layout/pList1"/>
    <dgm:cxn modelId="{1AD8B72A-81AE-4293-96FC-431B0246DD93}" type="presOf" srcId="{81FFF0C6-531E-4A26-8E61-1A1D10BFE777}" destId="{2C637526-C11D-4A35-91FB-7068C3F7C35A}" srcOrd="0" destOrd="0" presId="urn:microsoft.com/office/officeart/2005/8/layout/pList1"/>
    <dgm:cxn modelId="{299A9730-3618-4F30-AEF9-C56DE7B563E9}" type="presOf" srcId="{6C1D5252-E1D9-4F72-8BD2-AFFD856E078A}" destId="{4DCB9571-5293-4DD3-96E6-53C61F350628}" srcOrd="0" destOrd="0" presId="urn:microsoft.com/office/officeart/2005/8/layout/pList1"/>
    <dgm:cxn modelId="{516B564B-1F25-4D02-8EAB-33565E93D4DD}" type="presOf" srcId="{5CC1CDD9-F367-4879-B58D-C057FA10A177}" destId="{865A7794-7EB3-4829-825A-DF2278DED881}" srcOrd="0" destOrd="0" presId="urn:microsoft.com/office/officeart/2005/8/layout/pList1"/>
    <dgm:cxn modelId="{B2340B52-5A25-4F48-BFF3-AA6B5D1928F4}" srcId="{6C1D5252-E1D9-4F72-8BD2-AFFD856E078A}" destId="{81FFF0C6-531E-4A26-8E61-1A1D10BFE777}" srcOrd="2" destOrd="0" parTransId="{8C4EF980-9A90-4B8F-AB0E-C3AA94B481F6}" sibTransId="{5B4D40C2-F047-470D-AE20-7A73716D35E7}"/>
    <dgm:cxn modelId="{FBC39E74-9C23-4791-BCDB-5123AEB508C8}" type="presOf" srcId="{75230275-5F84-4FEA-BE94-96513076174E}" destId="{8F64E626-0CA6-4111-9E24-8CF1C905E3B7}" srcOrd="0" destOrd="0" presId="urn:microsoft.com/office/officeart/2005/8/layout/pList1"/>
    <dgm:cxn modelId="{1344E396-C70B-4329-A7B5-AFE06CE7F79A}" type="presOf" srcId="{5CD82C7E-8690-49F4-9FAE-50CCD54BCF45}" destId="{3340110E-4938-44F6-BD5A-134E1DEE21FC}" srcOrd="0" destOrd="0" presId="urn:microsoft.com/office/officeart/2005/8/layout/pList1"/>
    <dgm:cxn modelId="{5EA713AE-12AE-4A27-9663-B2B79F380A69}" type="presOf" srcId="{88D7E466-ADCF-4257-B2E4-0C74F6AF960E}" destId="{FA456871-5F5E-4DEF-B815-A9FF53F6E929}" srcOrd="0" destOrd="0" presId="urn:microsoft.com/office/officeart/2005/8/layout/pList1"/>
    <dgm:cxn modelId="{521C57C2-8D3A-490B-AAD0-8C01A0E4822D}" type="presOf" srcId="{FC4C76E5-B056-4175-A959-68A8ACB6782F}" destId="{6A8CD9D6-EA95-478A-8D2F-6F17A4A70D40}" srcOrd="0" destOrd="0" presId="urn:microsoft.com/office/officeart/2005/8/layout/pList1"/>
    <dgm:cxn modelId="{0CC211C8-62B3-4A97-8603-D8F47ECAF7CB}" srcId="{6C1D5252-E1D9-4F72-8BD2-AFFD856E078A}" destId="{FC4C76E5-B056-4175-A959-68A8ACB6782F}" srcOrd="3" destOrd="0" parTransId="{A100ED3F-5B44-4E5D-8A61-BCBE407121F8}" sibTransId="{71CB0066-3484-4CB7-9B6F-F50AB674FFA9}"/>
    <dgm:cxn modelId="{9AC818C9-667F-4001-BE3D-A2EBCC8F9705}" srcId="{6C1D5252-E1D9-4F72-8BD2-AFFD856E078A}" destId="{5CD82C7E-8690-49F4-9FAE-50CCD54BCF45}" srcOrd="1" destOrd="0" parTransId="{EA68663D-8228-45AE-B91E-F4274AB64B3A}" sibTransId="{5CC1CDD9-F367-4879-B58D-C057FA10A177}"/>
    <dgm:cxn modelId="{184517D2-A348-4227-8304-ADDFA6E835A6}" type="presOf" srcId="{71CB0066-3484-4CB7-9B6F-F50AB674FFA9}" destId="{B196C44E-E4B4-4360-B7B5-C68F0A96FE90}" srcOrd="0" destOrd="0" presId="urn:microsoft.com/office/officeart/2005/8/layout/pList1"/>
    <dgm:cxn modelId="{E7692AE1-2B4B-440B-9178-96D77397774C}" type="presOf" srcId="{5B4D40C2-F047-470D-AE20-7A73716D35E7}" destId="{8CFF4984-797E-427E-A768-4C68302985D2}" srcOrd="0" destOrd="0" presId="urn:microsoft.com/office/officeart/2005/8/layout/pList1"/>
    <dgm:cxn modelId="{B81161E1-8D8A-45E2-8227-8FD4D55D0AA0}" srcId="{6C1D5252-E1D9-4F72-8BD2-AFFD856E078A}" destId="{2C89FAC3-089A-4330-905D-9013033C1A22}" srcOrd="5" destOrd="0" parTransId="{674D1CD8-E58B-4A33-B029-C352B7B74AE7}" sibTransId="{C6106855-1F07-473C-B108-457B8E1A4B83}"/>
    <dgm:cxn modelId="{2AB629E2-14AB-4971-835F-1ECA9E3C797D}" srcId="{6C1D5252-E1D9-4F72-8BD2-AFFD856E078A}" destId="{75230275-5F84-4FEA-BE94-96513076174E}" srcOrd="0" destOrd="0" parTransId="{7EA77817-FCE1-41C5-A014-B1734B7A58B9}" sibTransId="{B4298275-B12C-4878-9F7D-CA7AA7059CB7}"/>
    <dgm:cxn modelId="{893084F4-740A-4FA1-BF8A-BDCAF3916E8C}" type="presOf" srcId="{B4298275-B12C-4878-9F7D-CA7AA7059CB7}" destId="{51B38216-BB48-4378-B9C5-0535D04AD19C}" srcOrd="0" destOrd="0" presId="urn:microsoft.com/office/officeart/2005/8/layout/pList1"/>
    <dgm:cxn modelId="{691C7CFE-F2F0-42DE-9F12-9CB2EE7128C9}" type="presOf" srcId="{2C89FAC3-089A-4330-905D-9013033C1A22}" destId="{9A90CA3B-CB94-445C-9D27-41EEDF25765A}" srcOrd="0" destOrd="0" presId="urn:microsoft.com/office/officeart/2005/8/layout/pList1"/>
    <dgm:cxn modelId="{9B27EE70-86C7-4C6E-8177-3207E2D1C4A3}" type="presParOf" srcId="{4DCB9571-5293-4DD3-96E6-53C61F350628}" destId="{D58D6212-0F47-4BCC-9FD3-124FD6E8BE5D}" srcOrd="0" destOrd="0" presId="urn:microsoft.com/office/officeart/2005/8/layout/pList1"/>
    <dgm:cxn modelId="{425968D2-4656-4726-8C0B-CCCC6CBD8C3C}" type="presParOf" srcId="{D58D6212-0F47-4BCC-9FD3-124FD6E8BE5D}" destId="{27B6FEE4-38CB-40EC-8149-88621DD68B34}" srcOrd="0" destOrd="0" presId="urn:microsoft.com/office/officeart/2005/8/layout/pList1"/>
    <dgm:cxn modelId="{11292FC8-9585-473F-80A2-7C9AC8CF3072}" type="presParOf" srcId="{D58D6212-0F47-4BCC-9FD3-124FD6E8BE5D}" destId="{8F64E626-0CA6-4111-9E24-8CF1C905E3B7}" srcOrd="1" destOrd="0" presId="urn:microsoft.com/office/officeart/2005/8/layout/pList1"/>
    <dgm:cxn modelId="{2D6CDE55-CF32-4EB9-AB9E-7B52363FDB70}" type="presParOf" srcId="{4DCB9571-5293-4DD3-96E6-53C61F350628}" destId="{51B38216-BB48-4378-B9C5-0535D04AD19C}" srcOrd="1" destOrd="0" presId="urn:microsoft.com/office/officeart/2005/8/layout/pList1"/>
    <dgm:cxn modelId="{B6A4B5BE-7787-4555-8201-2CA6A4A15FED}" type="presParOf" srcId="{4DCB9571-5293-4DD3-96E6-53C61F350628}" destId="{71496492-75F6-4164-B5CB-F157F2F6C941}" srcOrd="2" destOrd="0" presId="urn:microsoft.com/office/officeart/2005/8/layout/pList1"/>
    <dgm:cxn modelId="{65425781-534D-49D0-BF28-A292D263BC9A}" type="presParOf" srcId="{71496492-75F6-4164-B5CB-F157F2F6C941}" destId="{B5D913D7-2175-4EE8-93E8-70ED84244F8E}" srcOrd="0" destOrd="0" presId="urn:microsoft.com/office/officeart/2005/8/layout/pList1"/>
    <dgm:cxn modelId="{A517DE7F-C74C-436C-91E6-33FB5124B6B2}" type="presParOf" srcId="{71496492-75F6-4164-B5CB-F157F2F6C941}" destId="{3340110E-4938-44F6-BD5A-134E1DEE21FC}" srcOrd="1" destOrd="0" presId="urn:microsoft.com/office/officeart/2005/8/layout/pList1"/>
    <dgm:cxn modelId="{E6FC87A2-1549-4E17-9259-505B386CA45F}" type="presParOf" srcId="{4DCB9571-5293-4DD3-96E6-53C61F350628}" destId="{865A7794-7EB3-4829-825A-DF2278DED881}" srcOrd="3" destOrd="0" presId="urn:microsoft.com/office/officeart/2005/8/layout/pList1"/>
    <dgm:cxn modelId="{92154CC8-BEF5-4DB2-9302-05091A5CFD95}" type="presParOf" srcId="{4DCB9571-5293-4DD3-96E6-53C61F350628}" destId="{8706D67C-520C-4BF2-9932-627221BE299E}" srcOrd="4" destOrd="0" presId="urn:microsoft.com/office/officeart/2005/8/layout/pList1"/>
    <dgm:cxn modelId="{451E649B-A8D1-4AEE-8C3A-E64A8E9FD0DE}" type="presParOf" srcId="{8706D67C-520C-4BF2-9932-627221BE299E}" destId="{544E6CF3-B58F-46CA-AB4C-2294B8CE5816}" srcOrd="0" destOrd="0" presId="urn:microsoft.com/office/officeart/2005/8/layout/pList1"/>
    <dgm:cxn modelId="{8F2AAF22-F038-4EEA-983D-DDA856E231A1}" type="presParOf" srcId="{8706D67C-520C-4BF2-9932-627221BE299E}" destId="{2C637526-C11D-4A35-91FB-7068C3F7C35A}" srcOrd="1" destOrd="0" presId="urn:microsoft.com/office/officeart/2005/8/layout/pList1"/>
    <dgm:cxn modelId="{511B661A-B3B1-42E0-B877-612D1E270DE9}" type="presParOf" srcId="{4DCB9571-5293-4DD3-96E6-53C61F350628}" destId="{8CFF4984-797E-427E-A768-4C68302985D2}" srcOrd="5" destOrd="0" presId="urn:microsoft.com/office/officeart/2005/8/layout/pList1"/>
    <dgm:cxn modelId="{3B739F4D-DECB-4E2F-B62A-6A4085C6BA70}" type="presParOf" srcId="{4DCB9571-5293-4DD3-96E6-53C61F350628}" destId="{8049537A-A79B-448E-8608-C441252B8B38}" srcOrd="6" destOrd="0" presId="urn:microsoft.com/office/officeart/2005/8/layout/pList1"/>
    <dgm:cxn modelId="{899C3291-2338-4E3D-9630-75364E93EDAA}" type="presParOf" srcId="{8049537A-A79B-448E-8608-C441252B8B38}" destId="{81707755-2B0B-46C1-A1AE-1472CD96AA6D}" srcOrd="0" destOrd="0" presId="urn:microsoft.com/office/officeart/2005/8/layout/pList1"/>
    <dgm:cxn modelId="{69C4461B-518F-4F5F-A9E4-65AA3E44104E}" type="presParOf" srcId="{8049537A-A79B-448E-8608-C441252B8B38}" destId="{6A8CD9D6-EA95-478A-8D2F-6F17A4A70D40}" srcOrd="1" destOrd="0" presId="urn:microsoft.com/office/officeart/2005/8/layout/pList1"/>
    <dgm:cxn modelId="{C3F02294-D8F8-4B29-9642-69881B062580}" type="presParOf" srcId="{4DCB9571-5293-4DD3-96E6-53C61F350628}" destId="{B196C44E-E4B4-4360-B7B5-C68F0A96FE90}" srcOrd="7" destOrd="0" presId="urn:microsoft.com/office/officeart/2005/8/layout/pList1"/>
    <dgm:cxn modelId="{717C4374-0947-4B61-A91D-86BB064DBDAF}" type="presParOf" srcId="{4DCB9571-5293-4DD3-96E6-53C61F350628}" destId="{4EDC5F57-E50B-4B54-ABDE-D186283EB0C0}" srcOrd="8" destOrd="0" presId="urn:microsoft.com/office/officeart/2005/8/layout/pList1"/>
    <dgm:cxn modelId="{E402ED8A-BC40-4FE7-865F-6DD75EC28F11}" type="presParOf" srcId="{4EDC5F57-E50B-4B54-ABDE-D186283EB0C0}" destId="{AFCF1E24-C98C-464F-82FD-BB99078560A1}" srcOrd="0" destOrd="0" presId="urn:microsoft.com/office/officeart/2005/8/layout/pList1"/>
    <dgm:cxn modelId="{28C94266-943D-4B1D-B613-C7913EBA497A}" type="presParOf" srcId="{4EDC5F57-E50B-4B54-ABDE-D186283EB0C0}" destId="{E85E0242-AB75-4DBA-8AF0-7A4946115232}" srcOrd="1" destOrd="0" presId="urn:microsoft.com/office/officeart/2005/8/layout/pList1"/>
    <dgm:cxn modelId="{A12DC37E-052D-4222-A84B-1F4BBDEAF313}" type="presParOf" srcId="{4DCB9571-5293-4DD3-96E6-53C61F350628}" destId="{FA456871-5F5E-4DEF-B815-A9FF53F6E929}" srcOrd="9" destOrd="0" presId="urn:microsoft.com/office/officeart/2005/8/layout/pList1"/>
    <dgm:cxn modelId="{FAE8E276-EC6C-4A58-9F2D-BDD6BC6CF76D}" type="presParOf" srcId="{4DCB9571-5293-4DD3-96E6-53C61F350628}" destId="{FB8EC956-342D-48FD-A4AF-032DEF4A17CA}" srcOrd="10" destOrd="0" presId="urn:microsoft.com/office/officeart/2005/8/layout/pList1"/>
    <dgm:cxn modelId="{50E43D67-2491-4DC7-BEDA-F80DC2FE9816}" type="presParOf" srcId="{FB8EC956-342D-48FD-A4AF-032DEF4A17CA}" destId="{8D32DED5-3F7E-40D3-962E-302B1314F0AF}" srcOrd="0" destOrd="0" presId="urn:microsoft.com/office/officeart/2005/8/layout/pList1"/>
    <dgm:cxn modelId="{4259A5E0-5642-4C39-B794-E091CE51FA1A}" type="presParOf" srcId="{FB8EC956-342D-48FD-A4AF-032DEF4A17CA}" destId="{9A90CA3B-CB94-445C-9D27-41EEDF25765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6FEE4-38CB-40EC-8149-88621DD68B34}">
      <dsp:nvSpPr>
        <dsp:cNvPr id="0" name=""/>
        <dsp:cNvSpPr/>
      </dsp:nvSpPr>
      <dsp:spPr>
        <a:xfrm>
          <a:off x="1057" y="879072"/>
          <a:ext cx="1678187" cy="1156271"/>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4E626-0CA6-4111-9E24-8CF1C905E3B7}">
      <dsp:nvSpPr>
        <dsp:cNvPr id="0" name=""/>
        <dsp:cNvSpPr/>
      </dsp:nvSpPr>
      <dsp:spPr>
        <a:xfrm>
          <a:off x="1057" y="2035343"/>
          <a:ext cx="1678187" cy="6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AU" sz="1200" kern="1200" dirty="0">
              <a:solidFill>
                <a:schemeClr val="tx1"/>
              </a:solidFill>
            </a:rPr>
            <a:t>Be aware of others</a:t>
          </a:r>
        </a:p>
      </dsp:txBody>
      <dsp:txXfrm>
        <a:off x="1057" y="2035343"/>
        <a:ext cx="1678187" cy="622607"/>
      </dsp:txXfrm>
    </dsp:sp>
    <dsp:sp modelId="{B5D913D7-2175-4EE8-93E8-70ED84244F8E}">
      <dsp:nvSpPr>
        <dsp:cNvPr id="0" name=""/>
        <dsp:cNvSpPr/>
      </dsp:nvSpPr>
      <dsp:spPr>
        <a:xfrm>
          <a:off x="1847134" y="879072"/>
          <a:ext cx="1678187" cy="1156271"/>
        </a:xfrm>
        <a:prstGeom prst="round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40110E-4938-44F6-BD5A-134E1DEE21FC}">
      <dsp:nvSpPr>
        <dsp:cNvPr id="0" name=""/>
        <dsp:cNvSpPr/>
      </dsp:nvSpPr>
      <dsp:spPr>
        <a:xfrm>
          <a:off x="1847134" y="2035343"/>
          <a:ext cx="1678187" cy="6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n-AU" sz="1200" kern="1200" dirty="0">
              <a:solidFill>
                <a:schemeClr val="tx1"/>
              </a:solidFill>
            </a:rPr>
            <a:t>Be friendly and patient</a:t>
          </a:r>
        </a:p>
      </dsp:txBody>
      <dsp:txXfrm>
        <a:off x="1847134" y="2035343"/>
        <a:ext cx="1678187" cy="622607"/>
      </dsp:txXfrm>
    </dsp:sp>
    <dsp:sp modelId="{544E6CF3-B58F-46CA-AB4C-2294B8CE5816}">
      <dsp:nvSpPr>
        <dsp:cNvPr id="0" name=""/>
        <dsp:cNvSpPr/>
      </dsp:nvSpPr>
      <dsp:spPr>
        <a:xfrm>
          <a:off x="3693210" y="879072"/>
          <a:ext cx="1678187" cy="1156271"/>
        </a:xfrm>
        <a:prstGeom prst="round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37526-C11D-4A35-91FB-7068C3F7C35A}">
      <dsp:nvSpPr>
        <dsp:cNvPr id="0" name=""/>
        <dsp:cNvSpPr/>
      </dsp:nvSpPr>
      <dsp:spPr>
        <a:xfrm>
          <a:off x="3693210" y="2035343"/>
          <a:ext cx="1678187" cy="6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n-AU" sz="1200" kern="1200" dirty="0">
              <a:solidFill>
                <a:schemeClr val="tx1"/>
              </a:solidFill>
            </a:rPr>
            <a:t>Be welcoming and respectful</a:t>
          </a:r>
        </a:p>
      </dsp:txBody>
      <dsp:txXfrm>
        <a:off x="3693210" y="2035343"/>
        <a:ext cx="1678187" cy="622607"/>
      </dsp:txXfrm>
    </dsp:sp>
    <dsp:sp modelId="{81707755-2B0B-46C1-A1AE-1472CD96AA6D}">
      <dsp:nvSpPr>
        <dsp:cNvPr id="0" name=""/>
        <dsp:cNvSpPr/>
      </dsp:nvSpPr>
      <dsp:spPr>
        <a:xfrm>
          <a:off x="1057" y="2825830"/>
          <a:ext cx="1678187" cy="1156028"/>
        </a:xfrm>
        <a:prstGeom prst="round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CD9D6-EA95-478A-8D2F-6F17A4A70D40}">
      <dsp:nvSpPr>
        <dsp:cNvPr id="0" name=""/>
        <dsp:cNvSpPr/>
      </dsp:nvSpPr>
      <dsp:spPr>
        <a:xfrm>
          <a:off x="1057" y="3981980"/>
          <a:ext cx="1678187" cy="6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n-AU" sz="1200" kern="1200" dirty="0">
              <a:solidFill>
                <a:schemeClr val="tx1"/>
              </a:solidFill>
            </a:rPr>
            <a:t>Be open to all questions and viewpoints</a:t>
          </a:r>
        </a:p>
      </dsp:txBody>
      <dsp:txXfrm>
        <a:off x="1057" y="3981980"/>
        <a:ext cx="1678187" cy="622607"/>
      </dsp:txXfrm>
    </dsp:sp>
    <dsp:sp modelId="{AFCF1E24-C98C-464F-82FD-BB99078560A1}">
      <dsp:nvSpPr>
        <dsp:cNvPr id="0" name=""/>
        <dsp:cNvSpPr/>
      </dsp:nvSpPr>
      <dsp:spPr>
        <a:xfrm>
          <a:off x="1847134" y="2825769"/>
          <a:ext cx="1678187" cy="1156271"/>
        </a:xfrm>
        <a:prstGeom prst="round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E0242-AB75-4DBA-8AF0-7A4946115232}">
      <dsp:nvSpPr>
        <dsp:cNvPr id="0" name=""/>
        <dsp:cNvSpPr/>
      </dsp:nvSpPr>
      <dsp:spPr>
        <a:xfrm>
          <a:off x="1847134" y="3982040"/>
          <a:ext cx="1678187" cy="6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n-AU" sz="1200" kern="1200" dirty="0">
              <a:solidFill>
                <a:schemeClr val="tx1"/>
              </a:solidFill>
            </a:rPr>
            <a:t>Be understanding of differences</a:t>
          </a:r>
        </a:p>
      </dsp:txBody>
      <dsp:txXfrm>
        <a:off x="1847134" y="3982040"/>
        <a:ext cx="1678187" cy="622607"/>
      </dsp:txXfrm>
    </dsp:sp>
    <dsp:sp modelId="{8D32DED5-3F7E-40D3-962E-302B1314F0AF}">
      <dsp:nvSpPr>
        <dsp:cNvPr id="0" name=""/>
        <dsp:cNvSpPr/>
      </dsp:nvSpPr>
      <dsp:spPr>
        <a:xfrm>
          <a:off x="3693210" y="2825769"/>
          <a:ext cx="1678187" cy="1156271"/>
        </a:xfrm>
        <a:prstGeom prst="round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0CA3B-CB94-445C-9D27-41EEDF25765A}">
      <dsp:nvSpPr>
        <dsp:cNvPr id="0" name=""/>
        <dsp:cNvSpPr/>
      </dsp:nvSpPr>
      <dsp:spPr>
        <a:xfrm>
          <a:off x="3693210" y="3982040"/>
          <a:ext cx="1678187" cy="622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n-AU" sz="1200" kern="1200" dirty="0">
              <a:solidFill>
                <a:schemeClr val="tx1"/>
              </a:solidFill>
            </a:rPr>
            <a:t>Be kind and considerate to others</a:t>
          </a:r>
        </a:p>
      </dsp:txBody>
      <dsp:txXfrm>
        <a:off x="3693210" y="3982040"/>
        <a:ext cx="1678187" cy="62260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554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hank you slid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6159500" cy="1015663"/>
          </a:xfrm>
          <a:prstGeom prst="rect">
            <a:avLst/>
          </a:prstGeom>
          <a:noFill/>
        </p:spPr>
        <p:txBody>
          <a:bodyPr wrap="square" rtlCol="0">
            <a:spAutoFit/>
          </a:bodyPr>
          <a:lstStyle/>
          <a:p>
            <a:pPr algn="l"/>
            <a:r>
              <a:rPr lang="en-US" sz="6000" b="1" i="0" dirty="0">
                <a:solidFill>
                  <a:schemeClr val="bg1"/>
                </a:solidFill>
                <a:latin typeface="IBM Plex Sans" panose="020B0503050203000203" pitchFamily="34" charset="77"/>
                <a:ea typeface="Roboto" panose="02000000000000000000" pitchFamily="2" charset="0"/>
              </a:rPr>
              <a:t>Thank You</a:t>
            </a:r>
          </a:p>
        </p:txBody>
      </p:sp>
      <p:sp>
        <p:nvSpPr>
          <p:cNvPr id="15" name="Content Placeholder 2">
            <a:extLst>
              <a:ext uri="{FF2B5EF4-FFF2-40B4-BE49-F238E27FC236}">
                <a16:creationId xmlns:a16="http://schemas.microsoft.com/office/drawing/2014/main" id="{9DAEEB18-91E1-3F42-8D9D-5E0430A0A876}"/>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bg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Name</a:t>
            </a:r>
          </a:p>
        </p:txBody>
      </p:sp>
      <p:sp>
        <p:nvSpPr>
          <p:cNvPr id="16" name="Content Placeholder 2">
            <a:extLst>
              <a:ext uri="{FF2B5EF4-FFF2-40B4-BE49-F238E27FC236}">
                <a16:creationId xmlns:a16="http://schemas.microsoft.com/office/drawing/2014/main" id="{607DC7BE-7B26-414F-BD9B-3EC87D60A020}"/>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17" name="Content Placeholder 2">
            <a:extLst>
              <a:ext uri="{FF2B5EF4-FFF2-40B4-BE49-F238E27FC236}">
                <a16:creationId xmlns:a16="http://schemas.microsoft.com/office/drawing/2014/main" id="{F2E4D425-6254-6148-803B-C779BD3C6F75}"/>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18" name="Content Placeholder 2">
            <a:extLst>
              <a:ext uri="{FF2B5EF4-FFF2-40B4-BE49-F238E27FC236}">
                <a16:creationId xmlns:a16="http://schemas.microsoft.com/office/drawing/2014/main" id="{A96E52DF-C0F3-FF4F-92BC-DEBBB26F991B}"/>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pic>
        <p:nvPicPr>
          <p:cNvPr id="20" name="Graphic 19">
            <a:extLst>
              <a:ext uri="{FF2B5EF4-FFF2-40B4-BE49-F238E27FC236}">
                <a16:creationId xmlns:a16="http://schemas.microsoft.com/office/drawing/2014/main" id="{19787C4E-E72C-4349-9E85-A44A9A570A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4" name="TextBox 3">
            <a:extLst>
              <a:ext uri="{FF2B5EF4-FFF2-40B4-BE49-F238E27FC236}">
                <a16:creationId xmlns:a16="http://schemas.microsoft.com/office/drawing/2014/main" id="{15F9ED1D-C354-59B1-B04A-F87004189CD6}"/>
              </a:ext>
            </a:extLst>
          </p:cNvPr>
          <p:cNvSpPr txBox="1"/>
          <p:nvPr userDrawn="1"/>
        </p:nvSpPr>
        <p:spPr>
          <a:xfrm>
            <a:off x="507494" y="1323775"/>
            <a:ext cx="6159500" cy="1015663"/>
          </a:xfrm>
          <a:prstGeom prst="rect">
            <a:avLst/>
          </a:prstGeom>
          <a:noFill/>
        </p:spPr>
        <p:txBody>
          <a:bodyPr wrap="square" rtlCol="0">
            <a:spAutoFit/>
          </a:bodyPr>
          <a:lstStyle/>
          <a:p>
            <a:pPr algn="l"/>
            <a:r>
              <a:rPr lang="en-US" sz="6000" b="1" i="0" dirty="0">
                <a:solidFill>
                  <a:schemeClr val="bg1"/>
                </a:solidFill>
                <a:latin typeface="IBM Plex Sans" panose="020B0503050203000203" pitchFamily="34" charset="77"/>
                <a:ea typeface="Roboto" panose="02000000000000000000" pitchFamily="2" charset="0"/>
              </a:rPr>
              <a:t>And questions</a:t>
            </a:r>
          </a:p>
        </p:txBody>
      </p:sp>
    </p:spTree>
    <p:extLst>
      <p:ext uri="{BB962C8B-B14F-4D97-AF65-F5344CB8AC3E}">
        <p14:creationId xmlns:p14="http://schemas.microsoft.com/office/powerpoint/2010/main" val="14803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dirty="0"/>
          </a:p>
        </p:txBody>
      </p:sp>
      <p:sp>
        <p:nvSpPr>
          <p:cNvPr id="5" name="TextBox 4">
            <a:extLst>
              <a:ext uri="{FF2B5EF4-FFF2-40B4-BE49-F238E27FC236}">
                <a16:creationId xmlns:a16="http://schemas.microsoft.com/office/drawing/2014/main" id="{0B285369-FEDD-ABD5-40D9-0DB3107904C1}"/>
              </a:ext>
            </a:extLst>
          </p:cNvPr>
          <p:cNvSpPr txBox="1"/>
          <p:nvPr userDrawn="1"/>
        </p:nvSpPr>
        <p:spPr>
          <a:xfrm>
            <a:off x="10562601" y="6444734"/>
            <a:ext cx="1965533" cy="369332"/>
          </a:xfrm>
          <a:prstGeom prst="rect">
            <a:avLst/>
          </a:prstGeom>
          <a:noFill/>
        </p:spPr>
        <p:txBody>
          <a:bodyPr wrap="square" rtlCol="0">
            <a:spAutoFit/>
          </a:bodyPr>
          <a:lstStyle/>
          <a:p>
            <a:r>
              <a:rPr lang="en-AU" sz="1800" dirty="0">
                <a:solidFill>
                  <a:schemeClr val="bg1">
                    <a:lumMod val="65000"/>
                  </a:schemeClr>
                </a:solidFill>
              </a:rPr>
              <a:t>#DATAANZAU</a:t>
            </a:r>
          </a:p>
        </p:txBody>
      </p:sp>
    </p:spTree>
    <p:extLst>
      <p:ext uri="{BB962C8B-B14F-4D97-AF65-F5344CB8AC3E}">
        <p14:creationId xmlns:p14="http://schemas.microsoft.com/office/powerpoint/2010/main" val="412167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51" r:id="rId4"/>
    <p:sldLayoutId id="2147483661" r:id="rId5"/>
    <p:sldLayoutId id="2147483666" r:id="rId6"/>
    <p:sldLayoutId id="2147483667" r:id="rId7"/>
    <p:sldLayoutId id="2147483654" r:id="rId8"/>
    <p:sldLayoutId id="2147483663" r:id="rId9"/>
    <p:sldLayoutId id="2147483662" r:id="rId10"/>
    <p:sldLayoutId id="2147483668" r:id="rId11"/>
    <p:sldLayoutId id="2147483652" r:id="rId12"/>
    <p:sldLayoutId id="2147483653" r:id="rId13"/>
    <p:sldLayoutId id="2147483660" r:id="rId14"/>
    <p:sldLayoutId id="2147483664" r:id="rId15"/>
    <p:sldLayoutId id="2147483665" r:id="rId16"/>
    <p:sldLayoutId id="2147483670" r:id="rId17"/>
    <p:sldLayoutId id="2147483671" r:id="rId18"/>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18.xml"/><Relationship Id="rId4" Type="http://schemas.openxmlformats.org/officeDocument/2006/relationships/image" Target="../media/image37.sv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finke/ImportExcel" TargetMode="External"/><Relationship Id="rId2" Type="http://schemas.openxmlformats.org/officeDocument/2006/relationships/hyperlink" Target="https://psframework.org/" TargetMode="External"/><Relationship Id="rId1" Type="http://schemas.openxmlformats.org/officeDocument/2006/relationships/slideLayout" Target="../slideLayouts/slideLayout2.xml"/><Relationship Id="rId5" Type="http://schemas.openxmlformats.org/officeDocument/2006/relationships/hyperlink" Target="https://dbatools.io/" TargetMode="External"/><Relationship Id="rId4" Type="http://schemas.openxmlformats.org/officeDocument/2006/relationships/hyperlink" Target="https://github.com/dfinke/PowerShellA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279913" y="4434840"/>
            <a:ext cx="8249477" cy="1122202"/>
          </a:xfrm>
        </p:spPr>
        <p:txBody>
          <a:bodyPr/>
          <a:lstStyle/>
          <a:p>
            <a:r>
              <a:rPr lang="en-US" dirty="0"/>
              <a:t>Managing DATA WITH POWERSHELL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953058"/>
          </a:xfrm>
        </p:spPr>
        <p:txBody>
          <a:bodyPr>
            <a:normAutofit lnSpcReduction="10000"/>
          </a:bodyPr>
          <a:lstStyle/>
          <a:p>
            <a:r>
              <a:rPr lang="en-US" dirty="0"/>
              <a:t>Patrick Flynn</a:t>
            </a:r>
          </a:p>
          <a:p>
            <a:r>
              <a:rPr lang="en-US" dirty="0"/>
              <a:t>SQL Server DBA</a:t>
            </a:r>
          </a:p>
          <a:p>
            <a:r>
              <a:rPr lang="en-US" dirty="0"/>
              <a:t>Mercer Australia</a:t>
            </a:r>
          </a:p>
        </p:txBody>
      </p:sp>
      <p:pic>
        <p:nvPicPr>
          <p:cNvPr id="5" name="Picture 4">
            <a:extLst>
              <a:ext uri="{FF2B5EF4-FFF2-40B4-BE49-F238E27FC236}">
                <a16:creationId xmlns:a16="http://schemas.microsoft.com/office/drawing/2014/main" id="{E6B70499-8B14-AA79-16FC-3359A2D868E2}"/>
              </a:ext>
            </a:extLst>
          </p:cNvPr>
          <p:cNvPicPr>
            <a:picLocks noChangeAspect="1"/>
          </p:cNvPicPr>
          <p:nvPr/>
        </p:nvPicPr>
        <p:blipFill>
          <a:blip r:embed="rId2"/>
          <a:stretch>
            <a:fillRect/>
          </a:stretch>
        </p:blipFill>
        <p:spPr>
          <a:xfrm>
            <a:off x="6416040" y="3666898"/>
            <a:ext cx="1263531" cy="1170872"/>
          </a:xfrm>
          <a:prstGeom prst="rect">
            <a:avLst/>
          </a:prstGeom>
        </p:spPr>
      </p:pic>
      <p:sp>
        <p:nvSpPr>
          <p:cNvPr id="6" name="Title 1">
            <a:extLst>
              <a:ext uri="{FF2B5EF4-FFF2-40B4-BE49-F238E27FC236}">
                <a16:creationId xmlns:a16="http://schemas.microsoft.com/office/drawing/2014/main" id="{48233C48-9411-DA88-0624-64F76F803179}"/>
              </a:ext>
            </a:extLst>
          </p:cNvPr>
          <p:cNvSpPr txBox="1">
            <a:spLocks/>
          </p:cNvSpPr>
          <p:nvPr/>
        </p:nvSpPr>
        <p:spPr>
          <a:xfrm>
            <a:off x="7679571" y="3793987"/>
            <a:ext cx="4464181" cy="98836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dirty="0">
                <a:solidFill>
                  <a:schemeClr val="bg1">
                    <a:lumMod val="65000"/>
                  </a:schemeClr>
                </a:solidFill>
              </a:rPr>
              <a:t>DATA ANZ Australia</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normAutofit/>
          </a:bodyPr>
          <a:lstStyle/>
          <a:p>
            <a:r>
              <a:rPr lang="en-US" sz="5400" dirty="0"/>
              <a:t>SPONSORS</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660586" y="5032285"/>
            <a:ext cx="2317707" cy="343061"/>
          </a:xfrm>
        </p:spPr>
        <p:txBody>
          <a:bodyPr/>
          <a:lstStyle/>
          <a:p>
            <a:r>
              <a:rPr lang="en-US" dirty="0"/>
              <a:t>Telstra Purple</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723977" y="5411875"/>
            <a:ext cx="2254316" cy="343061"/>
          </a:xfrm>
        </p:spPr>
        <p:txBody>
          <a:bodyPr/>
          <a:lstStyle/>
          <a:p>
            <a:r>
              <a:rPr lang="en-US" dirty="0"/>
              <a:t>https://purple.telstra.com</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4794849" y="5033313"/>
            <a:ext cx="2330816" cy="343061"/>
          </a:xfrm>
        </p:spPr>
        <p:txBody>
          <a:bodyPr/>
          <a:lstStyle/>
          <a:p>
            <a:r>
              <a:rPr lang="en-US" dirty="0"/>
              <a:t>Sirius Technology</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4927243" y="5427585"/>
            <a:ext cx="2254315" cy="343061"/>
          </a:xfrm>
        </p:spPr>
        <p:txBody>
          <a:bodyPr/>
          <a:lstStyle/>
          <a:p>
            <a:r>
              <a:rPr lang="en-US" dirty="0"/>
              <a:t>https://siriuspeople.com.au</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8209069" y="5017603"/>
            <a:ext cx="2317707" cy="343061"/>
          </a:xfrm>
        </p:spPr>
        <p:txBody>
          <a:bodyPr/>
          <a:lstStyle/>
          <a:p>
            <a:r>
              <a:rPr lang="en-US" dirty="0"/>
              <a:t>Databricks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8367098" y="5411875"/>
            <a:ext cx="2043902" cy="343061"/>
          </a:xfrm>
        </p:spPr>
        <p:txBody>
          <a:bodyPr/>
          <a:lstStyle/>
          <a:p>
            <a:r>
              <a:rPr lang="en-US" dirty="0"/>
              <a:t>https://databricks.com</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DATA ANZ – AUSTRALIA  #DATAANZAU</a:t>
            </a:r>
          </a:p>
        </p:txBody>
      </p:sp>
      <p:pic>
        <p:nvPicPr>
          <p:cNvPr id="6" name="Picture Placeholder 5">
            <a:extLst>
              <a:ext uri="{FF2B5EF4-FFF2-40B4-BE49-F238E27FC236}">
                <a16:creationId xmlns:a16="http://schemas.microsoft.com/office/drawing/2014/main" id="{FAC1C592-3C1D-1B74-BCB0-00B0C1AE9A85}"/>
              </a:ext>
            </a:extLst>
          </p:cNvPr>
          <p:cNvPicPr>
            <a:picLocks noGrp="1" noChangeAspect="1"/>
          </p:cNvPicPr>
          <p:nvPr>
            <p:ph type="pic" sz="quarter" idx="14"/>
          </p:nvPr>
        </p:nvPicPr>
        <p:blipFill rotWithShape="1">
          <a:blip r:embed="rId2"/>
          <a:srcRect l="-6160" t="-28099" r="-5055" b="-28099"/>
          <a:stretch/>
        </p:blipFill>
        <p:spPr>
          <a:xfrm>
            <a:off x="1520943" y="2543431"/>
            <a:ext cx="2660384" cy="2660384"/>
          </a:xfrm>
          <a:noFill/>
        </p:spPr>
      </p:pic>
      <p:pic>
        <p:nvPicPr>
          <p:cNvPr id="16" name="Picture Placeholder 15" descr="Logo&#10;&#10;Description automatically generated">
            <a:extLst>
              <a:ext uri="{FF2B5EF4-FFF2-40B4-BE49-F238E27FC236}">
                <a16:creationId xmlns:a16="http://schemas.microsoft.com/office/drawing/2014/main" id="{204444FD-C981-87B7-A6C0-E782D244F594}"/>
              </a:ext>
            </a:extLst>
          </p:cNvPr>
          <p:cNvPicPr>
            <a:picLocks noGrp="1" noChangeAspect="1"/>
          </p:cNvPicPr>
          <p:nvPr>
            <p:ph type="pic" sz="quarter" idx="15"/>
          </p:nvPr>
        </p:nvPicPr>
        <p:blipFill rotWithShape="1">
          <a:blip r:embed="rId3"/>
          <a:srcRect l="-917" t="-74025" r="-408" b="-77604"/>
          <a:stretch/>
        </p:blipFill>
        <p:spPr>
          <a:xfrm>
            <a:off x="4465276" y="1906913"/>
            <a:ext cx="3227820" cy="3227820"/>
          </a:xfrm>
          <a:solidFill>
            <a:schemeClr val="bg1"/>
          </a:solidFill>
        </p:spPr>
      </p:pic>
      <p:pic>
        <p:nvPicPr>
          <p:cNvPr id="19" name="Picture Placeholder 18" descr="Shape&#10;&#10;Description automatically generated with low confidence">
            <a:extLst>
              <a:ext uri="{FF2B5EF4-FFF2-40B4-BE49-F238E27FC236}">
                <a16:creationId xmlns:a16="http://schemas.microsoft.com/office/drawing/2014/main" id="{4B3792A7-E394-C2A0-6F31-3F2042B44A1C}"/>
              </a:ext>
            </a:extLst>
          </p:cNvPr>
          <p:cNvPicPr>
            <a:picLocks noGrp="1" noChangeAspect="1"/>
          </p:cNvPicPr>
          <p:nvPr>
            <p:ph type="pic" sz="quarter" idx="16"/>
          </p:nvPr>
        </p:nvPicPr>
        <p:blipFill rotWithShape="1">
          <a:blip r:embed="rId4"/>
          <a:srcRect l="-704" t="-38322" r="-857" b="-43890"/>
          <a:stretch/>
        </p:blipFill>
        <p:spPr>
          <a:xfrm>
            <a:off x="8044666" y="2395759"/>
            <a:ext cx="2688765" cy="2688765"/>
          </a:xfrm>
          <a:solidFill>
            <a:schemeClr val="bg1"/>
          </a:solidFill>
        </p:spPr>
      </p:pic>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6489-6B12-5A87-7AFB-488452F521BD}"/>
              </a:ext>
            </a:extLst>
          </p:cNvPr>
          <p:cNvSpPr txBox="1">
            <a:spLocks/>
          </p:cNvSpPr>
          <p:nvPr/>
        </p:nvSpPr>
        <p:spPr>
          <a:xfrm>
            <a:off x="816931" y="464887"/>
            <a:ext cx="8421688" cy="1325563"/>
          </a:xfrm>
          <a:prstGeom prst="rect">
            <a:avLst/>
          </a:prstGeom>
        </p:spPr>
        <p:txBody>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r>
              <a:rPr lang="en-US" dirty="0"/>
              <a:t>Code of conduct</a:t>
            </a:r>
          </a:p>
        </p:txBody>
      </p:sp>
      <p:sp>
        <p:nvSpPr>
          <p:cNvPr id="3" name="TextBox 2">
            <a:extLst>
              <a:ext uri="{FF2B5EF4-FFF2-40B4-BE49-F238E27FC236}">
                <a16:creationId xmlns:a16="http://schemas.microsoft.com/office/drawing/2014/main" id="{1A7E5633-0D6C-8F40-B551-94D828BC8F3F}"/>
              </a:ext>
            </a:extLst>
          </p:cNvPr>
          <p:cNvSpPr txBox="1"/>
          <p:nvPr/>
        </p:nvSpPr>
        <p:spPr>
          <a:xfrm>
            <a:off x="951192" y="1790450"/>
            <a:ext cx="5232737" cy="1200329"/>
          </a:xfrm>
          <a:prstGeom prst="rect">
            <a:avLst/>
          </a:prstGeom>
          <a:noFill/>
        </p:spPr>
        <p:txBody>
          <a:bodyPr wrap="square" rtlCol="0">
            <a:spAutoFit/>
          </a:bodyPr>
          <a:lstStyle/>
          <a:p>
            <a:r>
              <a:rPr lang="en-AU" b="1" dirty="0"/>
              <a:t>Data ANZ seeks to provide a respectful, friendly professional experience for everyone, regardless of gender, sexual orientation, physical appearance, disability, age, race or religion.</a:t>
            </a:r>
          </a:p>
        </p:txBody>
      </p:sp>
      <p:sp>
        <p:nvSpPr>
          <p:cNvPr id="4" name="TextBox 3">
            <a:extLst>
              <a:ext uri="{FF2B5EF4-FFF2-40B4-BE49-F238E27FC236}">
                <a16:creationId xmlns:a16="http://schemas.microsoft.com/office/drawing/2014/main" id="{3BF24063-0877-865A-BE0D-DE772C6E51C4}"/>
              </a:ext>
            </a:extLst>
          </p:cNvPr>
          <p:cNvSpPr txBox="1"/>
          <p:nvPr/>
        </p:nvSpPr>
        <p:spPr>
          <a:xfrm>
            <a:off x="951193" y="3425323"/>
            <a:ext cx="5232737" cy="1754326"/>
          </a:xfrm>
          <a:prstGeom prst="rect">
            <a:avLst/>
          </a:prstGeom>
          <a:noFill/>
        </p:spPr>
        <p:txBody>
          <a:bodyPr wrap="square" rtlCol="0">
            <a:spAutoFit/>
          </a:bodyPr>
          <a:lstStyle/>
          <a:p>
            <a:r>
              <a:rPr lang="en-AU" dirty="0"/>
              <a:t>We do not tolerate any behaviour that is harassing or degrading to any individual, in any form. Individuals are responsible for knowing and abiding by these standards. We encourage everyone to assist in creating a welcoming and safe environment.</a:t>
            </a:r>
          </a:p>
        </p:txBody>
      </p:sp>
      <p:graphicFrame>
        <p:nvGraphicFramePr>
          <p:cNvPr id="6" name="Diagram 5">
            <a:extLst>
              <a:ext uri="{FF2B5EF4-FFF2-40B4-BE49-F238E27FC236}">
                <a16:creationId xmlns:a16="http://schemas.microsoft.com/office/drawing/2014/main" id="{E694977D-03E3-6D42-10F0-3C6F6E667D08}"/>
              </a:ext>
            </a:extLst>
          </p:cNvPr>
          <p:cNvGraphicFramePr/>
          <p:nvPr>
            <p:extLst>
              <p:ext uri="{D42A27DB-BD31-4B8C-83A1-F6EECF244321}">
                <p14:modId xmlns:p14="http://schemas.microsoft.com/office/powerpoint/2010/main" val="1120499798"/>
              </p:ext>
            </p:extLst>
          </p:nvPr>
        </p:nvGraphicFramePr>
        <p:xfrm>
          <a:off x="6318191" y="683463"/>
          <a:ext cx="5372456" cy="5483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48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Demo Time</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err="1"/>
              <a:t>ImportExcel</a:t>
            </a:r>
            <a:endParaRPr lang="en-US" dirty="0"/>
          </a:p>
          <a:p>
            <a:r>
              <a:rPr lang="en-US" dirty="0" err="1"/>
              <a:t>DBATools</a:t>
            </a:r>
            <a:endParaRPr lang="en-US" dirty="0"/>
          </a:p>
          <a:p>
            <a:r>
              <a:rPr lang="en-US" dirty="0" err="1"/>
              <a:t>PSFramework</a:t>
            </a:r>
            <a:endParaRPr lang="en-US" dirty="0"/>
          </a:p>
          <a:p>
            <a:r>
              <a:rPr lang="en-US" dirty="0" err="1"/>
              <a:t>PowershellAI</a:t>
            </a:r>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DATA ANZ AUSTRALIA - #DATAANZAU</a:t>
            </a:r>
          </a:p>
        </p:txBody>
      </p:sp>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a:extLst>
              <a:ext uri="{FF2B5EF4-FFF2-40B4-BE49-F238E27FC236}">
                <a16:creationId xmlns:a16="http://schemas.microsoft.com/office/drawing/2014/main" id="{A4BBA05E-C9F3-2191-BA95-48B846091447}"/>
              </a:ext>
            </a:extLst>
          </p:cNvPr>
          <p:cNvSpPr txBox="1">
            <a:spLocks/>
          </p:cNvSpPr>
          <p:nvPr/>
        </p:nvSpPr>
        <p:spPr bwMode="auto">
          <a:xfrm>
            <a:off x="858416" y="4673325"/>
            <a:ext cx="5601378" cy="55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0" algn="l" rtl="0" eaLnBrk="1" fontAlgn="base" hangingPunct="1">
              <a:lnSpc>
                <a:spcPct val="100000"/>
              </a:lnSpc>
              <a:spcBef>
                <a:spcPts val="1000"/>
              </a:spcBef>
              <a:spcAft>
                <a:spcPct val="0"/>
              </a:spcAft>
              <a:buClr>
                <a:srgbClr val="CC0000"/>
              </a:buClr>
              <a:buSzPct val="100000"/>
              <a:buFont typeface="Arial"/>
              <a:buNone/>
              <a:defRPr sz="2800" b="0" i="0" kern="1200">
                <a:solidFill>
                  <a:schemeClr val="bg1"/>
                </a:solidFill>
                <a:latin typeface="IBM Plex Sans Medium" panose="020B0503050203000203" pitchFamily="34" charset="77"/>
                <a:ea typeface="+mn-ea"/>
                <a:cs typeface="IBM Plex Sans" panose="020B0503050203000203" pitchFamily="34" charset="77"/>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chemeClr val="tx1"/>
                </a:solidFill>
                <a:latin typeface="IBM Plex Sans" panose="020B0503050203000203" pitchFamily="34" charset="77"/>
                <a:ea typeface="+mn-ea"/>
                <a:cs typeface="IBM Plex Sans" panose="020B0503050203000203" pitchFamily="34" charset="77"/>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chemeClr val="tx1"/>
                </a:solidFill>
                <a:latin typeface="IBM Plex Sans" panose="020B0503050203000203" pitchFamily="34" charset="77"/>
                <a:ea typeface="+mn-ea"/>
                <a:cs typeface="IBM Plex Sans" panose="020B0503050203000203" pitchFamily="34" charset="77"/>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IBM Plex Sans SemiBold" panose="020B0703050203000203" pitchFamily="34" charset="0"/>
              </a:rPr>
              <a:t>@</a:t>
            </a:r>
            <a:r>
              <a:rPr lang="en-US" sz="2400" dirty="0" err="1">
                <a:latin typeface="IBM Plex Sans SemiBold" panose="020B0703050203000203" pitchFamily="34" charset="0"/>
              </a:rPr>
              <a:t>sqllensman</a:t>
            </a:r>
            <a:endParaRPr lang="en-US" sz="2400" dirty="0">
              <a:latin typeface="IBM Plex Sans SemiBold" panose="020B0703050203000203" pitchFamily="34" charset="0"/>
            </a:endParaRPr>
          </a:p>
        </p:txBody>
      </p:sp>
      <p:sp>
        <p:nvSpPr>
          <p:cNvPr id="11" name="Content Placeholder 5">
            <a:extLst>
              <a:ext uri="{FF2B5EF4-FFF2-40B4-BE49-F238E27FC236}">
                <a16:creationId xmlns:a16="http://schemas.microsoft.com/office/drawing/2014/main" id="{4A367B8C-AB20-7F2C-FE97-610F2655E828}"/>
              </a:ext>
            </a:extLst>
          </p:cNvPr>
          <p:cNvSpPr txBox="1">
            <a:spLocks/>
          </p:cNvSpPr>
          <p:nvPr/>
        </p:nvSpPr>
        <p:spPr bwMode="auto">
          <a:xfrm>
            <a:off x="858416" y="5238373"/>
            <a:ext cx="5601378" cy="55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0" algn="l" rtl="0" eaLnBrk="1" fontAlgn="base" hangingPunct="1">
              <a:lnSpc>
                <a:spcPct val="100000"/>
              </a:lnSpc>
              <a:spcBef>
                <a:spcPts val="1000"/>
              </a:spcBef>
              <a:spcAft>
                <a:spcPct val="0"/>
              </a:spcAft>
              <a:buClr>
                <a:srgbClr val="CC0000"/>
              </a:buClr>
              <a:buSzPct val="100000"/>
              <a:buFont typeface="Arial"/>
              <a:buNone/>
              <a:defRPr sz="2800" b="0" i="0" kern="1200">
                <a:solidFill>
                  <a:schemeClr val="bg1"/>
                </a:solidFill>
                <a:latin typeface="IBM Plex Sans Medium" panose="020B0503050203000203" pitchFamily="34" charset="77"/>
                <a:ea typeface="+mn-ea"/>
                <a:cs typeface="IBM Plex Sans" panose="020B0503050203000203" pitchFamily="34" charset="77"/>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chemeClr val="tx1"/>
                </a:solidFill>
                <a:latin typeface="IBM Plex Sans" panose="020B0503050203000203" pitchFamily="34" charset="77"/>
                <a:ea typeface="+mn-ea"/>
                <a:cs typeface="IBM Plex Sans" panose="020B0503050203000203" pitchFamily="34" charset="77"/>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chemeClr val="tx1"/>
                </a:solidFill>
                <a:latin typeface="IBM Plex Sans" panose="020B0503050203000203" pitchFamily="34" charset="77"/>
                <a:ea typeface="+mn-ea"/>
                <a:cs typeface="IBM Plex Sans" panose="020B0503050203000203" pitchFamily="34" charset="77"/>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IBM Plex Sans SemiBold" panose="020B0703050203000203" pitchFamily="34" charset="0"/>
              </a:rPr>
              <a:t>https://</a:t>
            </a:r>
            <a:r>
              <a:rPr lang="en-US" sz="2400" dirty="0" err="1">
                <a:latin typeface="IBM Plex Sans SemiBold" panose="020B0703050203000203" pitchFamily="34" charset="0"/>
              </a:rPr>
              <a:t>github.com</a:t>
            </a:r>
            <a:r>
              <a:rPr lang="en-US" sz="2400" dirty="0">
                <a:latin typeface="IBM Plex Sans SemiBold" panose="020B0703050203000203" pitchFamily="34" charset="0"/>
              </a:rPr>
              <a:t>/</a:t>
            </a:r>
            <a:r>
              <a:rPr lang="en-US" sz="2400" dirty="0" err="1">
                <a:latin typeface="IBM Plex Sans SemiBold" panose="020B0703050203000203" pitchFamily="34" charset="0"/>
              </a:rPr>
              <a:t>sqllensman</a:t>
            </a:r>
            <a:endParaRPr lang="en-US" sz="2400" dirty="0">
              <a:latin typeface="IBM Plex Sans SemiBold" panose="020B0703050203000203" pitchFamily="34" charset="0"/>
            </a:endParaRPr>
          </a:p>
        </p:txBody>
      </p:sp>
      <p:pic>
        <p:nvPicPr>
          <p:cNvPr id="12" name="Picture 11">
            <a:extLst>
              <a:ext uri="{FF2B5EF4-FFF2-40B4-BE49-F238E27FC236}">
                <a16:creationId xmlns:a16="http://schemas.microsoft.com/office/drawing/2014/main" id="{553C1F72-0550-D6DB-5A3D-B395E73DD1F8}"/>
              </a:ext>
            </a:extLst>
          </p:cNvPr>
          <p:cNvPicPr>
            <a:picLocks noChangeAspect="1"/>
          </p:cNvPicPr>
          <p:nvPr/>
        </p:nvPicPr>
        <p:blipFill>
          <a:blip r:embed="rId2"/>
          <a:stretch>
            <a:fillRect/>
          </a:stretch>
        </p:blipFill>
        <p:spPr>
          <a:xfrm>
            <a:off x="498577" y="4810196"/>
            <a:ext cx="356952" cy="291306"/>
          </a:xfrm>
          <a:prstGeom prst="rect">
            <a:avLst/>
          </a:prstGeom>
        </p:spPr>
      </p:pic>
      <p:pic>
        <p:nvPicPr>
          <p:cNvPr id="13" name="Graphic 12">
            <a:extLst>
              <a:ext uri="{FF2B5EF4-FFF2-40B4-BE49-F238E27FC236}">
                <a16:creationId xmlns:a16="http://schemas.microsoft.com/office/drawing/2014/main" id="{A415B585-8078-FF70-8AD3-BD78E77ED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577" y="5390520"/>
            <a:ext cx="356952" cy="356952"/>
          </a:xfrm>
          <a:prstGeom prst="rect">
            <a:avLst/>
          </a:prstGeom>
        </p:spPr>
      </p:pic>
    </p:spTree>
    <p:extLst>
      <p:ext uri="{BB962C8B-B14F-4D97-AF65-F5344CB8AC3E}">
        <p14:creationId xmlns:p14="http://schemas.microsoft.com/office/powerpoint/2010/main" val="183736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6489-6B12-5A87-7AFB-488452F521BD}"/>
              </a:ext>
            </a:extLst>
          </p:cNvPr>
          <p:cNvSpPr txBox="1">
            <a:spLocks/>
          </p:cNvSpPr>
          <p:nvPr/>
        </p:nvSpPr>
        <p:spPr>
          <a:xfrm>
            <a:off x="816931" y="464887"/>
            <a:ext cx="8421688" cy="608539"/>
          </a:xfrm>
          <a:prstGeom prst="rect">
            <a:avLst/>
          </a:prstGeom>
        </p:spPr>
        <p:txBody>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r>
              <a:rPr lang="en-US" dirty="0"/>
              <a:t>Links</a:t>
            </a:r>
          </a:p>
        </p:txBody>
      </p:sp>
      <p:sp>
        <p:nvSpPr>
          <p:cNvPr id="9" name="TextBox 8">
            <a:extLst>
              <a:ext uri="{FF2B5EF4-FFF2-40B4-BE49-F238E27FC236}">
                <a16:creationId xmlns:a16="http://schemas.microsoft.com/office/drawing/2014/main" id="{93BC3D63-4BE9-F777-AD04-985153377ABF}"/>
              </a:ext>
            </a:extLst>
          </p:cNvPr>
          <p:cNvSpPr txBox="1"/>
          <p:nvPr/>
        </p:nvSpPr>
        <p:spPr>
          <a:xfrm>
            <a:off x="816931" y="2102630"/>
            <a:ext cx="6266620" cy="923330"/>
          </a:xfrm>
          <a:prstGeom prst="rect">
            <a:avLst/>
          </a:prstGeom>
          <a:noFill/>
        </p:spPr>
        <p:txBody>
          <a:bodyPr wrap="square">
            <a:spAutoFit/>
          </a:bodyPr>
          <a:lstStyle/>
          <a:p>
            <a:r>
              <a:rPr lang="en-AU" dirty="0">
                <a:hlinkClick r:id="rId2"/>
              </a:rPr>
              <a:t>Welcome to the PowerShell Framework | The project dedicated to empowering your PowerShell scripting. (psframework.org)</a:t>
            </a:r>
            <a:endParaRPr lang="en-US" dirty="0"/>
          </a:p>
        </p:txBody>
      </p:sp>
      <p:sp>
        <p:nvSpPr>
          <p:cNvPr id="11" name="TextBox 10">
            <a:extLst>
              <a:ext uri="{FF2B5EF4-FFF2-40B4-BE49-F238E27FC236}">
                <a16:creationId xmlns:a16="http://schemas.microsoft.com/office/drawing/2014/main" id="{73F9609E-CB56-E236-FCC4-25370BB435F2}"/>
              </a:ext>
            </a:extLst>
          </p:cNvPr>
          <p:cNvSpPr txBox="1"/>
          <p:nvPr/>
        </p:nvSpPr>
        <p:spPr>
          <a:xfrm>
            <a:off x="816931" y="3185710"/>
            <a:ext cx="6266620" cy="646331"/>
          </a:xfrm>
          <a:prstGeom prst="rect">
            <a:avLst/>
          </a:prstGeom>
          <a:noFill/>
        </p:spPr>
        <p:txBody>
          <a:bodyPr wrap="square">
            <a:spAutoFit/>
          </a:bodyPr>
          <a:lstStyle/>
          <a:p>
            <a:r>
              <a:rPr lang="en-AU" dirty="0">
                <a:hlinkClick r:id="rId3"/>
              </a:rPr>
              <a:t>dfinke/ImportExcel: PowerShell module to import/export Excel spreadsheets, without Excel (github.com)</a:t>
            </a:r>
            <a:endParaRPr lang="en-US" dirty="0"/>
          </a:p>
        </p:txBody>
      </p:sp>
      <p:sp>
        <p:nvSpPr>
          <p:cNvPr id="13" name="TextBox 12">
            <a:extLst>
              <a:ext uri="{FF2B5EF4-FFF2-40B4-BE49-F238E27FC236}">
                <a16:creationId xmlns:a16="http://schemas.microsoft.com/office/drawing/2014/main" id="{62E596AC-9BDA-9B7D-7BF4-0137EAC5E907}"/>
              </a:ext>
            </a:extLst>
          </p:cNvPr>
          <p:cNvSpPr txBox="1"/>
          <p:nvPr/>
        </p:nvSpPr>
        <p:spPr>
          <a:xfrm>
            <a:off x="816931" y="4139504"/>
            <a:ext cx="6266620" cy="646331"/>
          </a:xfrm>
          <a:prstGeom prst="rect">
            <a:avLst/>
          </a:prstGeom>
          <a:noFill/>
        </p:spPr>
        <p:txBody>
          <a:bodyPr wrap="square">
            <a:spAutoFit/>
          </a:bodyPr>
          <a:lstStyle/>
          <a:p>
            <a:r>
              <a:rPr lang="en-AU" dirty="0">
                <a:hlinkClick r:id="rId4"/>
              </a:rPr>
              <a:t>dfinke/PowerShellAI: PowerShell AI module for OpenAI GPT-3 and DALL-E (github.com)</a:t>
            </a:r>
            <a:endParaRPr lang="en-US" dirty="0"/>
          </a:p>
        </p:txBody>
      </p:sp>
      <p:sp>
        <p:nvSpPr>
          <p:cNvPr id="15" name="TextBox 14">
            <a:extLst>
              <a:ext uri="{FF2B5EF4-FFF2-40B4-BE49-F238E27FC236}">
                <a16:creationId xmlns:a16="http://schemas.microsoft.com/office/drawing/2014/main" id="{6F631B33-1C97-26EC-7CCD-E724C0A78AF0}"/>
              </a:ext>
            </a:extLst>
          </p:cNvPr>
          <p:cNvSpPr txBox="1"/>
          <p:nvPr/>
        </p:nvSpPr>
        <p:spPr>
          <a:xfrm>
            <a:off x="816931" y="1394901"/>
            <a:ext cx="6266620" cy="369332"/>
          </a:xfrm>
          <a:prstGeom prst="rect">
            <a:avLst/>
          </a:prstGeom>
          <a:noFill/>
        </p:spPr>
        <p:txBody>
          <a:bodyPr wrap="square">
            <a:spAutoFit/>
          </a:bodyPr>
          <a:lstStyle/>
          <a:p>
            <a:r>
              <a:rPr lang="en-AU" dirty="0">
                <a:hlinkClick r:id="rId5"/>
              </a:rPr>
              <a:t>dbatools – the community's sql powershell module</a:t>
            </a:r>
            <a:endParaRPr lang="en-US" dirty="0"/>
          </a:p>
        </p:txBody>
      </p:sp>
    </p:spTree>
    <p:extLst>
      <p:ext uri="{BB962C8B-B14F-4D97-AF65-F5344CB8AC3E}">
        <p14:creationId xmlns:p14="http://schemas.microsoft.com/office/powerpoint/2010/main" val="370341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chemeClr val="accent3">
                <a:lumMod val="67000"/>
              </a:schemeClr>
            </a:gs>
            <a:gs pos="100000">
              <a:schemeClr val="accent3">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181350" y="130458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181350" y="2926953"/>
            <a:ext cx="4179570" cy="1371997"/>
          </a:xfrm>
        </p:spPr>
        <p:txBody>
          <a:bodyPr>
            <a:normAutofit/>
          </a:bodyPr>
          <a:lstStyle/>
          <a:p>
            <a:r>
              <a:rPr lang="en-US" dirty="0"/>
              <a:t>Patrick Flynn</a:t>
            </a:r>
          </a:p>
          <a:p>
            <a:r>
              <a:rPr lang="en-US" dirty="0" err="1"/>
              <a:t>sqllensman@outlook.com</a:t>
            </a:r>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DATA ANZ - AUSTRALIA #DATAANZAU</a:t>
            </a:r>
          </a:p>
        </p:txBody>
      </p:sp>
      <p:pic>
        <p:nvPicPr>
          <p:cNvPr id="7" name="Picture 6">
            <a:extLst>
              <a:ext uri="{FF2B5EF4-FFF2-40B4-BE49-F238E27FC236}">
                <a16:creationId xmlns:a16="http://schemas.microsoft.com/office/drawing/2014/main" id="{C6C35074-3E19-67C9-512E-27640D13D109}"/>
              </a:ext>
            </a:extLst>
          </p:cNvPr>
          <p:cNvPicPr>
            <a:picLocks noChangeAspect="1"/>
          </p:cNvPicPr>
          <p:nvPr/>
        </p:nvPicPr>
        <p:blipFill>
          <a:blip r:embed="rId2"/>
          <a:stretch>
            <a:fillRect/>
          </a:stretch>
        </p:blipFill>
        <p:spPr>
          <a:xfrm>
            <a:off x="3181350" y="868922"/>
            <a:ext cx="1263531" cy="1170872"/>
          </a:xfrm>
          <a:prstGeom prst="rect">
            <a:avLst/>
          </a:prstGeom>
          <a:noFill/>
        </p:spPr>
      </p:pic>
      <p:sp>
        <p:nvSpPr>
          <p:cNvPr id="8" name="Title 1">
            <a:extLst>
              <a:ext uri="{FF2B5EF4-FFF2-40B4-BE49-F238E27FC236}">
                <a16:creationId xmlns:a16="http://schemas.microsoft.com/office/drawing/2014/main" id="{7D406D49-5E6E-EBD2-EAED-05D7AA8E7655}"/>
              </a:ext>
            </a:extLst>
          </p:cNvPr>
          <p:cNvSpPr txBox="1">
            <a:spLocks/>
          </p:cNvSpPr>
          <p:nvPr/>
        </p:nvSpPr>
        <p:spPr>
          <a:xfrm>
            <a:off x="4501794" y="959067"/>
            <a:ext cx="4464181" cy="98836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dirty="0">
                <a:solidFill>
                  <a:schemeClr val="bg1">
                    <a:lumMod val="65000"/>
                  </a:schemeClr>
                </a:solidFill>
              </a:rPr>
              <a:t>DATA ANZ Australia</a:t>
            </a:r>
          </a:p>
        </p:txBody>
      </p:sp>
      <p:pic>
        <p:nvPicPr>
          <p:cNvPr id="6" name="Picture Placeholder 5">
            <a:extLst>
              <a:ext uri="{FF2B5EF4-FFF2-40B4-BE49-F238E27FC236}">
                <a16:creationId xmlns:a16="http://schemas.microsoft.com/office/drawing/2014/main" id="{34C40D74-841B-F90A-F41C-408B5D0C5784}"/>
              </a:ext>
            </a:extLst>
          </p:cNvPr>
          <p:cNvPicPr>
            <a:picLocks noChangeAspect="1"/>
          </p:cNvPicPr>
          <p:nvPr/>
        </p:nvPicPr>
        <p:blipFill rotWithShape="1">
          <a:blip r:embed="rId3"/>
          <a:srcRect l="-6618" t="-27771" r="-4129" b="-27771"/>
          <a:stretch/>
        </p:blipFill>
        <p:spPr>
          <a:xfrm>
            <a:off x="9976813" y="4510839"/>
            <a:ext cx="1845511" cy="1845511"/>
          </a:xfrm>
          <a:prstGeom prst="rect">
            <a:avLst/>
          </a:prstGeom>
          <a:solidFill>
            <a:schemeClr val="accent3">
              <a:lumMod val="60000"/>
              <a:lumOff val="40000"/>
              <a:alpha val="2000"/>
            </a:schemeClr>
          </a:solidFill>
        </p:spPr>
      </p:pic>
      <p:pic>
        <p:nvPicPr>
          <p:cNvPr id="9" name="Picture Placeholder 15" descr="Logo&#10;&#10;Description automatically generated">
            <a:extLst>
              <a:ext uri="{FF2B5EF4-FFF2-40B4-BE49-F238E27FC236}">
                <a16:creationId xmlns:a16="http://schemas.microsoft.com/office/drawing/2014/main" id="{4AFA55B8-E9BA-536A-1862-2725D9034595}"/>
              </a:ext>
            </a:extLst>
          </p:cNvPr>
          <p:cNvPicPr>
            <a:picLocks noChangeAspect="1"/>
          </p:cNvPicPr>
          <p:nvPr/>
        </p:nvPicPr>
        <p:blipFill rotWithShape="1">
          <a:blip r:embed="rId4"/>
          <a:srcRect l="-917" t="-74025" r="-408" b="-77604"/>
          <a:stretch/>
        </p:blipFill>
        <p:spPr>
          <a:xfrm>
            <a:off x="7480282" y="4543522"/>
            <a:ext cx="2240188" cy="2240188"/>
          </a:xfrm>
          <a:prstGeom prst="rect">
            <a:avLst/>
          </a:prstGeom>
          <a:noFill/>
        </p:spPr>
      </p:pic>
      <p:pic>
        <p:nvPicPr>
          <p:cNvPr id="10" name="Picture Placeholder 18" descr="Shape&#10;&#10;Description automatically generated with low confidence">
            <a:extLst>
              <a:ext uri="{FF2B5EF4-FFF2-40B4-BE49-F238E27FC236}">
                <a16:creationId xmlns:a16="http://schemas.microsoft.com/office/drawing/2014/main" id="{54FF2725-DF0E-28E7-0231-1A3F03AAA567}"/>
              </a:ext>
            </a:extLst>
          </p:cNvPr>
          <p:cNvPicPr>
            <a:picLocks noChangeAspect="1"/>
          </p:cNvPicPr>
          <p:nvPr/>
        </p:nvPicPr>
        <p:blipFill rotWithShape="1">
          <a:blip r:embed="rId5"/>
          <a:srcRect l="-704" t="-38322" r="-857" b="-43890"/>
          <a:stretch/>
        </p:blipFill>
        <p:spPr>
          <a:xfrm>
            <a:off x="4980804" y="4412823"/>
            <a:ext cx="1845511" cy="1845511"/>
          </a:xfrm>
          <a:prstGeom prst="rect">
            <a:avLst/>
          </a:prstGeom>
          <a:noFill/>
        </p:spPr>
      </p:pic>
      <p:sp>
        <p:nvSpPr>
          <p:cNvPr id="14" name="TextBox 13">
            <a:extLst>
              <a:ext uri="{FF2B5EF4-FFF2-40B4-BE49-F238E27FC236}">
                <a16:creationId xmlns:a16="http://schemas.microsoft.com/office/drawing/2014/main" id="{9F21E39F-A682-401C-1D29-DE4DCA78AE2B}"/>
              </a:ext>
            </a:extLst>
          </p:cNvPr>
          <p:cNvSpPr txBox="1"/>
          <p:nvPr/>
        </p:nvSpPr>
        <p:spPr>
          <a:xfrm>
            <a:off x="7633648" y="4326173"/>
            <a:ext cx="2884227" cy="369332"/>
          </a:xfrm>
          <a:prstGeom prst="rect">
            <a:avLst/>
          </a:prstGeom>
          <a:noFill/>
        </p:spPr>
        <p:txBody>
          <a:bodyPr wrap="square">
            <a:spAutoFit/>
          </a:bodyPr>
          <a:lstStyle/>
          <a:p>
            <a:pPr algn="ctr"/>
            <a:r>
              <a:rPr lang="en-US" dirty="0"/>
              <a:t>Feedback Form</a:t>
            </a:r>
          </a:p>
        </p:txBody>
      </p:sp>
      <p:pic>
        <p:nvPicPr>
          <p:cNvPr id="16" name="Picture 15" descr="Qr code&#10;&#10;Description automatically generated">
            <a:extLst>
              <a:ext uri="{FF2B5EF4-FFF2-40B4-BE49-F238E27FC236}">
                <a16:creationId xmlns:a16="http://schemas.microsoft.com/office/drawing/2014/main" id="{3D3323AD-C2DC-3A32-717D-D61FAF371D35}"/>
              </a:ext>
            </a:extLst>
          </p:cNvPr>
          <p:cNvPicPr>
            <a:picLocks noChangeAspect="1"/>
          </p:cNvPicPr>
          <p:nvPr/>
        </p:nvPicPr>
        <p:blipFill>
          <a:blip r:embed="rId6"/>
          <a:stretch>
            <a:fillRect/>
          </a:stretch>
        </p:blipFill>
        <p:spPr>
          <a:xfrm>
            <a:off x="7537225" y="1318575"/>
            <a:ext cx="2857500" cy="2857500"/>
          </a:xfrm>
          <a:prstGeom prst="rect">
            <a:avLst/>
          </a:prstGeom>
        </p:spPr>
      </p:pic>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3f9b3751-29cf-4dc6-aeb8-8c5392695401}" enabled="1" method="Privileged" siteId="{49dfc6a3-5fb7-49f4-adea-c54e725bb854}" contentBits="0" removed="0"/>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{7FB97CD0-DA10-4A5C-8178-52194D6122F8}tf67328976_win32</Template>
  <TotalTime>94</TotalTime>
  <Words>261</Words>
  <Application>Microsoft Macintosh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IBM Plex Sans</vt:lpstr>
      <vt:lpstr>IBM Plex Sans Medium</vt:lpstr>
      <vt:lpstr>IBM Plex Sans SemiBold</vt:lpstr>
      <vt:lpstr>Tenorite</vt:lpstr>
      <vt:lpstr>Office Theme</vt:lpstr>
      <vt:lpstr>Managing DATA WITH POWERSHELL</vt:lpstr>
      <vt:lpstr>SPONSORS</vt:lpstr>
      <vt:lpstr>PowerPoint Presentation</vt:lpstr>
      <vt:lpstr>Demo Time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Greg</dc:creator>
  <cp:lastModifiedBy>Patrick Flynn</cp:lastModifiedBy>
  <cp:revision>7</cp:revision>
  <dcterms:created xsi:type="dcterms:W3CDTF">2023-02-24T23:44:20Z</dcterms:created>
  <dcterms:modified xsi:type="dcterms:W3CDTF">2023-04-01T22:28:11Z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