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669" r:id="rId2"/>
    <p:sldMasterId id="2147483678" r:id="rId3"/>
  </p:sldMasterIdLst>
  <p:notesMasterIdLst>
    <p:notesMasterId r:id="rId20"/>
  </p:notesMasterIdLst>
  <p:handoutMasterIdLst>
    <p:handoutMasterId r:id="rId21"/>
  </p:handoutMasterIdLst>
  <p:sldIdLst>
    <p:sldId id="258" r:id="rId4"/>
    <p:sldId id="270" r:id="rId5"/>
    <p:sldId id="271" r:id="rId6"/>
    <p:sldId id="323" r:id="rId7"/>
    <p:sldId id="325" r:id="rId8"/>
    <p:sldId id="326" r:id="rId9"/>
    <p:sldId id="327" r:id="rId10"/>
    <p:sldId id="321" r:id="rId11"/>
    <p:sldId id="328" r:id="rId12"/>
    <p:sldId id="294" r:id="rId13"/>
    <p:sldId id="330" r:id="rId14"/>
    <p:sldId id="331" r:id="rId15"/>
    <p:sldId id="293" r:id="rId16"/>
    <p:sldId id="283" r:id="rId17"/>
    <p:sldId id="332" r:id="rId18"/>
    <p:sldId id="318" r:id="rId19"/>
  </p:sldIdLst>
  <p:sldSz cx="18286413" cy="10287000"/>
  <p:notesSz cx="6858000" cy="9144000"/>
  <p:photoAlbum/>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1126046F-B77C-40EA-9C25-759E36E4303E}">
          <p14:sldIdLst>
            <p14:sldId id="258"/>
            <p14:sldId id="270"/>
            <p14:sldId id="271"/>
            <p14:sldId id="323"/>
            <p14:sldId id="325"/>
            <p14:sldId id="326"/>
            <p14:sldId id="327"/>
          </p14:sldIdLst>
        </p14:section>
        <p14:section name="Sección sin título" id="{DE2D0DD5-C439-449F-8579-49136983B351}">
          <p14:sldIdLst>
            <p14:sldId id="321"/>
            <p14:sldId id="328"/>
            <p14:sldId id="294"/>
            <p14:sldId id="330"/>
            <p14:sldId id="331"/>
            <p14:sldId id="293"/>
            <p14:sldId id="283"/>
            <p14:sldId id="332"/>
            <p14:sldId id="318"/>
          </p14:sldIdLst>
        </p14:section>
      </p14:sectionLst>
    </p:ext>
    <p:ext uri="{EFAFB233-063F-42B5-8137-9DF3F51BA10A}">
      <p15:sldGuideLst xmlns:p15="http://schemas.microsoft.com/office/powerpoint/2012/main">
        <p15:guide id="1" orient="horz" pos="3467" userDrawn="1">
          <p15:clr>
            <a:srgbClr val="A4A3A4"/>
          </p15:clr>
        </p15:guide>
        <p15:guide id="2" pos="5737" userDrawn="1">
          <p15:clr>
            <a:srgbClr val="A4A3A4"/>
          </p15:clr>
        </p15:guide>
        <p15:guide id="3" orient="horz" pos="328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15151"/>
    <a:srgbClr val="FFFFFF"/>
    <a:srgbClr val="F8F8F8"/>
    <a:srgbClr val="3F3F3F"/>
    <a:srgbClr val="5A5A5A"/>
    <a:srgbClr val="BBFF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6238" autoAdjust="0"/>
  </p:normalViewPr>
  <p:slideViewPr>
    <p:cSldViewPr snapToGrid="0" showGuides="1">
      <p:cViewPr varScale="1">
        <p:scale>
          <a:sx n="58" d="100"/>
          <a:sy n="58" d="100"/>
        </p:scale>
        <p:origin x="306" y="96"/>
      </p:cViewPr>
      <p:guideLst>
        <p:guide orient="horz" pos="3467"/>
        <p:guide pos="5737"/>
        <p:guide orient="horz" pos="3285"/>
      </p:guideLst>
    </p:cSldViewPr>
  </p:slideViewPr>
  <p:outlineViewPr>
    <p:cViewPr>
      <p:scale>
        <a:sx n="33" d="100"/>
        <a:sy n="33" d="100"/>
      </p:scale>
      <p:origin x="0" y="-11376"/>
    </p:cViewPr>
  </p:outlin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86" d="100"/>
          <a:sy n="86" d="100"/>
        </p:scale>
        <p:origin x="-3846"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048198-A268-4A2C-A520-FBB84E35C3C2}" type="datetimeFigureOut">
              <a:rPr kumimoji="1" lang="ja-JP" altLang="en-US" smtClean="0"/>
              <a:t>2019/11/1</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783ACB-D9F9-4ADF-A7FC-E9E289D74451}" type="slidenum">
              <a:rPr kumimoji="1" lang="ja-JP" altLang="en-US" smtClean="0"/>
              <a:t>‹Nº›</a:t>
            </a:fld>
            <a:endParaRPr kumimoji="1" lang="ja-JP" altLang="en-US"/>
          </a:p>
        </p:txBody>
      </p:sp>
    </p:spTree>
    <p:extLst>
      <p:ext uri="{BB962C8B-B14F-4D97-AF65-F5344CB8AC3E}">
        <p14:creationId xmlns:p14="http://schemas.microsoft.com/office/powerpoint/2010/main" val="1926296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9912F2-0011-47BA-B0C8-0509829BA6FB}" type="datetimeFigureOut">
              <a:rPr kumimoji="1" lang="ja-JP" altLang="en-US" smtClean="0"/>
              <a:t>2019/11/1</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FB2B19-2213-4B06-9122-430E4115A3D2}" type="slidenum">
              <a:rPr kumimoji="1" lang="ja-JP" altLang="en-US" smtClean="0"/>
              <a:t>‹Nº›</a:t>
            </a:fld>
            <a:endParaRPr kumimoji="1" lang="ja-JP" altLang="en-US"/>
          </a:p>
        </p:txBody>
      </p:sp>
    </p:spTree>
    <p:extLst>
      <p:ext uri="{BB962C8B-B14F-4D97-AF65-F5344CB8AC3E}">
        <p14:creationId xmlns:p14="http://schemas.microsoft.com/office/powerpoint/2010/main" val="4826028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jp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6.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Master" Target="../slideMasters/slideMaster3.xml"/><Relationship Id="rId4" Type="http://schemas.openxmlformats.org/officeDocument/2006/relationships/image" Target="../media/image22.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9" name="正方形/長方形 8"/>
          <p:cNvSpPr/>
          <p:nvPr userDrawn="1"/>
        </p:nvSpPr>
        <p:spPr>
          <a:xfrm>
            <a:off x="0" y="3253290"/>
            <a:ext cx="18286413" cy="387043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a:xfrm>
            <a:off x="817281" y="4167362"/>
            <a:ext cx="16457772" cy="1440161"/>
          </a:xfrm>
          <a:prstGeom prst="rect">
            <a:avLst/>
          </a:prstGeom>
        </p:spPr>
        <p:txBody>
          <a:bodyPr anchor="b">
            <a:noAutofit/>
          </a:bodyPr>
          <a:lstStyle>
            <a:lvl1pPr algn="ctr">
              <a:defRPr sz="8000" kern="0" spc="2000" baseline="0">
                <a:solidFill>
                  <a:schemeClr val="bg1"/>
                </a:solidFill>
                <a:effectLst>
                  <a:outerShdw blurRad="50800" dist="38100" dir="2700000" algn="tl" rotWithShape="0">
                    <a:schemeClr val="tx1">
                      <a:alpha val="40000"/>
                    </a:schemeClr>
                  </a:outerShdw>
                </a:effectLst>
              </a:defRPr>
            </a:lvl1pPr>
          </a:lstStyle>
          <a:p>
            <a:r>
              <a:rPr kumimoji="1" lang="en-US" altLang="ja-JP" dirty="0" smtClean="0"/>
              <a:t>TITLE</a:t>
            </a:r>
            <a:endParaRPr kumimoji="1" lang="ja-JP" altLang="en-US" dirty="0"/>
          </a:p>
        </p:txBody>
      </p:sp>
      <p:sp>
        <p:nvSpPr>
          <p:cNvPr id="6" name="テキスト プレースホルダー 5"/>
          <p:cNvSpPr>
            <a:spLocks noGrp="1"/>
          </p:cNvSpPr>
          <p:nvPr>
            <p:ph type="body" sz="quarter" idx="12" hasCustomPrompt="1"/>
          </p:nvPr>
        </p:nvSpPr>
        <p:spPr>
          <a:xfrm>
            <a:off x="817281" y="5463507"/>
            <a:ext cx="16344898" cy="575841"/>
          </a:xfrm>
        </p:spPr>
        <p:txBody>
          <a:bodyPr>
            <a:noAutofit/>
          </a:bodyPr>
          <a:lstStyle>
            <a:lvl1pPr algn="ctr">
              <a:spcBef>
                <a:spcPts val="0"/>
              </a:spcBef>
              <a:defRPr sz="2800" spc="1000" baseline="0">
                <a:solidFill>
                  <a:schemeClr val="bg1"/>
                </a:solidFill>
                <a:effectLst>
                  <a:outerShdw blurRad="50800" dist="38100" dir="2700000" algn="tl" rotWithShape="0">
                    <a:schemeClr val="tx1">
                      <a:alpha val="40000"/>
                    </a:schemeClr>
                  </a:outerShdw>
                </a:effectLst>
              </a:defRPr>
            </a:lvl1pPr>
          </a:lstStyle>
          <a:p>
            <a:pPr lvl="0"/>
            <a:r>
              <a:rPr kumimoji="1" lang="en-US" altLang="ja-JP" dirty="0" smtClean="0"/>
              <a:t>DESCRIPTION GOES HERE</a:t>
            </a:r>
            <a:endParaRPr kumimoji="1" lang="ja-JP" altLang="en-US" dirty="0" smtClean="0"/>
          </a:p>
        </p:txBody>
      </p:sp>
      <p:sp>
        <p:nvSpPr>
          <p:cNvPr id="7" name="テキスト プレースホルダー 5"/>
          <p:cNvSpPr>
            <a:spLocks noGrp="1"/>
          </p:cNvSpPr>
          <p:nvPr>
            <p:ph type="body" sz="quarter" idx="13" hasCustomPrompt="1"/>
          </p:nvPr>
        </p:nvSpPr>
        <p:spPr>
          <a:xfrm>
            <a:off x="5254774" y="8364331"/>
            <a:ext cx="12313367" cy="1368152"/>
          </a:xfrm>
        </p:spPr>
        <p:txBody>
          <a:bodyPr anchor="b">
            <a:noAutofit/>
          </a:bodyPr>
          <a:lstStyle>
            <a:lvl1pPr algn="r">
              <a:spcBef>
                <a:spcPts val="0"/>
              </a:spcBef>
              <a:defRPr sz="6600" baseline="0">
                <a:solidFill>
                  <a:schemeClr val="bg1"/>
                </a:solidFill>
                <a:effectLst>
                  <a:outerShdw blurRad="50800" dist="38100" dir="2700000" algn="tl" rotWithShape="0">
                    <a:schemeClr val="tx1">
                      <a:alpha val="40000"/>
                    </a:schemeClr>
                  </a:outerShdw>
                </a:effectLst>
                <a:latin typeface="Reenie Beanie" panose="02000000000000000000" pitchFamily="2" charset="0"/>
              </a:defRPr>
            </a:lvl1pPr>
          </a:lstStyle>
          <a:p>
            <a:pPr lvl="0"/>
            <a:r>
              <a:rPr kumimoji="1" lang="en-US" altLang="ja-JP" dirty="0" smtClean="0"/>
              <a:t>Author or Presenter</a:t>
            </a:r>
            <a:endParaRPr kumimoji="1" lang="ja-JP" altLang="en-US" dirty="0" smtClean="0"/>
          </a:p>
        </p:txBody>
      </p:sp>
      <p:sp>
        <p:nvSpPr>
          <p:cNvPr id="12" name="テキスト プレースホルダー 5"/>
          <p:cNvSpPr>
            <a:spLocks noGrp="1"/>
          </p:cNvSpPr>
          <p:nvPr>
            <p:ph type="body" sz="quarter" idx="14" hasCustomPrompt="1"/>
          </p:nvPr>
        </p:nvSpPr>
        <p:spPr>
          <a:xfrm>
            <a:off x="5305770" y="9426891"/>
            <a:ext cx="12254227" cy="583047"/>
          </a:xfrm>
        </p:spPr>
        <p:txBody>
          <a:bodyPr anchor="b">
            <a:normAutofit/>
          </a:bodyPr>
          <a:lstStyle>
            <a:lvl1pPr algn="r">
              <a:spcBef>
                <a:spcPts val="0"/>
              </a:spcBef>
              <a:defRPr sz="2400" baseline="0">
                <a:solidFill>
                  <a:schemeClr val="bg1"/>
                </a:solidFill>
                <a:effectLst>
                  <a:outerShdw blurRad="50800" dist="38100" dir="2700000" algn="tl" rotWithShape="0">
                    <a:schemeClr val="tx1">
                      <a:alpha val="40000"/>
                    </a:schemeClr>
                  </a:outerShdw>
                </a:effectLst>
                <a:latin typeface="+mn-lt"/>
              </a:defRPr>
            </a:lvl1pPr>
          </a:lstStyle>
          <a:p>
            <a:pPr lvl="0"/>
            <a:r>
              <a:rPr kumimoji="1" lang="en-US" altLang="ja-JP" dirty="0" smtClean="0"/>
              <a:t>Sub information goes here</a:t>
            </a:r>
            <a:endParaRPr kumimoji="1" lang="ja-JP" altLang="en-US" dirty="0" smtClean="0"/>
          </a:p>
        </p:txBody>
      </p:sp>
    </p:spTree>
    <p:extLst>
      <p:ext uri="{BB962C8B-B14F-4D97-AF65-F5344CB8AC3E}">
        <p14:creationId xmlns:p14="http://schemas.microsoft.com/office/powerpoint/2010/main" val="136834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25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ppt_y"/>
                                          </p:val>
                                        </p:tav>
                                        <p:tav tm="100000">
                                          <p:val>
                                            <p:strVal val="#ppt_y"/>
                                          </p:val>
                                        </p:tav>
                                      </p:tavLst>
                                    </p:anim>
                                  </p:childTnLst>
                                </p:cTn>
                              </p:par>
                              <p:par>
                                <p:cTn id="13" presetID="16" presetClass="entr" presetSubtype="37" fill="hold" grpId="0" nodeType="with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barn(outVertical)">
                                      <p:cBhvr>
                                        <p:cTn id="15" dur="500"/>
                                        <p:tgtEl>
                                          <p:spTgt spid="9"/>
                                        </p:tgtEl>
                                      </p:cBhvr>
                                    </p:animEffect>
                                  </p:childTnLst>
                                </p:cTn>
                              </p:par>
                            </p:childTnLst>
                          </p:cTn>
                        </p:par>
                        <p:par>
                          <p:cTn id="16" fill="hold">
                            <p:stCondLst>
                              <p:cond delay="950"/>
                            </p:stCondLst>
                            <p:childTnLst>
                              <p:par>
                                <p:cTn id="17" presetID="22" presetClass="entr" presetSubtype="8" fill="hold" grpId="0" nodeType="afterEffect">
                                  <p:stCondLst>
                                    <p:cond delay="500"/>
                                  </p:stCondLst>
                                  <p:iterate type="lt">
                                    <p:tmPct val="10000"/>
                                  </p:iterate>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animEffect transition="in" filter="fade">
                                      <p:cBhvr>
                                        <p:cTn id="2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6"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build="p">
        <p:tmplLst>
          <p:tmpl lvl="1">
            <p:tnLst>
              <p:par>
                <p:cTn presetID="22" presetClass="entr" presetSubtype="8" fill="hold" nodeType="afterEffect">
                  <p:stCondLst>
                    <p:cond delay="500"/>
                  </p:stCondLst>
                  <p:iterate type="lt">
                    <p:tmPct val="10000"/>
                  </p:iterate>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Mobile">
    <p:spTree>
      <p:nvGrpSpPr>
        <p:cNvPr id="1" name=""/>
        <p:cNvGrpSpPr/>
        <p:nvPr/>
      </p:nvGrpSpPr>
      <p:grpSpPr>
        <a:xfrm>
          <a:off x="0" y="0"/>
          <a:ext cx="0" cy="0"/>
          <a:chOff x="0" y="0"/>
          <a:chExt cx="0" cy="0"/>
        </a:xfrm>
      </p:grpSpPr>
      <p:sp>
        <p:nvSpPr>
          <p:cNvPr id="14" name="正方形/長方形 13"/>
          <p:cNvSpPr/>
          <p:nvPr userDrawn="1"/>
        </p:nvSpPr>
        <p:spPr>
          <a:xfrm>
            <a:off x="0" y="4738455"/>
            <a:ext cx="18286413" cy="351039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3" name="図 12"/>
          <p:cNvPicPr>
            <a:picLocks noChangeAspect="1"/>
          </p:cNvPicPr>
          <p:nvPr userDrawn="1"/>
        </p:nvPicPr>
        <p:blipFill rotWithShape="1">
          <a:blip r:embed="rId2">
            <a:extLst>
              <a:ext uri="{28A0092B-C50C-407E-A947-70E740481C1C}">
                <a14:useLocalDpi xmlns:a14="http://schemas.microsoft.com/office/drawing/2010/main" val="0"/>
              </a:ext>
            </a:extLst>
          </a:blip>
          <a:srcRect r="7863"/>
          <a:stretch/>
        </p:blipFill>
        <p:spPr>
          <a:xfrm>
            <a:off x="6257085" y="2653497"/>
            <a:ext cx="12029330" cy="2011429"/>
          </a:xfrm>
          <a:prstGeom prst="rect">
            <a:avLst/>
          </a:prstGeom>
        </p:spPr>
      </p:pic>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pic>
        <p:nvPicPr>
          <p:cNvPr id="7" name="図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21403395">
            <a:off x="1809687" y="793966"/>
            <a:ext cx="4276222" cy="8867901"/>
          </a:xfrm>
          <a:prstGeom prst="rect">
            <a:avLst/>
          </a:prstGeom>
          <a:effectLst>
            <a:outerShdw blurRad="50800" dist="38100" dir="2700000" algn="tl" rotWithShape="0">
              <a:prstClr val="black">
                <a:alpha val="40000"/>
              </a:prstClr>
            </a:outerShdw>
          </a:effectLst>
        </p:spPr>
      </p:pic>
      <p:sp>
        <p:nvSpPr>
          <p:cNvPr id="8" name="図プレースホルダー 4"/>
          <p:cNvSpPr>
            <a:spLocks noGrp="1"/>
          </p:cNvSpPr>
          <p:nvPr>
            <p:ph type="pic" sz="quarter" idx="12" hasCustomPrompt="1"/>
          </p:nvPr>
        </p:nvSpPr>
        <p:spPr>
          <a:xfrm rot="21403395">
            <a:off x="2074879" y="1888337"/>
            <a:ext cx="3756988" cy="6675057"/>
          </a:xfrm>
        </p:spPr>
        <p:txBody>
          <a:bodyPr>
            <a:normAutofit/>
          </a:bodyPr>
          <a:lstStyle>
            <a:lvl1pPr>
              <a:defRPr sz="2000">
                <a:solidFill>
                  <a:schemeClr val="tx1"/>
                </a:solidFill>
              </a:defRPr>
            </a:lvl1pPr>
          </a:lstStyle>
          <a:p>
            <a:r>
              <a:rPr kumimoji="1" lang="en-US" altLang="ja-JP" dirty="0" smtClean="0"/>
              <a:t>Add an image</a:t>
            </a:r>
            <a:endParaRPr kumimoji="1" lang="ja-JP" altLang="en-US" dirty="0"/>
          </a:p>
        </p:txBody>
      </p:sp>
      <p:sp>
        <p:nvSpPr>
          <p:cNvPr id="9" name="タイトル 1"/>
          <p:cNvSpPr>
            <a:spLocks noGrp="1"/>
          </p:cNvSpPr>
          <p:nvPr>
            <p:ph type="title" hasCustomPrompt="1"/>
          </p:nvPr>
        </p:nvSpPr>
        <p:spPr>
          <a:xfrm rot="21420000">
            <a:off x="6608903" y="3320955"/>
            <a:ext cx="10353563" cy="856597"/>
          </a:xfrm>
          <a:prstGeom prst="rect">
            <a:avLst/>
          </a:prstGeom>
        </p:spPr>
        <p:txBody>
          <a:bodyPr anchor="b"/>
          <a:lstStyle>
            <a:lvl1pPr>
              <a:defRPr spc="1000" baseline="0">
                <a:solidFill>
                  <a:schemeClr val="tx1"/>
                </a:solidFill>
                <a:effectLst/>
              </a:defRPr>
            </a:lvl1pPr>
          </a:lstStyle>
          <a:p>
            <a:r>
              <a:rPr kumimoji="1" lang="en-US" altLang="ja-JP" dirty="0" smtClean="0"/>
              <a:t>TITLE GOES HERE</a:t>
            </a:r>
            <a:endParaRPr kumimoji="1" lang="ja-JP" altLang="en-US" dirty="0"/>
          </a:p>
        </p:txBody>
      </p:sp>
      <p:sp>
        <p:nvSpPr>
          <p:cNvPr id="10" name="テキスト プレースホルダー 5"/>
          <p:cNvSpPr>
            <a:spLocks noGrp="1"/>
          </p:cNvSpPr>
          <p:nvPr>
            <p:ph type="body" sz="quarter" idx="13" hasCustomPrompt="1"/>
          </p:nvPr>
        </p:nvSpPr>
        <p:spPr>
          <a:xfrm>
            <a:off x="6971803" y="4945872"/>
            <a:ext cx="10401797" cy="3077948"/>
          </a:xfrm>
          <a:noFill/>
        </p:spPr>
        <p:txBody>
          <a:bodyPr anchor="ctr">
            <a:noAutofit/>
          </a:bodyPr>
          <a:lstStyle>
            <a:lvl1pPr>
              <a:lnSpc>
                <a:spcPct val="120000"/>
              </a:lnSpc>
              <a:spcBef>
                <a:spcPts val="60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188011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9"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2" decel="100000" fill="hold" grpId="0" nodeType="afterEffect">
                                  <p:stCondLst>
                                    <p:cond delay="25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1+#ppt_w/2"/>
                                          </p:val>
                                        </p:tav>
                                        <p:tav tm="100000">
                                          <p:val>
                                            <p:strVal val="#ppt_x"/>
                                          </p:val>
                                        </p:tav>
                                      </p:tavLst>
                                    </p:anim>
                                    <p:anim calcmode="lin" valueType="num">
                                      <p:cBhvr additive="base">
                                        <p:cTn id="17" dur="500" fill="hold"/>
                                        <p:tgtEl>
                                          <p:spTgt spid="9"/>
                                        </p:tgtEl>
                                        <p:attrNameLst>
                                          <p:attrName>ppt_y</p:attrName>
                                        </p:attrNameLst>
                                      </p:cBhvr>
                                      <p:tavLst>
                                        <p:tav tm="0">
                                          <p:val>
                                            <p:strVal val="#ppt_y"/>
                                          </p:val>
                                        </p:tav>
                                        <p:tav tm="100000">
                                          <p:val>
                                            <p:strVal val="#ppt_y"/>
                                          </p:val>
                                        </p:tav>
                                      </p:tavLst>
                                    </p:anim>
                                  </p:childTnLst>
                                </p:cTn>
                              </p:par>
                              <p:par>
                                <p:cTn id="18" presetID="2" presetClass="entr" presetSubtype="2" decel="100000" fill="hold" nodeType="withEffect">
                                  <p:stCondLst>
                                    <p:cond delay="25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1+#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par>
                                <p:cTn id="22" presetID="22" presetClass="entr" presetSubtype="8" fill="hold" grpId="0" nodeType="withEffect">
                                  <p:stCondLst>
                                    <p:cond delay="25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wipe(left)">
                                      <p:cBhvr>
                                        <p:cTn id="24" dur="500"/>
                                        <p:tgtEl>
                                          <p:spTgt spid="10">
                                            <p:txEl>
                                              <p:pRg st="0" end="0"/>
                                            </p:txEl>
                                          </p:spTgt>
                                        </p:tgtEl>
                                      </p:cBhvr>
                                    </p:animEffect>
                                  </p:childTnLst>
                                </p:cTn>
                              </p:par>
                              <p:par>
                                <p:cTn id="25" presetID="16" presetClass="entr" presetSubtype="37"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outVertic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p:bldP spid="9" grpId="0"/>
      <p:bldP spid="10" grpId="0" build="p">
        <p:tmplLst>
          <p:tmpl lvl="1">
            <p:tnLst>
              <p:par>
                <p:cTn presetID="22" presetClass="entr" presetSubtype="8"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Mobiles">
    <p:spTree>
      <p:nvGrpSpPr>
        <p:cNvPr id="1" name=""/>
        <p:cNvGrpSpPr/>
        <p:nvPr/>
      </p:nvGrpSpPr>
      <p:grpSpPr>
        <a:xfrm>
          <a:off x="0" y="0"/>
          <a:ext cx="0" cy="0"/>
          <a:chOff x="0" y="0"/>
          <a:chExt cx="0" cy="0"/>
        </a:xfrm>
      </p:grpSpPr>
      <p:sp>
        <p:nvSpPr>
          <p:cNvPr id="14" name="正方形/長方形 13"/>
          <p:cNvSpPr/>
          <p:nvPr userDrawn="1"/>
        </p:nvSpPr>
        <p:spPr>
          <a:xfrm>
            <a:off x="0" y="3428722"/>
            <a:ext cx="18286413" cy="4972327"/>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 name="図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80000">
            <a:off x="3647691" y="1021636"/>
            <a:ext cx="5828396" cy="8240945"/>
          </a:xfrm>
          <a:prstGeom prst="rect">
            <a:avLst/>
          </a:prstGeom>
          <a:effectLst>
            <a:outerShdw blurRad="177800" dist="127000" dir="2700000" algn="tl" rotWithShape="0">
              <a:prstClr val="black">
                <a:alpha val="40000"/>
              </a:prstClr>
            </a:outerShdw>
          </a:effectLst>
        </p:spPr>
      </p:pic>
      <p:sp>
        <p:nvSpPr>
          <p:cNvPr id="6" name="図プレースホルダー 5"/>
          <p:cNvSpPr>
            <a:spLocks noGrp="1"/>
          </p:cNvSpPr>
          <p:nvPr>
            <p:ph type="pic" sz="quarter" idx="14" hasCustomPrompt="1"/>
          </p:nvPr>
        </p:nvSpPr>
        <p:spPr>
          <a:xfrm rot="-180000">
            <a:off x="4015206" y="1766192"/>
            <a:ext cx="5097180" cy="6771209"/>
          </a:xfrm>
        </p:spPr>
        <p:txBody>
          <a:bodyPr/>
          <a:lstStyle>
            <a:lvl1pPr>
              <a:defRPr>
                <a:solidFill>
                  <a:schemeClr val="tx1"/>
                </a:solidFill>
              </a:defRPr>
            </a:lvl1pPr>
          </a:lstStyle>
          <a:p>
            <a:r>
              <a:rPr lang="en-US" dirty="0" smtClean="0"/>
              <a:t>Add an image</a:t>
            </a:r>
            <a:endParaRPr lang="en-US" dirty="0"/>
          </a:p>
        </p:txBody>
      </p:sp>
      <p:sp>
        <p:nvSpPr>
          <p:cNvPr id="11" name="テキスト プレースホルダー 10"/>
          <p:cNvSpPr>
            <a:spLocks noGrp="1"/>
          </p:cNvSpPr>
          <p:nvPr>
            <p:ph type="body" sz="quarter" idx="15" hasCustomPrompt="1"/>
          </p:nvPr>
        </p:nvSpPr>
        <p:spPr>
          <a:xfrm rot="10800000">
            <a:off x="7230748" y="908376"/>
            <a:ext cx="11055665" cy="1958681"/>
          </a:xfrm>
          <a:blipFill>
            <a:blip r:embed="rId3"/>
            <a:stretch>
              <a:fillRect/>
            </a:stretch>
          </a:blipFill>
        </p:spPr>
        <p:txBody>
          <a:bodyPr/>
          <a:lstStyle>
            <a:lvl2pPr>
              <a:defRPr/>
            </a:lvl2pPr>
          </a:lstStyle>
          <a:p>
            <a:pPr lvl="0"/>
            <a:r>
              <a:rPr lang="en-US" altLang="ja-JP" dirty="0" smtClean="0"/>
              <a:t> </a:t>
            </a:r>
            <a:endParaRPr 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pic>
        <p:nvPicPr>
          <p:cNvPr id="7" name="図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21420000">
            <a:off x="901065" y="3080512"/>
            <a:ext cx="3015911" cy="6254305"/>
          </a:xfrm>
          <a:prstGeom prst="rect">
            <a:avLst/>
          </a:prstGeom>
          <a:effectLst>
            <a:outerShdw blurRad="177800" dist="127000" dir="2700000" algn="tl" rotWithShape="0">
              <a:prstClr val="black">
                <a:alpha val="40000"/>
              </a:prstClr>
            </a:outerShdw>
          </a:effectLst>
        </p:spPr>
      </p:pic>
      <p:sp>
        <p:nvSpPr>
          <p:cNvPr id="8" name="図プレースホルダー 4"/>
          <p:cNvSpPr>
            <a:spLocks noGrp="1"/>
          </p:cNvSpPr>
          <p:nvPr>
            <p:ph type="pic" sz="quarter" idx="12" hasCustomPrompt="1"/>
          </p:nvPr>
        </p:nvSpPr>
        <p:spPr>
          <a:xfrm rot="21420000">
            <a:off x="1102557" y="3870558"/>
            <a:ext cx="2631755" cy="4690499"/>
          </a:xfrm>
        </p:spPr>
        <p:txBody>
          <a:bodyPr>
            <a:normAutofit/>
          </a:bodyPr>
          <a:lstStyle>
            <a:lvl1pPr>
              <a:defRPr sz="2000">
                <a:solidFill>
                  <a:schemeClr val="tx1"/>
                </a:solidFill>
              </a:defRPr>
            </a:lvl1pPr>
          </a:lstStyle>
          <a:p>
            <a:r>
              <a:rPr kumimoji="1" lang="en-US" altLang="ja-JP" dirty="0" smtClean="0"/>
              <a:t>Add an image</a:t>
            </a:r>
            <a:endParaRPr kumimoji="1" lang="ja-JP" altLang="en-US" dirty="0"/>
          </a:p>
        </p:txBody>
      </p:sp>
      <p:sp>
        <p:nvSpPr>
          <p:cNvPr id="9" name="タイトル 1"/>
          <p:cNvSpPr>
            <a:spLocks noGrp="1"/>
          </p:cNvSpPr>
          <p:nvPr>
            <p:ph type="title" hasCustomPrompt="1"/>
          </p:nvPr>
        </p:nvSpPr>
        <p:spPr>
          <a:xfrm rot="21420000">
            <a:off x="7524789" y="1623061"/>
            <a:ext cx="10613359" cy="856597"/>
          </a:xfrm>
          <a:prstGeom prst="rect">
            <a:avLst/>
          </a:prstGeom>
        </p:spPr>
        <p:txBody>
          <a:bodyPr anchor="b"/>
          <a:lstStyle>
            <a:lvl1pPr>
              <a:defRPr spc="1000" baseline="0">
                <a:solidFill>
                  <a:schemeClr val="tx1"/>
                </a:solidFill>
                <a:effectLst/>
              </a:defRPr>
            </a:lvl1pPr>
          </a:lstStyle>
          <a:p>
            <a:r>
              <a:rPr kumimoji="1" lang="en-US" altLang="ja-JP" dirty="0" smtClean="0"/>
              <a:t>TITLE GOES HERE</a:t>
            </a:r>
            <a:endParaRPr kumimoji="1" lang="ja-JP" altLang="en-US" dirty="0"/>
          </a:p>
        </p:txBody>
      </p:sp>
      <p:sp>
        <p:nvSpPr>
          <p:cNvPr id="15" name="テキスト プレースホルダー 5"/>
          <p:cNvSpPr>
            <a:spLocks noGrp="1"/>
          </p:cNvSpPr>
          <p:nvPr>
            <p:ph type="body" sz="quarter" idx="20" hasCustomPrompt="1"/>
          </p:nvPr>
        </p:nvSpPr>
        <p:spPr>
          <a:xfrm>
            <a:off x="10059876" y="3681353"/>
            <a:ext cx="7885223" cy="766708"/>
          </a:xfrm>
          <a:noFill/>
        </p:spPr>
        <p:txBody>
          <a:bodyPr anchor="b">
            <a:noAutofit/>
          </a:bodyPr>
          <a:lstStyle>
            <a:lvl1pPr algn="l">
              <a:lnSpc>
                <a:spcPct val="100000"/>
              </a:lnSpc>
              <a:spcBef>
                <a:spcPts val="0"/>
              </a:spcBef>
              <a:defRPr sz="36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6" name="テキスト プレースホルダー 5"/>
          <p:cNvSpPr>
            <a:spLocks noGrp="1"/>
          </p:cNvSpPr>
          <p:nvPr>
            <p:ph type="body" sz="quarter" idx="21" hasCustomPrompt="1"/>
          </p:nvPr>
        </p:nvSpPr>
        <p:spPr>
          <a:xfrm>
            <a:off x="10059876" y="4284568"/>
            <a:ext cx="7885223" cy="1522644"/>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7" name="テキスト プレースホルダー 5"/>
          <p:cNvSpPr>
            <a:spLocks noGrp="1"/>
          </p:cNvSpPr>
          <p:nvPr>
            <p:ph type="body" sz="quarter" idx="22" hasCustomPrompt="1"/>
          </p:nvPr>
        </p:nvSpPr>
        <p:spPr>
          <a:xfrm>
            <a:off x="10059876" y="6016146"/>
            <a:ext cx="7885223" cy="766708"/>
          </a:xfrm>
          <a:noFill/>
        </p:spPr>
        <p:txBody>
          <a:bodyPr anchor="b">
            <a:noAutofit/>
          </a:bodyPr>
          <a:lstStyle>
            <a:lvl1pPr algn="l">
              <a:lnSpc>
                <a:spcPct val="100000"/>
              </a:lnSpc>
              <a:spcBef>
                <a:spcPts val="0"/>
              </a:spcBef>
              <a:defRPr sz="36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8" name="テキスト プレースホルダー 5"/>
          <p:cNvSpPr>
            <a:spLocks noGrp="1"/>
          </p:cNvSpPr>
          <p:nvPr>
            <p:ph type="body" sz="quarter" idx="23" hasCustomPrompt="1"/>
          </p:nvPr>
        </p:nvSpPr>
        <p:spPr>
          <a:xfrm>
            <a:off x="10059876" y="6619361"/>
            <a:ext cx="7885223" cy="1522644"/>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Tree>
    <p:extLst>
      <p:ext uri="{BB962C8B-B14F-4D97-AF65-F5344CB8AC3E}">
        <p14:creationId xmlns:p14="http://schemas.microsoft.com/office/powerpoint/2010/main" val="241238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decel="10000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2" decel="100000" fill="hold" grpId="0" nodeType="after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1+#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16" presetClass="entr" presetSubtype="37" fill="hold" grpId="0" nodeType="afterEffect">
                                  <p:stCondLst>
                                    <p:cond delay="250"/>
                                  </p:stCondLst>
                                  <p:childTnLst>
                                    <p:set>
                                      <p:cBhvr>
                                        <p:cTn id="32" dur="1" fill="hold">
                                          <p:stCondLst>
                                            <p:cond delay="0"/>
                                          </p:stCondLst>
                                        </p:cTn>
                                        <p:tgtEl>
                                          <p:spTgt spid="14"/>
                                        </p:tgtEl>
                                        <p:attrNameLst>
                                          <p:attrName>style.visibility</p:attrName>
                                        </p:attrNameLst>
                                      </p:cBhvr>
                                      <p:to>
                                        <p:strVal val="visible"/>
                                      </p:to>
                                    </p:set>
                                    <p:animEffect transition="in" filter="barn(outVertical)">
                                      <p:cBhvr>
                                        <p:cTn id="33" dur="500"/>
                                        <p:tgtEl>
                                          <p:spTgt spid="14"/>
                                        </p:tgtEl>
                                      </p:cBhvr>
                                    </p:animEffec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wipe(left)">
                                      <p:cBhvr>
                                        <p:cTn id="37" dur="500"/>
                                        <p:tgtEl>
                                          <p:spTgt spid="15">
                                            <p:txEl>
                                              <p:pRg st="0" end="0"/>
                                            </p:txEl>
                                          </p:spTgt>
                                        </p:tgtEl>
                                      </p:cBhvr>
                                    </p:animEffect>
                                  </p:childTnLst>
                                </p:cTn>
                              </p:par>
                              <p:par>
                                <p:cTn id="38" presetID="22" presetClass="entr" presetSubtype="8" fill="hold" grpId="0" nodeType="withEffect">
                                  <p:stCondLst>
                                    <p:cond delay="250"/>
                                  </p:stCondLst>
                                  <p:childTnLst>
                                    <p:set>
                                      <p:cBhvr>
                                        <p:cTn id="39" dur="1" fill="hold">
                                          <p:stCondLst>
                                            <p:cond delay="0"/>
                                          </p:stCondLst>
                                        </p:cTn>
                                        <p:tgtEl>
                                          <p:spTgt spid="16">
                                            <p:txEl>
                                              <p:pRg st="0" end="0"/>
                                            </p:txEl>
                                          </p:spTgt>
                                        </p:tgtEl>
                                        <p:attrNameLst>
                                          <p:attrName>style.visibility</p:attrName>
                                        </p:attrNameLst>
                                      </p:cBhvr>
                                      <p:to>
                                        <p:strVal val="visible"/>
                                      </p:to>
                                    </p:set>
                                    <p:animEffect transition="in" filter="wipe(left)">
                                      <p:cBhvr>
                                        <p:cTn id="40" dur="500"/>
                                        <p:tgtEl>
                                          <p:spTgt spid="16">
                                            <p:txEl>
                                              <p:pRg st="0" end="0"/>
                                            </p:txEl>
                                          </p:spTgt>
                                        </p:tgtEl>
                                      </p:cBhvr>
                                    </p:animEffect>
                                  </p:childTnLst>
                                </p:cTn>
                              </p:par>
                            </p:childTnLst>
                          </p:cTn>
                        </p:par>
                        <p:par>
                          <p:cTn id="41" fill="hold">
                            <p:stCondLst>
                              <p:cond delay="2750"/>
                            </p:stCondLst>
                            <p:childTnLst>
                              <p:par>
                                <p:cTn id="42" presetID="22" presetClass="entr" presetSubtype="8" fill="hold" grpId="0" nodeType="after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animEffect transition="in" filter="wipe(left)">
                                      <p:cBhvr>
                                        <p:cTn id="44" dur="500"/>
                                        <p:tgtEl>
                                          <p:spTgt spid="17">
                                            <p:txEl>
                                              <p:pRg st="0" end="0"/>
                                            </p:txEl>
                                          </p:spTgt>
                                        </p:tgtEl>
                                      </p:cBhvr>
                                    </p:animEffect>
                                  </p:childTnLst>
                                </p:cTn>
                              </p:par>
                              <p:par>
                                <p:cTn id="45" presetID="22" presetClass="entr" presetSubtype="8" fill="hold" grpId="0" nodeType="withEffect">
                                  <p:stCondLst>
                                    <p:cond delay="250"/>
                                  </p:stCondLst>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6" grpId="0"/>
      <p:bldP spid="11" grpId="0" animBg="1">
        <p:tmplLst>
          <p:tmpl>
            <p:tnLst>
              <p:par>
                <p:cTn presetID="2" presetClass="entr" presetSubtype="2"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8" grpId="0"/>
      <p:bldP spid="9" grpId="0"/>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22" presetClass="entr" presetSubtype="8"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2" presetClass="entr" presetSubtype="8"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4" name="正方形/長方形 13"/>
          <p:cNvSpPr/>
          <p:nvPr userDrawn="1"/>
        </p:nvSpPr>
        <p:spPr>
          <a:xfrm>
            <a:off x="9142413" y="0"/>
            <a:ext cx="9144000" cy="10287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10" name="テキスト プレースホルダー 5"/>
          <p:cNvSpPr>
            <a:spLocks noGrp="1"/>
          </p:cNvSpPr>
          <p:nvPr>
            <p:ph type="body" sz="quarter" idx="13" hasCustomPrompt="1"/>
          </p:nvPr>
        </p:nvSpPr>
        <p:spPr>
          <a:xfrm>
            <a:off x="9593256" y="1183060"/>
            <a:ext cx="7780344" cy="8145905"/>
          </a:xfrm>
          <a:noFill/>
        </p:spPr>
        <p:txBody>
          <a:bodyPr anchor="ctr">
            <a:noAutofit/>
          </a:bodyPr>
          <a:lstStyle>
            <a:lvl1pPr>
              <a:lnSpc>
                <a:spcPct val="120000"/>
              </a:lnSpc>
              <a:spcBef>
                <a:spcPts val="180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2" name="タイトル 1"/>
          <p:cNvSpPr>
            <a:spLocks noGrp="1"/>
          </p:cNvSpPr>
          <p:nvPr>
            <p:ph type="title" hasCustomPrompt="1"/>
          </p:nvPr>
        </p:nvSpPr>
        <p:spPr>
          <a:xfrm>
            <a:off x="547251" y="2443201"/>
            <a:ext cx="8595162" cy="5400599"/>
          </a:xfrm>
          <a:prstGeom prst="rect">
            <a:avLst/>
          </a:prstGeom>
        </p:spPr>
        <p:txBody>
          <a:bodyPr anchor="ctr"/>
          <a:lstStyle>
            <a:lvl1pPr algn="ctr">
              <a:defRPr sz="8800" spc="1000" baseline="0">
                <a:effectLst>
                  <a:outerShdw blurRad="50800" dist="25400" dir="2700000" algn="tl" rotWithShape="0">
                    <a:schemeClr val="tx1">
                      <a:alpha val="75000"/>
                    </a:schemeClr>
                  </a:outerShdw>
                </a:effectLst>
              </a:defRPr>
            </a:lvl1pPr>
          </a:lstStyle>
          <a:p>
            <a:r>
              <a:rPr kumimoji="1" lang="en-US" altLang="ja-JP" dirty="0" smtClean="0"/>
              <a:t>TEXT HERE</a:t>
            </a:r>
            <a:endParaRPr kumimoji="1" lang="ja-JP" alt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3598913" y="4743500"/>
            <a:ext cx="10287000" cy="800000"/>
          </a:xfrm>
          <a:prstGeom prst="rect">
            <a:avLst/>
          </a:prstGeom>
        </p:spPr>
      </p:pic>
    </p:spTree>
    <p:extLst>
      <p:ext uri="{BB962C8B-B14F-4D97-AF65-F5344CB8AC3E}">
        <p14:creationId xmlns:p14="http://schemas.microsoft.com/office/powerpoint/2010/main" val="102957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50"/>
                            </p:stCondLst>
                            <p:childTnLst>
                              <p:par>
                                <p:cTn id="10" presetID="22" presetClass="entr" presetSubtype="4"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par>
                                <p:cTn id="13" presetID="2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p:tmplLst>
          <p:tmpl>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2"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7" name="正方形/長方形 6"/>
          <p:cNvSpPr/>
          <p:nvPr userDrawn="1"/>
        </p:nvSpPr>
        <p:spPr>
          <a:xfrm>
            <a:off x="0" y="4693450"/>
            <a:ext cx="18286413" cy="207023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a:xfrm>
            <a:off x="914400" y="2938255"/>
            <a:ext cx="16457613" cy="1714500"/>
          </a:xfrm>
          <a:prstGeom prst="rect">
            <a:avLst/>
          </a:prstGeom>
        </p:spPr>
        <p:txBody>
          <a:bodyPr anchor="ctr"/>
          <a:lstStyle>
            <a:lvl1pPr algn="ctr">
              <a:defRPr sz="9600" spc="1000" baseline="0">
                <a:effectLst>
                  <a:outerShdw blurRad="50800" dist="25400" dir="2700000" algn="tl" rotWithShape="0">
                    <a:schemeClr val="tx1">
                      <a:alpha val="75000"/>
                    </a:schemeClr>
                  </a:outerShdw>
                </a:effectLst>
                <a:latin typeface="Reenie Beanie" panose="02000000000000000000" pitchFamily="2" charset="0"/>
              </a:defRPr>
            </a:lvl1pPr>
          </a:lstStyle>
          <a:p>
            <a:r>
              <a:rPr kumimoji="1" lang="en-US" altLang="ja-JP" dirty="0" smtClean="0"/>
              <a:t>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6" name="テキスト プレースホルダー 5"/>
          <p:cNvSpPr>
            <a:spLocks noGrp="1"/>
          </p:cNvSpPr>
          <p:nvPr>
            <p:ph type="body" sz="quarter" idx="13" hasCustomPrompt="1"/>
          </p:nvPr>
        </p:nvSpPr>
        <p:spPr>
          <a:xfrm>
            <a:off x="2546463" y="4873470"/>
            <a:ext cx="13193486" cy="1665185"/>
          </a:xfrm>
          <a:noFill/>
        </p:spPr>
        <p:txBody>
          <a:bodyPr anchor="ctr">
            <a:noAutofit/>
          </a:bodyPr>
          <a:lstStyle>
            <a:lvl1pPr algn="ctr">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pic>
        <p:nvPicPr>
          <p:cNvPr id="8" name="図 7"/>
          <p:cNvPicPr>
            <a:picLocks noChangeAspect="1"/>
          </p:cNvPicPr>
          <p:nvPr userDrawn="1"/>
        </p:nvPicPr>
        <p:blipFill>
          <a:blip r:embed="rId2" cstate="print">
            <a:extLst>
              <a:ext uri="{BEBA8EAE-BF5A-486C-A8C5-ECC9F3942E4B}">
                <a14:imgProps xmlns:a14="http://schemas.microsoft.com/office/drawing/2010/main">
                  <a14:imgLayer r:embed="rId3">
                    <a14:imgEffect>
                      <a14:colorTemperature colorTemp="5900"/>
                    </a14:imgEffect>
                    <a14:imgEffect>
                      <a14:saturation sat="66000"/>
                    </a14:imgEffect>
                  </a14:imgLayer>
                </a14:imgProps>
              </a:ext>
              <a:ext uri="{28A0092B-C50C-407E-A947-70E740481C1C}">
                <a14:useLocalDpi xmlns:a14="http://schemas.microsoft.com/office/drawing/2010/main" val="0"/>
              </a:ext>
            </a:extLst>
          </a:blip>
          <a:stretch>
            <a:fillRect/>
          </a:stretch>
        </p:blipFill>
        <p:spPr>
          <a:xfrm rot="1215117" flipH="1">
            <a:off x="16186722" y="1317309"/>
            <a:ext cx="460258" cy="8472928"/>
          </a:xfrm>
          <a:prstGeom prst="rect">
            <a:avLst/>
          </a:prstGeom>
          <a:effectLst>
            <a:outerShdw blurRad="152400" dist="76200" dir="11160000" algn="tl" rotWithShape="0">
              <a:prstClr val="black">
                <a:alpha val="40000"/>
              </a:prstClr>
            </a:outerShdw>
          </a:effectLst>
        </p:spPr>
      </p:pic>
    </p:spTree>
    <p:extLst>
      <p:ext uri="{BB962C8B-B14F-4D97-AF65-F5344CB8AC3E}">
        <p14:creationId xmlns:p14="http://schemas.microsoft.com/office/powerpoint/2010/main" val="163685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11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600"/>
                            </p:stCondLst>
                            <p:childTnLst>
                              <p:par>
                                <p:cTn id="13" presetID="16" presetClass="entr" presetSubtype="37"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out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6" grpId="0">
        <p:tmplLst>
          <p:tmpl>
            <p:tnLst>
              <p:par>
                <p:cTn presetID="16" presetClass="entr" presetSubtype="37"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barn(outVertical)">
                      <p:cBhvr>
                        <p:cTn dur="500"/>
                        <p:tgtEl>
                          <p:spTgt spid="6"/>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7" name="正方形/長方形 6"/>
          <p:cNvSpPr/>
          <p:nvPr userDrawn="1"/>
        </p:nvSpPr>
        <p:spPr>
          <a:xfrm>
            <a:off x="0" y="5518950"/>
            <a:ext cx="18286413" cy="90725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a:xfrm>
            <a:off x="913606" y="3763755"/>
            <a:ext cx="16457613" cy="1714500"/>
          </a:xfrm>
          <a:prstGeom prst="rect">
            <a:avLst/>
          </a:prstGeom>
        </p:spPr>
        <p:txBody>
          <a:bodyPr anchor="ctr"/>
          <a:lstStyle>
            <a:lvl1pPr algn="ctr">
              <a:defRPr sz="9600" spc="1000" baseline="0">
                <a:effectLst>
                  <a:outerShdw blurRad="50800" dist="25400" dir="2700000" algn="tl" rotWithShape="0">
                    <a:schemeClr val="tx1">
                      <a:alpha val="75000"/>
                    </a:schemeClr>
                  </a:outerShdw>
                </a:effectLst>
                <a:latin typeface="Reenie Beanie" panose="02000000000000000000" pitchFamily="2" charset="0"/>
              </a:defRPr>
            </a:lvl1pPr>
          </a:lstStyle>
          <a:p>
            <a:r>
              <a:rPr kumimoji="1" lang="en-US" altLang="ja-JP" dirty="0" smtClean="0"/>
              <a:t>TITLE GOES HERE</a:t>
            </a:r>
            <a:endParaRPr kumimoji="1" lang="ja-JP" altLang="en-US" dirty="0"/>
          </a:p>
        </p:txBody>
      </p:sp>
      <p:sp>
        <p:nvSpPr>
          <p:cNvPr id="6" name="テキスト プレースホルダー 5"/>
          <p:cNvSpPr>
            <a:spLocks noGrp="1"/>
          </p:cNvSpPr>
          <p:nvPr>
            <p:ph type="body" sz="quarter" idx="13" hasCustomPrompt="1"/>
          </p:nvPr>
        </p:nvSpPr>
        <p:spPr>
          <a:xfrm>
            <a:off x="2125549" y="5698971"/>
            <a:ext cx="14035315" cy="511330"/>
          </a:xfrm>
          <a:noFill/>
        </p:spPr>
        <p:txBody>
          <a:bodyPr anchor="ctr">
            <a:noAutofit/>
          </a:bodyPr>
          <a:lstStyle>
            <a:lvl1pPr algn="ctr">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8" name="テキスト プレースホルダー 5"/>
          <p:cNvSpPr>
            <a:spLocks noGrp="1"/>
          </p:cNvSpPr>
          <p:nvPr>
            <p:ph type="body" sz="quarter" idx="14" hasCustomPrompt="1"/>
          </p:nvPr>
        </p:nvSpPr>
        <p:spPr>
          <a:xfrm>
            <a:off x="3176585" y="7518400"/>
            <a:ext cx="11933243" cy="2603501"/>
          </a:xfrm>
          <a:noFill/>
        </p:spPr>
        <p:txBody>
          <a:bodyPr anchor="b">
            <a:noAutofit/>
          </a:bodyPr>
          <a:lstStyle>
            <a:lvl1pPr algn="ctr">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pic>
        <p:nvPicPr>
          <p:cNvPr id="9" name="図 8"/>
          <p:cNvPicPr>
            <a:picLocks noChangeAspect="1"/>
          </p:cNvPicPr>
          <p:nvPr userDrawn="1"/>
        </p:nvPicPr>
        <p:blipFill>
          <a:blip r:embed="rId2" cstate="print">
            <a:extLst>
              <a:ext uri="{BEBA8EAE-BF5A-486C-A8C5-ECC9F3942E4B}">
                <a14:imgProps xmlns:a14="http://schemas.microsoft.com/office/drawing/2010/main">
                  <a14:imgLayer r:embed="rId3">
                    <a14:imgEffect>
                      <a14:colorTemperature colorTemp="5900"/>
                    </a14:imgEffect>
                    <a14:imgEffect>
                      <a14:saturation sat="66000"/>
                    </a14:imgEffect>
                  </a14:imgLayer>
                </a14:imgProps>
              </a:ext>
              <a:ext uri="{28A0092B-C50C-407E-A947-70E740481C1C}">
                <a14:useLocalDpi xmlns:a14="http://schemas.microsoft.com/office/drawing/2010/main" val="0"/>
              </a:ext>
            </a:extLst>
          </a:blip>
          <a:stretch>
            <a:fillRect/>
          </a:stretch>
        </p:blipFill>
        <p:spPr>
          <a:xfrm rot="1215117" flipH="1">
            <a:off x="16373934" y="1282485"/>
            <a:ext cx="460258" cy="8472928"/>
          </a:xfrm>
          <a:prstGeom prst="rect">
            <a:avLst/>
          </a:prstGeom>
          <a:effectLst>
            <a:outerShdw blurRad="152400" dist="76200" dir="11160000" algn="tl" rotWithShape="0">
              <a:prstClr val="black">
                <a:alpha val="40000"/>
              </a:prstClr>
            </a:outerShdw>
          </a:effectLst>
        </p:spPr>
      </p:pic>
    </p:spTree>
    <p:extLst>
      <p:ext uri="{BB962C8B-B14F-4D97-AF65-F5344CB8AC3E}">
        <p14:creationId xmlns:p14="http://schemas.microsoft.com/office/powerpoint/2010/main" val="260395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11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600"/>
                            </p:stCondLst>
                            <p:childTnLst>
                              <p:par>
                                <p:cTn id="13" presetID="16" presetClass="entr" presetSubtype="37"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outVertical)">
                                      <p:cBhvr>
                                        <p:cTn id="15" dur="500"/>
                                        <p:tgtEl>
                                          <p:spTgt spid="7"/>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childTnLst>
                          </p:cTn>
                        </p:par>
                        <p:par>
                          <p:cTn id="19" fill="hold">
                            <p:stCondLst>
                              <p:cond delay="2350"/>
                            </p:stCondLst>
                            <p:childTnLst>
                              <p:par>
                                <p:cTn id="20" presetID="10" presetClass="entr" presetSubtype="0" fill="hold" grpId="0" nodeType="afterEffect">
                                  <p:stCondLst>
                                    <p:cond delay="25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p">
        <p:tmplLst>
          <p:tmpl lvl="1">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Wide Image">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7310" y="770484"/>
            <a:ext cx="16246806" cy="6061595"/>
          </a:xfrm>
          <a:prstGeom prst="rect">
            <a:avLst/>
          </a:prstGeom>
        </p:spPr>
      </p:pic>
      <p:sp>
        <p:nvSpPr>
          <p:cNvPr id="7" name="図プレースホルダー 6"/>
          <p:cNvSpPr>
            <a:spLocks noGrp="1"/>
          </p:cNvSpPr>
          <p:nvPr>
            <p:ph type="pic" sz="quarter" idx="12" hasCustomPrompt="1"/>
          </p:nvPr>
        </p:nvSpPr>
        <p:spPr>
          <a:xfrm>
            <a:off x="1340724" y="1009843"/>
            <a:ext cx="15739979" cy="5582876"/>
          </a:xfrm>
        </p:spPr>
        <p:txBody>
          <a:bodyPr/>
          <a:lstStyle>
            <a:lvl1pPr>
              <a:defRPr baseline="0"/>
            </a:lvl1pPr>
          </a:lstStyle>
          <a:p>
            <a:r>
              <a:rPr kumimoji="1" lang="en-US" altLang="ja-JP" dirty="0" smtClean="0"/>
              <a:t>Add an image</a:t>
            </a:r>
            <a:endParaRPr kumimoji="1" lang="ja-JP" altLang="en-US" dirty="0"/>
          </a:p>
        </p:txBody>
      </p:sp>
      <p:sp>
        <p:nvSpPr>
          <p:cNvPr id="13" name="テキスト プレースホルダー 12"/>
          <p:cNvSpPr>
            <a:spLocks noGrp="1"/>
          </p:cNvSpPr>
          <p:nvPr>
            <p:ph type="body" sz="quarter" idx="24" hasCustomPrompt="1"/>
          </p:nvPr>
        </p:nvSpPr>
        <p:spPr>
          <a:xfrm>
            <a:off x="-7323" y="540159"/>
            <a:ext cx="11482903" cy="1998000"/>
          </a:xfrm>
          <a:blipFill>
            <a:blip r:embed="rId3"/>
            <a:srcRect/>
            <a:stretch>
              <a:fillRect l="-24300"/>
            </a:stretch>
          </a:blipFill>
        </p:spPr>
        <p:txBody>
          <a:bodyPr/>
          <a:lstStyle/>
          <a:p>
            <a:pPr lvl="0"/>
            <a:r>
              <a:rPr lang="en-US" dirty="0" smtClean="0"/>
              <a:t> </a:t>
            </a:r>
            <a:endParaRPr lang="en-US" dirty="0"/>
          </a:p>
        </p:txBody>
      </p:sp>
      <p:sp>
        <p:nvSpPr>
          <p:cNvPr id="8" name="正方形/長方形 7"/>
          <p:cNvSpPr/>
          <p:nvPr userDrawn="1"/>
        </p:nvSpPr>
        <p:spPr>
          <a:xfrm>
            <a:off x="0" y="5554378"/>
            <a:ext cx="18286413" cy="386459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プレースホルダー 5"/>
          <p:cNvSpPr>
            <a:spLocks noGrp="1"/>
          </p:cNvSpPr>
          <p:nvPr>
            <p:ph type="body" sz="quarter" idx="13" hasCustomPrompt="1"/>
          </p:nvPr>
        </p:nvSpPr>
        <p:spPr>
          <a:xfrm>
            <a:off x="794779" y="7675464"/>
            <a:ext cx="16696854" cy="1569344"/>
          </a:xfrm>
          <a:noFill/>
        </p:spPr>
        <p:txBody>
          <a:bodyPr anchor="t">
            <a:noAutofit/>
          </a:bodyPr>
          <a:lstStyle>
            <a:lvl1pPr algn="ctr">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0" name="テキスト プレースホルダー 5"/>
          <p:cNvSpPr>
            <a:spLocks noGrp="1"/>
          </p:cNvSpPr>
          <p:nvPr>
            <p:ph type="body" sz="quarter" idx="23" hasCustomPrompt="1"/>
          </p:nvPr>
        </p:nvSpPr>
        <p:spPr>
          <a:xfrm rot="21600000">
            <a:off x="1087311" y="6865374"/>
            <a:ext cx="16111790" cy="855095"/>
          </a:xfrm>
          <a:noFill/>
        </p:spPr>
        <p:txBody>
          <a:bodyPr anchor="t">
            <a:noAutofit/>
          </a:bodyPr>
          <a:lstStyle>
            <a:lvl1pPr algn="ctr">
              <a:lnSpc>
                <a:spcPct val="120000"/>
              </a:lnSpc>
              <a:spcBef>
                <a:spcPts val="600"/>
              </a:spcBef>
              <a:defRPr sz="4000" spc="30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12" name="タイトル 1"/>
          <p:cNvSpPr>
            <a:spLocks noGrp="1"/>
          </p:cNvSpPr>
          <p:nvPr>
            <p:ph type="title" hasCustomPrompt="1"/>
          </p:nvPr>
        </p:nvSpPr>
        <p:spPr>
          <a:xfrm rot="21420000">
            <a:off x="494590" y="730993"/>
            <a:ext cx="10726897" cy="1231200"/>
          </a:xfrm>
          <a:prstGeom prst="rect">
            <a:avLst/>
          </a:prstGeom>
        </p:spPr>
        <p:txBody>
          <a:bodyPr anchor="ctr"/>
          <a:lstStyle>
            <a:lvl1pPr algn="r">
              <a:defRPr spc="1000" baseline="0">
                <a:solidFill>
                  <a:schemeClr val="tx1"/>
                </a:solidFill>
              </a:defRPr>
            </a:lvl1pPr>
          </a:lstStyle>
          <a:p>
            <a:r>
              <a:rPr kumimoji="1" lang="en-US" altLang="ja-JP" dirty="0" smtClean="0"/>
              <a:t>TITLE GOES HERE</a:t>
            </a:r>
            <a:endParaRPr kumimoji="1" lang="ja-JP" altLang="en-US" dirty="0"/>
          </a:p>
        </p:txBody>
      </p:sp>
    </p:spTree>
    <p:extLst>
      <p:ext uri="{BB962C8B-B14F-4D97-AF65-F5344CB8AC3E}">
        <p14:creationId xmlns:p14="http://schemas.microsoft.com/office/powerpoint/2010/main" val="275970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outVertical)">
                                      <p:cBhvr>
                                        <p:cTn id="10" dur="500"/>
                                        <p:tgtEl>
                                          <p:spTgt spid="7"/>
                                        </p:tgtEl>
                                      </p:cBhvr>
                                    </p:animEffect>
                                  </p:childTnLst>
                                </p:cTn>
                              </p:par>
                            </p:childTnLst>
                          </p:cTn>
                        </p:par>
                        <p:par>
                          <p:cTn id="11" fill="hold">
                            <p:stCondLst>
                              <p:cond delay="500"/>
                            </p:stCondLst>
                            <p:childTnLst>
                              <p:par>
                                <p:cTn id="12" presetID="2" presetClass="entr" presetSubtype="8" decel="100000" fill="hold" grpId="0" nodeType="afterEffect">
                                  <p:stCondLst>
                                    <p:cond delay="25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500" fill="hold"/>
                                        <p:tgtEl>
                                          <p:spTgt spid="12"/>
                                        </p:tgtEl>
                                        <p:attrNameLst>
                                          <p:attrName>ppt_x</p:attrName>
                                        </p:attrNameLst>
                                      </p:cBhvr>
                                      <p:tavLst>
                                        <p:tav tm="0">
                                          <p:val>
                                            <p:strVal val="0-#ppt_w/2"/>
                                          </p:val>
                                        </p:tav>
                                        <p:tav tm="100000">
                                          <p:val>
                                            <p:strVal val="#ppt_x"/>
                                          </p:val>
                                        </p:tav>
                                      </p:tavLst>
                                    </p:anim>
                                    <p:anim calcmode="lin" valueType="num">
                                      <p:cBhvr additive="base">
                                        <p:cTn id="15" dur="500" fill="hold"/>
                                        <p:tgtEl>
                                          <p:spTgt spid="12"/>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25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0-#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childTnLst>
                          </p:cTn>
                        </p:par>
                        <p:par>
                          <p:cTn id="20" fill="hold">
                            <p:stCondLst>
                              <p:cond delay="1250"/>
                            </p:stCondLst>
                            <p:childTnLst>
                              <p:par>
                                <p:cTn id="21" presetID="16" presetClass="entr" presetSubtype="37"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outVertical)">
                                      <p:cBhvr>
                                        <p:cTn id="23" dur="500"/>
                                        <p:tgtEl>
                                          <p:spTgt spid="8"/>
                                        </p:tgtEl>
                                      </p:cBhvr>
                                    </p:animEffect>
                                  </p:childTnLst>
                                </p:cTn>
                              </p:par>
                            </p:childTnLst>
                          </p:cTn>
                        </p:par>
                        <p:par>
                          <p:cTn id="24" fill="hold">
                            <p:stCondLst>
                              <p:cond delay="1750"/>
                            </p:stCondLst>
                            <p:childTnLst>
                              <p:par>
                                <p:cTn id="25" presetID="10" presetClass="entr" presetSubtype="0"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fade">
                                      <p:cBhvr>
                                        <p:cTn id="27" dur="500"/>
                                        <p:tgtEl>
                                          <p:spTgt spid="10">
                                            <p:txEl>
                                              <p:pRg st="0" end="0"/>
                                            </p:txEl>
                                          </p:spTgt>
                                        </p:tgtEl>
                                      </p:cBhvr>
                                    </p:animEffect>
                                  </p:childTnLst>
                                </p:cTn>
                              </p:par>
                              <p:par>
                                <p:cTn id="28" presetID="22" presetClass="entr" presetSubtype="8" fill="hold" grpId="0" nodeType="withEffect">
                                  <p:stCondLst>
                                    <p:cond delay="25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animBg="1">
        <p:tmplLst>
          <p:tmpl>
            <p:tnLst>
              <p:par>
                <p:cTn presetID="2" presetClass="entr" presetSubtype="8"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8" grpId="0" animBg="1"/>
      <p:bldP spid="9" grpId="0" build="p">
        <p:tmplLst>
          <p:tmpl lvl="1">
            <p:tnLst>
              <p:par>
                <p:cTn presetID="22" presetClass="entr" presetSubtype="8"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2"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5" name="正方形/長方形 4"/>
          <p:cNvSpPr/>
          <p:nvPr userDrawn="1"/>
        </p:nvSpPr>
        <p:spPr>
          <a:xfrm>
            <a:off x="9142413" y="0"/>
            <a:ext cx="9144000" cy="10287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3607258" y="4803967"/>
            <a:ext cx="10287000" cy="800000"/>
          </a:xfrm>
          <a:prstGeom prst="rect">
            <a:avLst/>
          </a:prstGeom>
        </p:spPr>
      </p:pic>
      <p:sp>
        <p:nvSpPr>
          <p:cNvPr id="6" name="テキスト プレースホルダー 12"/>
          <p:cNvSpPr>
            <a:spLocks noGrp="1"/>
          </p:cNvSpPr>
          <p:nvPr>
            <p:ph type="body" sz="quarter" idx="24" hasCustomPrompt="1"/>
          </p:nvPr>
        </p:nvSpPr>
        <p:spPr>
          <a:xfrm>
            <a:off x="-7323" y="540159"/>
            <a:ext cx="11482903" cy="1998000"/>
          </a:xfrm>
          <a:blipFill>
            <a:blip r:embed="rId3"/>
            <a:srcRect/>
            <a:stretch>
              <a:fillRect l="-24300"/>
            </a:stretch>
          </a:blipFill>
        </p:spPr>
        <p:txBody>
          <a:bodyPr/>
          <a:lstStyle/>
          <a:p>
            <a:pPr lvl="0"/>
            <a:r>
              <a:rPr lang="en-US" dirty="0" smtClean="0"/>
              <a:t> </a:t>
            </a:r>
            <a:endParaRPr lang="en-US" dirty="0"/>
          </a:p>
        </p:txBody>
      </p:sp>
      <p:sp>
        <p:nvSpPr>
          <p:cNvPr id="7" name="タイトル 1"/>
          <p:cNvSpPr>
            <a:spLocks noGrp="1"/>
          </p:cNvSpPr>
          <p:nvPr>
            <p:ph type="title" hasCustomPrompt="1"/>
          </p:nvPr>
        </p:nvSpPr>
        <p:spPr>
          <a:xfrm rot="21420000">
            <a:off x="494590" y="730993"/>
            <a:ext cx="10726897" cy="1231200"/>
          </a:xfrm>
          <a:prstGeom prst="rect">
            <a:avLst/>
          </a:prstGeom>
        </p:spPr>
        <p:txBody>
          <a:bodyPr anchor="ctr"/>
          <a:lstStyle>
            <a:lvl1pPr algn="r">
              <a:defRPr spc="1000" baseline="0">
                <a:solidFill>
                  <a:schemeClr val="tx1"/>
                </a:solidFill>
              </a:defRPr>
            </a:lvl1pPr>
          </a:lstStyle>
          <a:p>
            <a:r>
              <a:rPr kumimoji="1" lang="en-US" altLang="ja-JP" dirty="0" smtClean="0"/>
              <a:t>TITLE GOES HERE</a:t>
            </a:r>
            <a:endParaRPr kumimoji="1" lang="ja-JP" altLang="en-US" dirty="0"/>
          </a:p>
        </p:txBody>
      </p:sp>
      <p:sp>
        <p:nvSpPr>
          <p:cNvPr id="10" name="テキスト プレースホルダー 5"/>
          <p:cNvSpPr>
            <a:spLocks noGrp="1"/>
          </p:cNvSpPr>
          <p:nvPr>
            <p:ph type="body" sz="quarter" idx="23" hasCustomPrompt="1"/>
          </p:nvPr>
        </p:nvSpPr>
        <p:spPr>
          <a:xfrm rot="21600000">
            <a:off x="348343" y="2906865"/>
            <a:ext cx="8333613" cy="5908520"/>
          </a:xfrm>
          <a:noFill/>
        </p:spPr>
        <p:txBody>
          <a:bodyPr anchor="ctr">
            <a:noAutofit/>
          </a:bodyPr>
          <a:lstStyle>
            <a:lvl1pPr algn="ctr">
              <a:lnSpc>
                <a:spcPct val="100000"/>
              </a:lnSpc>
              <a:spcBef>
                <a:spcPts val="0"/>
              </a:spcBef>
              <a:defRPr sz="6600" spc="30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1" name="図プレースホルダー 7"/>
          <p:cNvSpPr>
            <a:spLocks noGrp="1"/>
          </p:cNvSpPr>
          <p:nvPr>
            <p:ph type="pic" sz="quarter" idx="26" hasCustomPrompt="1"/>
          </p:nvPr>
        </p:nvSpPr>
        <p:spPr>
          <a:xfrm>
            <a:off x="9605789" y="2622220"/>
            <a:ext cx="774251" cy="773342"/>
          </a:xfrm>
        </p:spPr>
        <p:txBody>
          <a:bodyPr>
            <a:normAutofit/>
          </a:bodyPr>
          <a:lstStyle>
            <a:lvl1pPr>
              <a:defRPr sz="1800"/>
            </a:lvl1pPr>
          </a:lstStyle>
          <a:p>
            <a:r>
              <a:rPr kumimoji="1" lang="en-US" altLang="ja-JP" dirty="0" smtClean="0"/>
              <a:t>Icon</a:t>
            </a:r>
            <a:endParaRPr kumimoji="1" lang="ja-JP" altLang="en-US" dirty="0"/>
          </a:p>
        </p:txBody>
      </p:sp>
      <p:sp>
        <p:nvSpPr>
          <p:cNvPr id="12" name="テキスト プレースホルダー 5"/>
          <p:cNvSpPr>
            <a:spLocks noGrp="1"/>
          </p:cNvSpPr>
          <p:nvPr>
            <p:ph type="body" sz="quarter" idx="13" hasCustomPrompt="1"/>
          </p:nvPr>
        </p:nvSpPr>
        <p:spPr>
          <a:xfrm>
            <a:off x="10452610" y="2414193"/>
            <a:ext cx="7299332" cy="1184565"/>
          </a:xfrm>
          <a:noFill/>
        </p:spPr>
        <p:txBody>
          <a:bodyPr anchor="ctr">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3" name="図プレースホルダー 7"/>
          <p:cNvSpPr>
            <a:spLocks noGrp="1"/>
          </p:cNvSpPr>
          <p:nvPr>
            <p:ph type="pic" sz="quarter" idx="27" hasCustomPrompt="1"/>
          </p:nvPr>
        </p:nvSpPr>
        <p:spPr>
          <a:xfrm>
            <a:off x="9605789" y="3969637"/>
            <a:ext cx="774251" cy="773342"/>
          </a:xfrm>
        </p:spPr>
        <p:txBody>
          <a:bodyPr>
            <a:normAutofit/>
          </a:bodyPr>
          <a:lstStyle>
            <a:lvl1pPr>
              <a:defRPr sz="1800"/>
            </a:lvl1pPr>
          </a:lstStyle>
          <a:p>
            <a:r>
              <a:rPr kumimoji="1" lang="en-US" altLang="ja-JP" dirty="0" smtClean="0"/>
              <a:t>Icon</a:t>
            </a:r>
            <a:endParaRPr kumimoji="1" lang="ja-JP" altLang="en-US" dirty="0"/>
          </a:p>
        </p:txBody>
      </p:sp>
      <p:sp>
        <p:nvSpPr>
          <p:cNvPr id="14" name="テキスト プレースホルダー 5"/>
          <p:cNvSpPr>
            <a:spLocks noGrp="1"/>
          </p:cNvSpPr>
          <p:nvPr>
            <p:ph type="body" sz="quarter" idx="28" hasCustomPrompt="1"/>
          </p:nvPr>
        </p:nvSpPr>
        <p:spPr>
          <a:xfrm>
            <a:off x="10452610" y="3761610"/>
            <a:ext cx="7299332" cy="1184565"/>
          </a:xfrm>
          <a:noFill/>
        </p:spPr>
        <p:txBody>
          <a:bodyPr anchor="ctr">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5" name="図プレースホルダー 7"/>
          <p:cNvSpPr>
            <a:spLocks noGrp="1"/>
          </p:cNvSpPr>
          <p:nvPr>
            <p:ph type="pic" sz="quarter" idx="29" hasCustomPrompt="1"/>
          </p:nvPr>
        </p:nvSpPr>
        <p:spPr>
          <a:xfrm>
            <a:off x="9605789" y="5317054"/>
            <a:ext cx="774251" cy="773342"/>
          </a:xfrm>
        </p:spPr>
        <p:txBody>
          <a:bodyPr>
            <a:normAutofit/>
          </a:bodyPr>
          <a:lstStyle>
            <a:lvl1pPr>
              <a:defRPr sz="1800"/>
            </a:lvl1pPr>
          </a:lstStyle>
          <a:p>
            <a:r>
              <a:rPr kumimoji="1" lang="en-US" altLang="ja-JP" dirty="0" smtClean="0"/>
              <a:t>Icon</a:t>
            </a:r>
            <a:endParaRPr kumimoji="1" lang="ja-JP" altLang="en-US" dirty="0"/>
          </a:p>
        </p:txBody>
      </p:sp>
      <p:sp>
        <p:nvSpPr>
          <p:cNvPr id="16" name="テキスト プレースホルダー 5"/>
          <p:cNvSpPr>
            <a:spLocks noGrp="1"/>
          </p:cNvSpPr>
          <p:nvPr>
            <p:ph type="body" sz="quarter" idx="30" hasCustomPrompt="1"/>
          </p:nvPr>
        </p:nvSpPr>
        <p:spPr>
          <a:xfrm>
            <a:off x="10452610" y="5109027"/>
            <a:ext cx="7299332" cy="1184565"/>
          </a:xfrm>
          <a:noFill/>
        </p:spPr>
        <p:txBody>
          <a:bodyPr anchor="ctr">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7" name="図プレースホルダー 7"/>
          <p:cNvSpPr>
            <a:spLocks noGrp="1"/>
          </p:cNvSpPr>
          <p:nvPr>
            <p:ph type="pic" sz="quarter" idx="31" hasCustomPrompt="1"/>
          </p:nvPr>
        </p:nvSpPr>
        <p:spPr>
          <a:xfrm>
            <a:off x="9605789" y="6664471"/>
            <a:ext cx="774251" cy="773342"/>
          </a:xfrm>
        </p:spPr>
        <p:txBody>
          <a:bodyPr>
            <a:normAutofit/>
          </a:bodyPr>
          <a:lstStyle>
            <a:lvl1pPr>
              <a:defRPr sz="1800"/>
            </a:lvl1pPr>
          </a:lstStyle>
          <a:p>
            <a:r>
              <a:rPr kumimoji="1" lang="en-US" altLang="ja-JP" dirty="0" smtClean="0"/>
              <a:t>Icon</a:t>
            </a:r>
            <a:endParaRPr kumimoji="1" lang="ja-JP" altLang="en-US" dirty="0"/>
          </a:p>
        </p:txBody>
      </p:sp>
      <p:sp>
        <p:nvSpPr>
          <p:cNvPr id="18" name="テキスト プレースホルダー 5"/>
          <p:cNvSpPr>
            <a:spLocks noGrp="1"/>
          </p:cNvSpPr>
          <p:nvPr>
            <p:ph type="body" sz="quarter" idx="32" hasCustomPrompt="1"/>
          </p:nvPr>
        </p:nvSpPr>
        <p:spPr>
          <a:xfrm>
            <a:off x="10452610" y="6456444"/>
            <a:ext cx="7299332" cy="1184565"/>
          </a:xfrm>
          <a:noFill/>
        </p:spPr>
        <p:txBody>
          <a:bodyPr anchor="ctr">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9" name="図プレースホルダー 7"/>
          <p:cNvSpPr>
            <a:spLocks noGrp="1"/>
          </p:cNvSpPr>
          <p:nvPr>
            <p:ph type="pic" sz="quarter" idx="33" hasCustomPrompt="1"/>
          </p:nvPr>
        </p:nvSpPr>
        <p:spPr>
          <a:xfrm>
            <a:off x="9611215" y="8011888"/>
            <a:ext cx="774251" cy="773342"/>
          </a:xfrm>
        </p:spPr>
        <p:txBody>
          <a:bodyPr>
            <a:normAutofit/>
          </a:bodyPr>
          <a:lstStyle>
            <a:lvl1pPr>
              <a:defRPr sz="1800"/>
            </a:lvl1pPr>
          </a:lstStyle>
          <a:p>
            <a:r>
              <a:rPr kumimoji="1" lang="en-US" altLang="ja-JP" dirty="0" smtClean="0"/>
              <a:t>Icon</a:t>
            </a:r>
            <a:endParaRPr kumimoji="1" lang="ja-JP" altLang="en-US" dirty="0"/>
          </a:p>
        </p:txBody>
      </p:sp>
      <p:sp>
        <p:nvSpPr>
          <p:cNvPr id="20" name="テキスト プレースホルダー 5"/>
          <p:cNvSpPr>
            <a:spLocks noGrp="1"/>
          </p:cNvSpPr>
          <p:nvPr>
            <p:ph type="body" sz="quarter" idx="34" hasCustomPrompt="1"/>
          </p:nvPr>
        </p:nvSpPr>
        <p:spPr>
          <a:xfrm>
            <a:off x="10458036" y="7803861"/>
            <a:ext cx="7299332" cy="1184565"/>
          </a:xfrm>
          <a:noFill/>
        </p:spPr>
        <p:txBody>
          <a:bodyPr anchor="ctr">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17821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par>
                          <p:cTn id="20" fill="hold">
                            <p:stCondLst>
                              <p:cond delay="1000"/>
                            </p:stCondLst>
                            <p:childTnLst>
                              <p:par>
                                <p:cTn id="21" presetID="2" presetClass="entr" presetSubtype="12" decel="100000" fill="hold" grpId="0" nodeType="afterEffect">
                                  <p:stCondLst>
                                    <p:cond delay="250"/>
                                  </p:stCondLst>
                                  <p:iterate type="wd">
                                    <p:tmPct val="10000"/>
                                  </p:iterate>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800"/>
                            </p:stCondLst>
                            <p:childTnLst>
                              <p:par>
                                <p:cTn id="26" presetID="31" presetClass="entr" presetSubtype="0" fill="hold" grpId="0" nodeType="afterEffect">
                                  <p:stCondLst>
                                    <p:cond delay="5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 calcmode="lin" valueType="num">
                                      <p:cBhvr>
                                        <p:cTn id="30" dur="500" fill="hold"/>
                                        <p:tgtEl>
                                          <p:spTgt spid="11"/>
                                        </p:tgtEl>
                                        <p:attrNameLst>
                                          <p:attrName>style.rotation</p:attrName>
                                        </p:attrNameLst>
                                      </p:cBhvr>
                                      <p:tavLst>
                                        <p:tav tm="0">
                                          <p:val>
                                            <p:fltVal val="90"/>
                                          </p:val>
                                        </p:tav>
                                        <p:tav tm="100000">
                                          <p:val>
                                            <p:fltVal val="0"/>
                                          </p:val>
                                        </p:tav>
                                      </p:tavLst>
                                    </p:anim>
                                    <p:animEffect transition="in" filter="fade">
                                      <p:cBhvr>
                                        <p:cTn id="31" dur="500"/>
                                        <p:tgtEl>
                                          <p:spTgt spid="11"/>
                                        </p:tgtEl>
                                      </p:cBhvr>
                                    </p:animEffect>
                                  </p:childTnLst>
                                </p:cTn>
                              </p:par>
                              <p:par>
                                <p:cTn id="32" presetID="22" presetClass="entr" presetSubtype="8" fill="hold" grpId="0" nodeType="withEffect">
                                  <p:stCondLst>
                                    <p:cond delay="750"/>
                                  </p:stCondLst>
                                  <p:childTnLst>
                                    <p:set>
                                      <p:cBhvr>
                                        <p:cTn id="33" dur="1" fill="hold">
                                          <p:stCondLst>
                                            <p:cond delay="0"/>
                                          </p:stCondLst>
                                        </p:cTn>
                                        <p:tgtEl>
                                          <p:spTgt spid="12">
                                            <p:txEl>
                                              <p:pRg st="0" end="0"/>
                                            </p:txEl>
                                          </p:spTgt>
                                        </p:tgtEl>
                                        <p:attrNameLst>
                                          <p:attrName>style.visibility</p:attrName>
                                        </p:attrNameLst>
                                      </p:cBhvr>
                                      <p:to>
                                        <p:strVal val="visible"/>
                                      </p:to>
                                    </p:set>
                                    <p:animEffect transition="in" filter="wipe(left)">
                                      <p:cBhvr>
                                        <p:cTn id="34" dur="500"/>
                                        <p:tgtEl>
                                          <p:spTgt spid="12">
                                            <p:txEl>
                                              <p:pRg st="0" end="0"/>
                                            </p:txEl>
                                          </p:spTgt>
                                        </p:tgtEl>
                                      </p:cBhvr>
                                    </p:animEffect>
                                  </p:childTnLst>
                                </p:cTn>
                              </p:par>
                            </p:childTnLst>
                          </p:cTn>
                        </p:par>
                        <p:par>
                          <p:cTn id="35" fill="hold">
                            <p:stCondLst>
                              <p:cond delay="3050"/>
                            </p:stCondLst>
                            <p:childTnLst>
                              <p:par>
                                <p:cTn id="36" presetID="31" presetClass="entr" presetSubtype="0"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fltVal val="0"/>
                                          </p:val>
                                        </p:tav>
                                        <p:tav tm="100000">
                                          <p:val>
                                            <p:strVal val="#ppt_h"/>
                                          </p:val>
                                        </p:tav>
                                      </p:tavLst>
                                    </p:anim>
                                    <p:anim calcmode="lin" valueType="num">
                                      <p:cBhvr>
                                        <p:cTn id="40" dur="500" fill="hold"/>
                                        <p:tgtEl>
                                          <p:spTgt spid="13"/>
                                        </p:tgtEl>
                                        <p:attrNameLst>
                                          <p:attrName>style.rotation</p:attrName>
                                        </p:attrNameLst>
                                      </p:cBhvr>
                                      <p:tavLst>
                                        <p:tav tm="0">
                                          <p:val>
                                            <p:fltVal val="90"/>
                                          </p:val>
                                        </p:tav>
                                        <p:tav tm="100000">
                                          <p:val>
                                            <p:fltVal val="0"/>
                                          </p:val>
                                        </p:tav>
                                      </p:tavLst>
                                    </p:anim>
                                    <p:animEffect transition="in" filter="fade">
                                      <p:cBhvr>
                                        <p:cTn id="41" dur="500"/>
                                        <p:tgtEl>
                                          <p:spTgt spid="13"/>
                                        </p:tgtEl>
                                      </p:cBhvr>
                                    </p:animEffect>
                                  </p:childTnLst>
                                </p:cTn>
                              </p:par>
                              <p:par>
                                <p:cTn id="42" presetID="22" presetClass="entr" presetSubtype="8" fill="hold" grpId="0" nodeType="withEffect">
                                  <p:stCondLst>
                                    <p:cond delay="250"/>
                                  </p:stCondLst>
                                  <p:childTnLst>
                                    <p:set>
                                      <p:cBhvr>
                                        <p:cTn id="43" dur="1" fill="hold">
                                          <p:stCondLst>
                                            <p:cond delay="0"/>
                                          </p:stCondLst>
                                        </p:cTn>
                                        <p:tgtEl>
                                          <p:spTgt spid="14">
                                            <p:txEl>
                                              <p:pRg st="0" end="0"/>
                                            </p:txEl>
                                          </p:spTgt>
                                        </p:tgtEl>
                                        <p:attrNameLst>
                                          <p:attrName>style.visibility</p:attrName>
                                        </p:attrNameLst>
                                      </p:cBhvr>
                                      <p:to>
                                        <p:strVal val="visible"/>
                                      </p:to>
                                    </p:set>
                                    <p:animEffect transition="in" filter="wipe(left)">
                                      <p:cBhvr>
                                        <p:cTn id="44" dur="500"/>
                                        <p:tgtEl>
                                          <p:spTgt spid="14">
                                            <p:txEl>
                                              <p:pRg st="0" end="0"/>
                                            </p:txEl>
                                          </p:spTgt>
                                        </p:tgtEl>
                                      </p:cBhvr>
                                    </p:animEffect>
                                  </p:childTnLst>
                                </p:cTn>
                              </p:par>
                            </p:childTnLst>
                          </p:cTn>
                        </p:par>
                        <p:par>
                          <p:cTn id="45" fill="hold">
                            <p:stCondLst>
                              <p:cond delay="3800"/>
                            </p:stCondLst>
                            <p:childTnLst>
                              <p:par>
                                <p:cTn id="46" presetID="31" presetClass="entr" presetSubtype="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 calcmode="lin" valueType="num">
                                      <p:cBhvr>
                                        <p:cTn id="50" dur="500" fill="hold"/>
                                        <p:tgtEl>
                                          <p:spTgt spid="15"/>
                                        </p:tgtEl>
                                        <p:attrNameLst>
                                          <p:attrName>style.rotation</p:attrName>
                                        </p:attrNameLst>
                                      </p:cBhvr>
                                      <p:tavLst>
                                        <p:tav tm="0">
                                          <p:val>
                                            <p:fltVal val="90"/>
                                          </p:val>
                                        </p:tav>
                                        <p:tav tm="100000">
                                          <p:val>
                                            <p:fltVal val="0"/>
                                          </p:val>
                                        </p:tav>
                                      </p:tavLst>
                                    </p:anim>
                                    <p:animEffect transition="in" filter="fade">
                                      <p:cBhvr>
                                        <p:cTn id="51" dur="500"/>
                                        <p:tgtEl>
                                          <p:spTgt spid="15"/>
                                        </p:tgtEl>
                                      </p:cBhvr>
                                    </p:animEffect>
                                  </p:childTnLst>
                                </p:cTn>
                              </p:par>
                              <p:par>
                                <p:cTn id="52" presetID="22" presetClass="entr" presetSubtype="8" fill="hold" grpId="0" nodeType="withEffect">
                                  <p:stCondLst>
                                    <p:cond delay="25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4550"/>
                            </p:stCondLst>
                            <p:childTnLst>
                              <p:par>
                                <p:cTn id="56" presetID="31"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 calcmode="lin" valueType="num">
                                      <p:cBhvr>
                                        <p:cTn id="58" dur="500" fill="hold"/>
                                        <p:tgtEl>
                                          <p:spTgt spid="17"/>
                                        </p:tgtEl>
                                        <p:attrNameLst>
                                          <p:attrName>ppt_w</p:attrName>
                                        </p:attrNameLst>
                                      </p:cBhvr>
                                      <p:tavLst>
                                        <p:tav tm="0">
                                          <p:val>
                                            <p:fltVal val="0"/>
                                          </p:val>
                                        </p:tav>
                                        <p:tav tm="100000">
                                          <p:val>
                                            <p:strVal val="#ppt_w"/>
                                          </p:val>
                                        </p:tav>
                                      </p:tavLst>
                                    </p:anim>
                                    <p:anim calcmode="lin" valueType="num">
                                      <p:cBhvr>
                                        <p:cTn id="59" dur="500" fill="hold"/>
                                        <p:tgtEl>
                                          <p:spTgt spid="17"/>
                                        </p:tgtEl>
                                        <p:attrNameLst>
                                          <p:attrName>ppt_h</p:attrName>
                                        </p:attrNameLst>
                                      </p:cBhvr>
                                      <p:tavLst>
                                        <p:tav tm="0">
                                          <p:val>
                                            <p:fltVal val="0"/>
                                          </p:val>
                                        </p:tav>
                                        <p:tav tm="100000">
                                          <p:val>
                                            <p:strVal val="#ppt_h"/>
                                          </p:val>
                                        </p:tav>
                                      </p:tavLst>
                                    </p:anim>
                                    <p:anim calcmode="lin" valueType="num">
                                      <p:cBhvr>
                                        <p:cTn id="60" dur="500" fill="hold"/>
                                        <p:tgtEl>
                                          <p:spTgt spid="17"/>
                                        </p:tgtEl>
                                        <p:attrNameLst>
                                          <p:attrName>style.rotation</p:attrName>
                                        </p:attrNameLst>
                                      </p:cBhvr>
                                      <p:tavLst>
                                        <p:tav tm="0">
                                          <p:val>
                                            <p:fltVal val="90"/>
                                          </p:val>
                                        </p:tav>
                                        <p:tav tm="100000">
                                          <p:val>
                                            <p:fltVal val="0"/>
                                          </p:val>
                                        </p:tav>
                                      </p:tavLst>
                                    </p:anim>
                                    <p:animEffect transition="in" filter="fade">
                                      <p:cBhvr>
                                        <p:cTn id="61" dur="500"/>
                                        <p:tgtEl>
                                          <p:spTgt spid="17"/>
                                        </p:tgtEl>
                                      </p:cBhvr>
                                    </p:animEffect>
                                  </p:childTnLst>
                                </p:cTn>
                              </p:par>
                              <p:par>
                                <p:cTn id="62" presetID="22" presetClass="entr" presetSubtype="8" fill="hold" grpId="0" nodeType="withEffect">
                                  <p:stCondLst>
                                    <p:cond delay="250"/>
                                  </p:stCondLst>
                                  <p:childTnLst>
                                    <p:set>
                                      <p:cBhvr>
                                        <p:cTn id="63" dur="1" fill="hold">
                                          <p:stCondLst>
                                            <p:cond delay="0"/>
                                          </p:stCondLst>
                                        </p:cTn>
                                        <p:tgtEl>
                                          <p:spTgt spid="18">
                                            <p:txEl>
                                              <p:pRg st="0" end="0"/>
                                            </p:txEl>
                                          </p:spTgt>
                                        </p:tgtEl>
                                        <p:attrNameLst>
                                          <p:attrName>style.visibility</p:attrName>
                                        </p:attrNameLst>
                                      </p:cBhvr>
                                      <p:to>
                                        <p:strVal val="visible"/>
                                      </p:to>
                                    </p:set>
                                    <p:animEffect transition="in" filter="wipe(left)">
                                      <p:cBhvr>
                                        <p:cTn id="64" dur="500"/>
                                        <p:tgtEl>
                                          <p:spTgt spid="18">
                                            <p:txEl>
                                              <p:pRg st="0" end="0"/>
                                            </p:txEl>
                                          </p:spTgt>
                                        </p:tgtEl>
                                      </p:cBhvr>
                                    </p:animEffect>
                                  </p:childTnLst>
                                </p:cTn>
                              </p:par>
                            </p:childTnLst>
                          </p:cTn>
                        </p:par>
                        <p:par>
                          <p:cTn id="65" fill="hold">
                            <p:stCondLst>
                              <p:cond delay="5300"/>
                            </p:stCondLst>
                            <p:childTnLst>
                              <p:par>
                                <p:cTn id="66" presetID="31" presetClass="entr" presetSubtype="0" fill="hold" grpId="0" nodeType="after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p:cTn id="68" dur="500" fill="hold"/>
                                        <p:tgtEl>
                                          <p:spTgt spid="19"/>
                                        </p:tgtEl>
                                        <p:attrNameLst>
                                          <p:attrName>ppt_w</p:attrName>
                                        </p:attrNameLst>
                                      </p:cBhvr>
                                      <p:tavLst>
                                        <p:tav tm="0">
                                          <p:val>
                                            <p:fltVal val="0"/>
                                          </p:val>
                                        </p:tav>
                                        <p:tav tm="100000">
                                          <p:val>
                                            <p:strVal val="#ppt_w"/>
                                          </p:val>
                                        </p:tav>
                                      </p:tavLst>
                                    </p:anim>
                                    <p:anim calcmode="lin" valueType="num">
                                      <p:cBhvr>
                                        <p:cTn id="69" dur="500" fill="hold"/>
                                        <p:tgtEl>
                                          <p:spTgt spid="19"/>
                                        </p:tgtEl>
                                        <p:attrNameLst>
                                          <p:attrName>ppt_h</p:attrName>
                                        </p:attrNameLst>
                                      </p:cBhvr>
                                      <p:tavLst>
                                        <p:tav tm="0">
                                          <p:val>
                                            <p:fltVal val="0"/>
                                          </p:val>
                                        </p:tav>
                                        <p:tav tm="100000">
                                          <p:val>
                                            <p:strVal val="#ppt_h"/>
                                          </p:val>
                                        </p:tav>
                                      </p:tavLst>
                                    </p:anim>
                                    <p:anim calcmode="lin" valueType="num">
                                      <p:cBhvr>
                                        <p:cTn id="70" dur="500" fill="hold"/>
                                        <p:tgtEl>
                                          <p:spTgt spid="19"/>
                                        </p:tgtEl>
                                        <p:attrNameLst>
                                          <p:attrName>style.rotation</p:attrName>
                                        </p:attrNameLst>
                                      </p:cBhvr>
                                      <p:tavLst>
                                        <p:tav tm="0">
                                          <p:val>
                                            <p:fltVal val="90"/>
                                          </p:val>
                                        </p:tav>
                                        <p:tav tm="100000">
                                          <p:val>
                                            <p:fltVal val="0"/>
                                          </p:val>
                                        </p:tav>
                                      </p:tavLst>
                                    </p:anim>
                                    <p:animEffect transition="in" filter="fade">
                                      <p:cBhvr>
                                        <p:cTn id="71" dur="500"/>
                                        <p:tgtEl>
                                          <p:spTgt spid="19"/>
                                        </p:tgtEl>
                                      </p:cBhvr>
                                    </p:animEffect>
                                  </p:childTnLst>
                                </p:cTn>
                              </p:par>
                              <p:par>
                                <p:cTn id="72" presetID="22" presetClass="entr" presetSubtype="8" fill="hold" grpId="0" nodeType="withEffect">
                                  <p:stCondLst>
                                    <p:cond delay="250"/>
                                  </p:stCondLst>
                                  <p:childTnLst>
                                    <p:set>
                                      <p:cBhvr>
                                        <p:cTn id="73" dur="1" fill="hold">
                                          <p:stCondLst>
                                            <p:cond delay="0"/>
                                          </p:stCondLst>
                                        </p:cTn>
                                        <p:tgtEl>
                                          <p:spTgt spid="20">
                                            <p:txEl>
                                              <p:pRg st="0" end="0"/>
                                            </p:txEl>
                                          </p:spTgt>
                                        </p:tgtEl>
                                        <p:attrNameLst>
                                          <p:attrName>style.visibility</p:attrName>
                                        </p:attrNameLst>
                                      </p:cBhvr>
                                      <p:to>
                                        <p:strVal val="visible"/>
                                      </p:to>
                                    </p:set>
                                    <p:animEffect transition="in" filter="wipe(left)">
                                      <p:cBhvr>
                                        <p:cTn id="74"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tmplLst>
          <p:tmpl>
            <p:tnLst>
              <p:par>
                <p:cTn presetID="2" presetClass="entr" presetSubtype="8"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p:bldP spid="10" grpId="0" build="p">
        <p:tmplLst>
          <p:tmpl lvl="1">
            <p:tnLst>
              <p:par>
                <p:cTn presetID="2" presetClass="entr" presetSubtype="12" decel="100000" fill="hold" nodeType="afterEffect">
                  <p:stCondLst>
                    <p:cond delay="2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P spid="11" grpId="0"/>
      <p:bldP spid="12" grpId="0" build="p">
        <p:tmplLst>
          <p:tmpl lvl="1">
            <p:tnLst>
              <p:par>
                <p:cTn presetID="22" presetClass="entr" presetSubtype="8" fill="hold" nodeType="withEffect">
                  <p:stCondLst>
                    <p:cond delay="75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bldP spid="14" grpId="0" build="p">
        <p:tmplLst>
          <p:tmpl lvl="1">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bldP spid="18" grpId="0" build="p">
        <p:tmplLst>
          <p:tmpl lvl="1">
            <p:tnLst>
              <p:par>
                <p:cTn presetID="22" presetClass="entr" presetSubtype="8"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p:bldP spid="20" grpId="0" build="p">
        <p:tmplLst>
          <p:tmpl lvl="1">
            <p:tnLst>
              <p:par>
                <p:cTn presetID="22" presetClass="entr" presetSubtype="8"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ph and Right Pain">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3426329" y="4743500"/>
            <a:ext cx="10287000" cy="800000"/>
          </a:xfrm>
          <a:prstGeom prst="rect">
            <a:avLst/>
          </a:prstGeom>
        </p:spPr>
      </p:pic>
      <p:sp>
        <p:nvSpPr>
          <p:cNvPr id="5" name="正方形/長方形 4"/>
          <p:cNvSpPr/>
          <p:nvPr userDrawn="1"/>
        </p:nvSpPr>
        <p:spPr>
          <a:xfrm>
            <a:off x="8969829" y="0"/>
            <a:ext cx="9316584" cy="10287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プレースホルダー 12"/>
          <p:cNvSpPr>
            <a:spLocks noGrp="1"/>
          </p:cNvSpPr>
          <p:nvPr>
            <p:ph type="body" sz="quarter" idx="24" hasCustomPrompt="1"/>
          </p:nvPr>
        </p:nvSpPr>
        <p:spPr>
          <a:xfrm>
            <a:off x="-7323" y="540159"/>
            <a:ext cx="11482903" cy="1998000"/>
          </a:xfrm>
          <a:blipFill>
            <a:blip r:embed="rId3"/>
            <a:srcRect/>
            <a:stretch>
              <a:fillRect l="-24300"/>
            </a:stretch>
          </a:blipFill>
        </p:spPr>
        <p:txBody>
          <a:bodyPr/>
          <a:lstStyle/>
          <a:p>
            <a:pPr lvl="0"/>
            <a:r>
              <a:rPr lang="en-US" dirty="0" smtClean="0"/>
              <a:t> </a:t>
            </a:r>
            <a:endParaRPr lang="en-US" dirty="0"/>
          </a:p>
        </p:txBody>
      </p:sp>
      <p:sp>
        <p:nvSpPr>
          <p:cNvPr id="7" name="タイトル 1"/>
          <p:cNvSpPr>
            <a:spLocks noGrp="1"/>
          </p:cNvSpPr>
          <p:nvPr>
            <p:ph type="title" hasCustomPrompt="1"/>
          </p:nvPr>
        </p:nvSpPr>
        <p:spPr>
          <a:xfrm rot="21420000">
            <a:off x="494590" y="730993"/>
            <a:ext cx="10726897" cy="1231200"/>
          </a:xfrm>
          <a:prstGeom prst="rect">
            <a:avLst/>
          </a:prstGeom>
        </p:spPr>
        <p:txBody>
          <a:bodyPr anchor="ctr"/>
          <a:lstStyle>
            <a:lvl1pPr algn="r">
              <a:defRPr spc="1000" baseline="0">
                <a:solidFill>
                  <a:schemeClr val="tx1"/>
                </a:solidFill>
              </a:defRPr>
            </a:lvl1pPr>
          </a:lstStyle>
          <a:p>
            <a:r>
              <a:rPr kumimoji="1" lang="en-US" altLang="ja-JP" dirty="0" smtClean="0"/>
              <a:t>TITLE GOES HERE</a:t>
            </a:r>
            <a:endParaRPr kumimoji="1" lang="ja-JP" altLang="en-US" dirty="0"/>
          </a:p>
        </p:txBody>
      </p:sp>
      <p:sp>
        <p:nvSpPr>
          <p:cNvPr id="3" name="グラフ プレースホルダー 2"/>
          <p:cNvSpPr>
            <a:spLocks noGrp="1"/>
          </p:cNvSpPr>
          <p:nvPr>
            <p:ph type="chart" sz="quarter" idx="25" hasCustomPrompt="1"/>
          </p:nvPr>
        </p:nvSpPr>
        <p:spPr>
          <a:xfrm>
            <a:off x="469723" y="2365375"/>
            <a:ext cx="7899164" cy="7475538"/>
          </a:xfrm>
          <a:solidFill>
            <a:schemeClr val="tx1">
              <a:alpha val="30000"/>
            </a:schemeClr>
          </a:solidFill>
        </p:spPr>
        <p:txBody>
          <a:bodyPr/>
          <a:lstStyle>
            <a:lvl1pPr>
              <a:defRPr baseline="0"/>
            </a:lvl1pPr>
          </a:lstStyle>
          <a:p>
            <a:r>
              <a:rPr lang="en-US" dirty="0" smtClean="0"/>
              <a:t>Add graph here</a:t>
            </a:r>
            <a:endParaRPr lang="en-US" dirty="0"/>
          </a:p>
        </p:txBody>
      </p:sp>
      <p:sp>
        <p:nvSpPr>
          <p:cNvPr id="21" name="正方形/長方形 20"/>
          <p:cNvSpPr/>
          <p:nvPr userDrawn="1"/>
        </p:nvSpPr>
        <p:spPr>
          <a:xfrm rot="-180000">
            <a:off x="8585204" y="2515722"/>
            <a:ext cx="7076948" cy="792088"/>
          </a:xfrm>
          <a:prstGeom prst="rect">
            <a:avLst/>
          </a:prstGeom>
          <a:blipFill dpi="0" rotWithShape="1">
            <a:blip r:embed="rId4"/>
            <a:srcRect/>
            <a:tile tx="0" ty="0" sx="100000" sy="100000" flip="none" algn="tl"/>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テキスト プレースホルダー 5"/>
          <p:cNvSpPr>
            <a:spLocks noGrp="1"/>
          </p:cNvSpPr>
          <p:nvPr>
            <p:ph type="body" sz="quarter" idx="13" hasCustomPrompt="1"/>
          </p:nvPr>
        </p:nvSpPr>
        <p:spPr>
          <a:xfrm>
            <a:off x="9373466" y="3646317"/>
            <a:ext cx="8188820" cy="2087207"/>
          </a:xfrm>
          <a:noFill/>
        </p:spPr>
        <p:txBody>
          <a:bodyPr anchor="t">
            <a:noAutofit/>
          </a:bodyPr>
          <a:lstStyle>
            <a:lvl1pPr>
              <a:lnSpc>
                <a:spcPct val="120000"/>
              </a:lnSpc>
              <a:spcBef>
                <a:spcPts val="60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3" name="テキスト プレースホルダー 5"/>
          <p:cNvSpPr>
            <a:spLocks noGrp="1"/>
          </p:cNvSpPr>
          <p:nvPr>
            <p:ph type="body" sz="quarter" idx="14" hasCustomPrompt="1"/>
          </p:nvPr>
        </p:nvSpPr>
        <p:spPr>
          <a:xfrm rot="-180000">
            <a:off x="8720219" y="2470718"/>
            <a:ext cx="6851923" cy="792088"/>
          </a:xfrm>
          <a:noFill/>
        </p:spPr>
        <p:txBody>
          <a:bodyPr anchor="b">
            <a:noAutofit/>
          </a:bodyPr>
          <a:lstStyle>
            <a:lvl1pPr>
              <a:lnSpc>
                <a:spcPct val="120000"/>
              </a:lnSpc>
              <a:spcBef>
                <a:spcPts val="600"/>
              </a:spcBef>
              <a:defRPr sz="3200" spc="300">
                <a:solidFill>
                  <a:schemeClr val="tx2"/>
                </a:solidFill>
                <a:effectLst/>
              </a:defRPr>
            </a:lvl1pPr>
          </a:lstStyle>
          <a:p>
            <a:pPr lvl="0"/>
            <a:r>
              <a:rPr kumimoji="1" lang="en-US" altLang="ja-JP" dirty="0" smtClean="0"/>
              <a:t>TEXT HERE</a:t>
            </a:r>
            <a:endParaRPr kumimoji="1" lang="ja-JP" altLang="en-US" dirty="0"/>
          </a:p>
        </p:txBody>
      </p:sp>
      <p:sp>
        <p:nvSpPr>
          <p:cNvPr id="24" name="正方形/長方形 23"/>
          <p:cNvSpPr/>
          <p:nvPr userDrawn="1"/>
        </p:nvSpPr>
        <p:spPr>
          <a:xfrm rot="-180000">
            <a:off x="8585204" y="6162039"/>
            <a:ext cx="7076948" cy="792088"/>
          </a:xfrm>
          <a:prstGeom prst="rect">
            <a:avLst/>
          </a:prstGeom>
          <a:blipFill dpi="0" rotWithShape="1">
            <a:blip r:embed="rId4"/>
            <a:srcRect/>
            <a:tile tx="0" ty="0" sx="100000" sy="100000" flip="none" algn="tl"/>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テキスト プレースホルダー 5"/>
          <p:cNvSpPr>
            <a:spLocks noGrp="1"/>
          </p:cNvSpPr>
          <p:nvPr>
            <p:ph type="body" sz="quarter" idx="26" hasCustomPrompt="1"/>
          </p:nvPr>
        </p:nvSpPr>
        <p:spPr>
          <a:xfrm>
            <a:off x="9373466" y="7292634"/>
            <a:ext cx="8188820" cy="2087207"/>
          </a:xfrm>
          <a:noFill/>
        </p:spPr>
        <p:txBody>
          <a:bodyPr anchor="t">
            <a:noAutofit/>
          </a:bodyPr>
          <a:lstStyle>
            <a:lvl1pPr>
              <a:lnSpc>
                <a:spcPct val="120000"/>
              </a:lnSpc>
              <a:spcBef>
                <a:spcPts val="60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6" name="テキスト プレースホルダー 5"/>
          <p:cNvSpPr>
            <a:spLocks noGrp="1"/>
          </p:cNvSpPr>
          <p:nvPr>
            <p:ph type="body" sz="quarter" idx="27" hasCustomPrompt="1"/>
          </p:nvPr>
        </p:nvSpPr>
        <p:spPr>
          <a:xfrm rot="-180000">
            <a:off x="8720219" y="6117035"/>
            <a:ext cx="6851923" cy="792088"/>
          </a:xfrm>
          <a:noFill/>
        </p:spPr>
        <p:txBody>
          <a:bodyPr anchor="b">
            <a:noAutofit/>
          </a:bodyPr>
          <a:lstStyle>
            <a:lvl1pPr>
              <a:lnSpc>
                <a:spcPct val="120000"/>
              </a:lnSpc>
              <a:spcBef>
                <a:spcPts val="600"/>
              </a:spcBef>
              <a:defRPr sz="3200" spc="300">
                <a:solidFill>
                  <a:schemeClr val="tx2"/>
                </a:solidFill>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287246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1000"/>
                            </p:stCondLst>
                            <p:childTnLst>
                              <p:par>
                                <p:cTn id="18" presetID="22" presetClass="entr" presetSubtype="4" fill="hold" grpId="0" nodeType="afterEffect">
                                  <p:stCondLst>
                                    <p:cond delay="50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par>
                                <p:cTn id="21" presetID="22" presetClass="entr" presetSubtype="4" fill="hold" nodeType="withEffect">
                                  <p:stCondLst>
                                    <p:cond delay="50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par>
                          <p:cTn id="24" fill="hold">
                            <p:stCondLst>
                              <p:cond delay="2000"/>
                            </p:stCondLst>
                            <p:childTnLst>
                              <p:par>
                                <p:cTn id="25" presetID="2" presetClass="entr" presetSubtype="2" decel="100000" fill="hold" grpId="0" nodeType="afterEffect">
                                  <p:stCondLst>
                                    <p:cond delay="25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1+#ppt_w/2"/>
                                          </p:val>
                                        </p:tav>
                                        <p:tav tm="100000">
                                          <p:val>
                                            <p:strVal val="#ppt_x"/>
                                          </p:val>
                                        </p:tav>
                                      </p:tavLst>
                                    </p:anim>
                                    <p:anim calcmode="lin" valueType="num">
                                      <p:cBhvr additive="base">
                                        <p:cTn id="28" dur="500" fill="hold"/>
                                        <p:tgtEl>
                                          <p:spTgt spid="23"/>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25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1+#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par>
                          <p:cTn id="33" fill="hold">
                            <p:stCondLst>
                              <p:cond delay="2750"/>
                            </p:stCondLst>
                            <p:childTnLst>
                              <p:par>
                                <p:cTn id="34" presetID="22" presetClass="entr" presetSubtype="8" fill="hold" grpId="0" nodeType="afterEffect">
                                  <p:stCondLst>
                                    <p:cond delay="0"/>
                                  </p:stCondLst>
                                  <p:childTnLst>
                                    <p:set>
                                      <p:cBhvr>
                                        <p:cTn id="35" dur="1" fill="hold">
                                          <p:stCondLst>
                                            <p:cond delay="0"/>
                                          </p:stCondLst>
                                        </p:cTn>
                                        <p:tgtEl>
                                          <p:spTgt spid="22">
                                            <p:txEl>
                                              <p:pRg st="0" end="0"/>
                                            </p:txEl>
                                          </p:spTgt>
                                        </p:tgtEl>
                                        <p:attrNameLst>
                                          <p:attrName>style.visibility</p:attrName>
                                        </p:attrNameLst>
                                      </p:cBhvr>
                                      <p:to>
                                        <p:strVal val="visible"/>
                                      </p:to>
                                    </p:set>
                                    <p:animEffect transition="in" filter="wipe(left)">
                                      <p:cBhvr>
                                        <p:cTn id="36" dur="500"/>
                                        <p:tgtEl>
                                          <p:spTgt spid="22">
                                            <p:txEl>
                                              <p:pRg st="0" end="0"/>
                                            </p:txEl>
                                          </p:spTgt>
                                        </p:tgtEl>
                                      </p:cBhvr>
                                    </p:animEffect>
                                  </p:childTnLst>
                                </p:cTn>
                              </p:par>
                            </p:childTnLst>
                          </p:cTn>
                        </p:par>
                        <p:par>
                          <p:cTn id="37" fill="hold">
                            <p:stCondLst>
                              <p:cond delay="3250"/>
                            </p:stCondLst>
                            <p:childTnLst>
                              <p:par>
                                <p:cTn id="38" presetID="2" presetClass="entr" presetSubtype="2" decel="100000" fill="hold" grpId="0" nodeType="afterEffect">
                                  <p:stCondLst>
                                    <p:cond delay="50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1+#ppt_w/2"/>
                                          </p:val>
                                        </p:tav>
                                        <p:tav tm="100000">
                                          <p:val>
                                            <p:strVal val="#ppt_x"/>
                                          </p:val>
                                        </p:tav>
                                      </p:tavLst>
                                    </p:anim>
                                    <p:anim calcmode="lin" valueType="num">
                                      <p:cBhvr additive="base">
                                        <p:cTn id="41" dur="500" fill="hold"/>
                                        <p:tgtEl>
                                          <p:spTgt spid="26"/>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1+#ppt_w/2"/>
                                          </p:val>
                                        </p:tav>
                                        <p:tav tm="100000">
                                          <p:val>
                                            <p:strVal val="#ppt_x"/>
                                          </p:val>
                                        </p:tav>
                                      </p:tavLst>
                                    </p:anim>
                                    <p:anim calcmode="lin" valueType="num">
                                      <p:cBhvr additive="base">
                                        <p:cTn id="45" dur="500" fill="hold"/>
                                        <p:tgtEl>
                                          <p:spTgt spid="24"/>
                                        </p:tgtEl>
                                        <p:attrNameLst>
                                          <p:attrName>ppt_y</p:attrName>
                                        </p:attrNameLst>
                                      </p:cBhvr>
                                      <p:tavLst>
                                        <p:tav tm="0">
                                          <p:val>
                                            <p:strVal val="#ppt_y"/>
                                          </p:val>
                                        </p:tav>
                                        <p:tav tm="100000">
                                          <p:val>
                                            <p:strVal val="#ppt_y"/>
                                          </p:val>
                                        </p:tav>
                                      </p:tavLst>
                                    </p:anim>
                                  </p:childTnLst>
                                </p:cTn>
                              </p:par>
                            </p:childTnLst>
                          </p:cTn>
                        </p:par>
                        <p:par>
                          <p:cTn id="46" fill="hold">
                            <p:stCondLst>
                              <p:cond delay="4250"/>
                            </p:stCondLst>
                            <p:childTnLst>
                              <p:par>
                                <p:cTn id="47" presetID="22" presetClass="entr" presetSubtype="8" fill="hold" grpId="0" nodeType="afterEffect">
                                  <p:stCondLst>
                                    <p:cond delay="0"/>
                                  </p:stCondLst>
                                  <p:childTnLst>
                                    <p:set>
                                      <p:cBhvr>
                                        <p:cTn id="48" dur="1" fill="hold">
                                          <p:stCondLst>
                                            <p:cond delay="0"/>
                                          </p:stCondLst>
                                        </p:cTn>
                                        <p:tgtEl>
                                          <p:spTgt spid="25">
                                            <p:txEl>
                                              <p:pRg st="0" end="0"/>
                                            </p:txEl>
                                          </p:spTgt>
                                        </p:tgtEl>
                                        <p:attrNameLst>
                                          <p:attrName>style.visibility</p:attrName>
                                        </p:attrNameLst>
                                      </p:cBhvr>
                                      <p:to>
                                        <p:strVal val="visible"/>
                                      </p:to>
                                    </p:set>
                                    <p:animEffect transition="in" filter="wipe(left)">
                                      <p:cBhvr>
                                        <p:cTn id="49"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tmplLst>
          <p:tmpl>
            <p:tnLst>
              <p:par>
                <p:cTn presetID="2" presetClass="entr" presetSubtype="8"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p:bldP spid="3" grpId="0" animBg="1"/>
      <p:bldP spid="21" grpId="0" animBg="1"/>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p:tmplLst>
          <p:tmpl>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p:tmplLst>
          <p:tmpl>
            <p:tnLst>
              <p:par>
                <p:cTn presetID="2" presetClass="entr" presetSubtype="2" decel="100000" fill="hold" nodeType="after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Images and Images ">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1392553" y="0"/>
            <a:ext cx="4839432" cy="10287000"/>
          </a:xfrm>
          <a:solidFill>
            <a:schemeClr val="tx1">
              <a:lumMod val="95000"/>
              <a:alpha val="42000"/>
            </a:schemeClr>
          </a:solidFill>
          <a:effectLst>
            <a:outerShdw blurRad="50800" dist="127000" algn="l" rotWithShape="0">
              <a:prstClr val="black">
                <a:alpha val="40000"/>
              </a:prstClr>
            </a:outerShdw>
          </a:effectLst>
        </p:spPr>
        <p:txBody>
          <a:bodyPr/>
          <a:lstStyle>
            <a:lvl1pPr>
              <a:defRPr/>
            </a:lvl1pPr>
          </a:lstStyle>
          <a:p>
            <a:r>
              <a:rPr lang="en-US" dirty="0" smtClean="0"/>
              <a:t>Add an image</a:t>
            </a:r>
            <a:endParaRPr lang="en-US" dirty="0"/>
          </a:p>
        </p:txBody>
      </p:sp>
      <p:sp>
        <p:nvSpPr>
          <p:cNvPr id="11" name="テキスト プレースホルダー 10"/>
          <p:cNvSpPr>
            <a:spLocks noGrp="1"/>
          </p:cNvSpPr>
          <p:nvPr>
            <p:ph type="body" sz="quarter" idx="15" hasCustomPrompt="1"/>
          </p:nvPr>
        </p:nvSpPr>
        <p:spPr>
          <a:xfrm>
            <a:off x="1392553" y="6859353"/>
            <a:ext cx="4839432" cy="3427647"/>
          </a:xfrm>
          <a:solidFill>
            <a:srgbClr val="F8F8F8">
              <a:alpha val="70000"/>
            </a:srgbClr>
          </a:solidFill>
        </p:spPr>
        <p:txBody>
          <a:bodyPr/>
          <a:lstStyle>
            <a:lvl1pPr>
              <a:defRPr/>
            </a:lvl1pPr>
          </a:lstStyle>
          <a:p>
            <a:pPr lvl="0"/>
            <a:r>
              <a:rPr lang="en-US" dirty="0" smtClean="0"/>
              <a:t> </a:t>
            </a:r>
            <a:endParaRPr 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8" name="図プレースホルダー 5"/>
          <p:cNvSpPr>
            <a:spLocks noGrp="1"/>
          </p:cNvSpPr>
          <p:nvPr>
            <p:ph type="pic" sz="quarter" idx="13" hasCustomPrompt="1"/>
          </p:nvPr>
        </p:nvSpPr>
        <p:spPr>
          <a:xfrm>
            <a:off x="6735932" y="0"/>
            <a:ext cx="4839432" cy="10287000"/>
          </a:xfrm>
          <a:solidFill>
            <a:schemeClr val="tx1">
              <a:lumMod val="95000"/>
              <a:alpha val="42000"/>
            </a:schemeClr>
          </a:solidFill>
          <a:effectLst>
            <a:outerShdw blurRad="50800" dist="127000" algn="l" rotWithShape="0">
              <a:prstClr val="black">
                <a:alpha val="40000"/>
              </a:prstClr>
            </a:outerShdw>
          </a:effectLst>
        </p:spPr>
        <p:txBody>
          <a:bodyPr/>
          <a:lstStyle>
            <a:lvl1pPr>
              <a:defRPr/>
            </a:lvl1pPr>
          </a:lstStyle>
          <a:p>
            <a:r>
              <a:rPr lang="en-US" dirty="0" smtClean="0"/>
              <a:t>Add an image</a:t>
            </a:r>
            <a:endParaRPr lang="en-US" dirty="0"/>
          </a:p>
        </p:txBody>
      </p:sp>
      <p:sp>
        <p:nvSpPr>
          <p:cNvPr id="9" name="図プレースホルダー 5"/>
          <p:cNvSpPr>
            <a:spLocks noGrp="1"/>
          </p:cNvSpPr>
          <p:nvPr>
            <p:ph type="pic" sz="quarter" idx="14" hasCustomPrompt="1"/>
          </p:nvPr>
        </p:nvSpPr>
        <p:spPr>
          <a:xfrm>
            <a:off x="12079311" y="0"/>
            <a:ext cx="4839432" cy="10287000"/>
          </a:xfrm>
          <a:solidFill>
            <a:schemeClr val="tx1">
              <a:lumMod val="95000"/>
              <a:alpha val="42000"/>
            </a:schemeClr>
          </a:solidFill>
          <a:effectLst>
            <a:outerShdw blurRad="50800" dist="127000" algn="l" rotWithShape="0">
              <a:prstClr val="black">
                <a:alpha val="40000"/>
              </a:prstClr>
            </a:outerShdw>
          </a:effectLst>
        </p:spPr>
        <p:txBody>
          <a:bodyPr/>
          <a:lstStyle>
            <a:lvl1pPr>
              <a:defRPr/>
            </a:lvl1pPr>
          </a:lstStyle>
          <a:p>
            <a:r>
              <a:rPr lang="en-US" dirty="0" smtClean="0"/>
              <a:t>Add an image</a:t>
            </a:r>
            <a:endParaRPr lang="en-US" dirty="0"/>
          </a:p>
        </p:txBody>
      </p:sp>
      <p:sp>
        <p:nvSpPr>
          <p:cNvPr id="12" name="テキスト プレースホルダー 10"/>
          <p:cNvSpPr>
            <a:spLocks noGrp="1"/>
          </p:cNvSpPr>
          <p:nvPr>
            <p:ph type="body" sz="quarter" idx="16" hasCustomPrompt="1"/>
          </p:nvPr>
        </p:nvSpPr>
        <p:spPr>
          <a:xfrm>
            <a:off x="6735932" y="6865257"/>
            <a:ext cx="4839432" cy="3421743"/>
          </a:xfrm>
          <a:solidFill>
            <a:srgbClr val="F8F8F8">
              <a:alpha val="70000"/>
            </a:srgbClr>
          </a:solidFill>
        </p:spPr>
        <p:txBody>
          <a:bodyPr/>
          <a:lstStyle>
            <a:lvl1pPr>
              <a:defRPr/>
            </a:lvl1pPr>
          </a:lstStyle>
          <a:p>
            <a:pPr lvl="0"/>
            <a:r>
              <a:rPr lang="en-US" dirty="0" smtClean="0"/>
              <a:t> </a:t>
            </a:r>
            <a:endParaRPr lang="en-US" dirty="0"/>
          </a:p>
        </p:txBody>
      </p:sp>
      <p:sp>
        <p:nvSpPr>
          <p:cNvPr id="13" name="テキスト プレースホルダー 10"/>
          <p:cNvSpPr>
            <a:spLocks noGrp="1"/>
          </p:cNvSpPr>
          <p:nvPr>
            <p:ph type="body" sz="quarter" idx="17" hasCustomPrompt="1"/>
          </p:nvPr>
        </p:nvSpPr>
        <p:spPr>
          <a:xfrm>
            <a:off x="12079311" y="6865257"/>
            <a:ext cx="4839432" cy="3421743"/>
          </a:xfrm>
          <a:solidFill>
            <a:srgbClr val="F8F8F8">
              <a:alpha val="70000"/>
            </a:srgbClr>
          </a:solidFill>
        </p:spPr>
        <p:txBody>
          <a:bodyPr/>
          <a:lstStyle>
            <a:lvl1pPr>
              <a:defRPr/>
            </a:lvl1pPr>
          </a:lstStyle>
          <a:p>
            <a:pPr lvl="0"/>
            <a:r>
              <a:rPr lang="en-US" dirty="0" smtClean="0"/>
              <a:t> </a:t>
            </a:r>
            <a:endParaRPr lang="en-US" dirty="0"/>
          </a:p>
        </p:txBody>
      </p:sp>
      <p:sp>
        <p:nvSpPr>
          <p:cNvPr id="16" name="テキスト プレースホルダー 10"/>
          <p:cNvSpPr>
            <a:spLocks noGrp="1"/>
          </p:cNvSpPr>
          <p:nvPr>
            <p:ph type="body" sz="quarter" idx="27" hasCustomPrompt="1"/>
          </p:nvPr>
        </p:nvSpPr>
        <p:spPr>
          <a:xfrm>
            <a:off x="3068073" y="6109253"/>
            <a:ext cx="1488392" cy="1488392"/>
          </a:xfrm>
          <a:blipFill>
            <a:blip r:embed="rId2"/>
            <a:stretch>
              <a:fillRect/>
            </a:stretch>
          </a:blipFill>
        </p:spPr>
        <p:txBody>
          <a:bodyPr/>
          <a:lstStyle>
            <a:lvl1pPr>
              <a:defRPr/>
            </a:lvl1pPr>
          </a:lstStyle>
          <a:p>
            <a:pPr lvl="0"/>
            <a:r>
              <a:rPr lang="en-US" dirty="0" smtClean="0"/>
              <a:t> </a:t>
            </a:r>
            <a:endParaRPr lang="en-US" dirty="0"/>
          </a:p>
        </p:txBody>
      </p:sp>
      <p:sp>
        <p:nvSpPr>
          <p:cNvPr id="15" name="図プレースホルダー 7"/>
          <p:cNvSpPr>
            <a:spLocks noGrp="1"/>
          </p:cNvSpPr>
          <p:nvPr>
            <p:ph type="pic" sz="quarter" idx="26" hasCustomPrompt="1"/>
          </p:nvPr>
        </p:nvSpPr>
        <p:spPr>
          <a:xfrm>
            <a:off x="3411485" y="6453136"/>
            <a:ext cx="801568" cy="800627"/>
          </a:xfrm>
        </p:spPr>
        <p:txBody>
          <a:bodyPr>
            <a:normAutofit/>
          </a:bodyPr>
          <a:lstStyle>
            <a:lvl1pPr>
              <a:defRPr sz="1800"/>
            </a:lvl1pPr>
          </a:lstStyle>
          <a:p>
            <a:r>
              <a:rPr kumimoji="1" lang="en-US" altLang="ja-JP" dirty="0" smtClean="0"/>
              <a:t>Icon</a:t>
            </a:r>
            <a:endParaRPr kumimoji="1" lang="ja-JP" altLang="en-US" dirty="0"/>
          </a:p>
        </p:txBody>
      </p:sp>
      <p:sp>
        <p:nvSpPr>
          <p:cNvPr id="17" name="テキスト プレースホルダー 10"/>
          <p:cNvSpPr>
            <a:spLocks noGrp="1"/>
          </p:cNvSpPr>
          <p:nvPr>
            <p:ph type="body" sz="quarter" idx="28" hasCustomPrompt="1"/>
          </p:nvPr>
        </p:nvSpPr>
        <p:spPr>
          <a:xfrm>
            <a:off x="8411452" y="6115157"/>
            <a:ext cx="1488392" cy="1488392"/>
          </a:xfrm>
          <a:blipFill>
            <a:blip r:embed="rId2"/>
            <a:stretch>
              <a:fillRect/>
            </a:stretch>
          </a:blipFill>
        </p:spPr>
        <p:txBody>
          <a:bodyPr/>
          <a:lstStyle>
            <a:lvl1pPr>
              <a:defRPr/>
            </a:lvl1pPr>
          </a:lstStyle>
          <a:p>
            <a:pPr lvl="0"/>
            <a:r>
              <a:rPr lang="en-US" dirty="0" smtClean="0"/>
              <a:t> </a:t>
            </a:r>
            <a:endParaRPr lang="en-US" dirty="0"/>
          </a:p>
        </p:txBody>
      </p:sp>
      <p:sp>
        <p:nvSpPr>
          <p:cNvPr id="18" name="図プレースホルダー 7"/>
          <p:cNvSpPr>
            <a:spLocks noGrp="1"/>
          </p:cNvSpPr>
          <p:nvPr>
            <p:ph type="pic" sz="quarter" idx="29" hasCustomPrompt="1"/>
          </p:nvPr>
        </p:nvSpPr>
        <p:spPr>
          <a:xfrm>
            <a:off x="8754864" y="6459040"/>
            <a:ext cx="801568" cy="800627"/>
          </a:xfrm>
        </p:spPr>
        <p:txBody>
          <a:bodyPr>
            <a:normAutofit/>
          </a:bodyPr>
          <a:lstStyle>
            <a:lvl1pPr>
              <a:defRPr sz="1800"/>
            </a:lvl1pPr>
          </a:lstStyle>
          <a:p>
            <a:r>
              <a:rPr kumimoji="1" lang="en-US" altLang="ja-JP" dirty="0" smtClean="0"/>
              <a:t>Icon</a:t>
            </a:r>
            <a:endParaRPr kumimoji="1" lang="ja-JP" altLang="en-US" dirty="0"/>
          </a:p>
        </p:txBody>
      </p:sp>
      <p:sp>
        <p:nvSpPr>
          <p:cNvPr id="19" name="テキスト プレースホルダー 10"/>
          <p:cNvSpPr>
            <a:spLocks noGrp="1"/>
          </p:cNvSpPr>
          <p:nvPr>
            <p:ph type="body" sz="quarter" idx="30" hasCustomPrompt="1"/>
          </p:nvPr>
        </p:nvSpPr>
        <p:spPr>
          <a:xfrm>
            <a:off x="13754831" y="6115157"/>
            <a:ext cx="1488392" cy="1488392"/>
          </a:xfrm>
          <a:blipFill>
            <a:blip r:embed="rId2"/>
            <a:stretch>
              <a:fillRect/>
            </a:stretch>
          </a:blipFill>
        </p:spPr>
        <p:txBody>
          <a:bodyPr/>
          <a:lstStyle>
            <a:lvl1pPr>
              <a:defRPr/>
            </a:lvl1pPr>
          </a:lstStyle>
          <a:p>
            <a:pPr lvl="0"/>
            <a:r>
              <a:rPr lang="en-US" dirty="0" smtClean="0"/>
              <a:t> </a:t>
            </a:r>
            <a:endParaRPr lang="en-US" dirty="0"/>
          </a:p>
        </p:txBody>
      </p:sp>
      <p:sp>
        <p:nvSpPr>
          <p:cNvPr id="20" name="図プレースホルダー 7"/>
          <p:cNvSpPr>
            <a:spLocks noGrp="1"/>
          </p:cNvSpPr>
          <p:nvPr>
            <p:ph type="pic" sz="quarter" idx="31" hasCustomPrompt="1"/>
          </p:nvPr>
        </p:nvSpPr>
        <p:spPr>
          <a:xfrm>
            <a:off x="14098243" y="6459040"/>
            <a:ext cx="801568" cy="800627"/>
          </a:xfrm>
        </p:spPr>
        <p:txBody>
          <a:bodyPr>
            <a:normAutofit/>
          </a:bodyPr>
          <a:lstStyle>
            <a:lvl1pPr>
              <a:defRPr sz="1800"/>
            </a:lvl1pPr>
          </a:lstStyle>
          <a:p>
            <a:r>
              <a:rPr kumimoji="1" lang="en-US" altLang="ja-JP" dirty="0" smtClean="0"/>
              <a:t>Icon</a:t>
            </a:r>
            <a:endParaRPr kumimoji="1" lang="ja-JP" altLang="en-US" dirty="0"/>
          </a:p>
        </p:txBody>
      </p:sp>
      <p:sp>
        <p:nvSpPr>
          <p:cNvPr id="21" name="テキスト プレースホルダー 5"/>
          <p:cNvSpPr>
            <a:spLocks noGrp="1"/>
          </p:cNvSpPr>
          <p:nvPr>
            <p:ph type="body" sz="quarter" idx="32" hasCustomPrompt="1"/>
          </p:nvPr>
        </p:nvSpPr>
        <p:spPr>
          <a:xfrm>
            <a:off x="1600141" y="7675464"/>
            <a:ext cx="4426857" cy="2295850"/>
          </a:xfrm>
          <a:noFill/>
        </p:spPr>
        <p:txBody>
          <a:bodyPr anchor="t">
            <a:noAutofit/>
          </a:bodyPr>
          <a:lstStyle>
            <a:lvl1pPr algn="ctr">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2" name="テキスト プレースホルダー 5"/>
          <p:cNvSpPr>
            <a:spLocks noGrp="1"/>
          </p:cNvSpPr>
          <p:nvPr>
            <p:ph type="body" sz="quarter" idx="33" hasCustomPrompt="1"/>
          </p:nvPr>
        </p:nvSpPr>
        <p:spPr>
          <a:xfrm>
            <a:off x="6942219" y="7675464"/>
            <a:ext cx="4426857" cy="2295850"/>
          </a:xfrm>
          <a:noFill/>
        </p:spPr>
        <p:txBody>
          <a:bodyPr anchor="t">
            <a:noAutofit/>
          </a:bodyPr>
          <a:lstStyle>
            <a:lvl1pPr algn="ctr">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3" name="テキスト プレースホルダー 5"/>
          <p:cNvSpPr>
            <a:spLocks noGrp="1"/>
          </p:cNvSpPr>
          <p:nvPr>
            <p:ph type="body" sz="quarter" idx="34" hasCustomPrompt="1"/>
          </p:nvPr>
        </p:nvSpPr>
        <p:spPr>
          <a:xfrm>
            <a:off x="12285598" y="7675464"/>
            <a:ext cx="4426857" cy="2295850"/>
          </a:xfrm>
          <a:noFill/>
        </p:spPr>
        <p:txBody>
          <a:bodyPr anchor="t">
            <a:noAutofit/>
          </a:bodyPr>
          <a:lstStyle>
            <a:lvl1pPr algn="ctr">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4" name="テキスト プレースホルダー 12"/>
          <p:cNvSpPr>
            <a:spLocks noGrp="1"/>
          </p:cNvSpPr>
          <p:nvPr>
            <p:ph type="body" sz="quarter" idx="24" hasCustomPrompt="1"/>
          </p:nvPr>
        </p:nvSpPr>
        <p:spPr>
          <a:xfrm>
            <a:off x="-7323" y="540159"/>
            <a:ext cx="11482903" cy="1998000"/>
          </a:xfrm>
          <a:blipFill>
            <a:blip r:embed="rId3"/>
            <a:srcRect/>
            <a:stretch>
              <a:fillRect l="-24300"/>
            </a:stretch>
          </a:blipFill>
        </p:spPr>
        <p:txBody>
          <a:bodyPr/>
          <a:lstStyle/>
          <a:p>
            <a:pPr lvl="0"/>
            <a:r>
              <a:rPr lang="en-US" dirty="0" smtClean="0"/>
              <a:t> </a:t>
            </a:r>
            <a:endParaRPr lang="en-US" dirty="0"/>
          </a:p>
        </p:txBody>
      </p:sp>
      <p:sp>
        <p:nvSpPr>
          <p:cNvPr id="25" name="タイトル 1"/>
          <p:cNvSpPr>
            <a:spLocks noGrp="1"/>
          </p:cNvSpPr>
          <p:nvPr>
            <p:ph type="title" hasCustomPrompt="1"/>
          </p:nvPr>
        </p:nvSpPr>
        <p:spPr>
          <a:xfrm rot="21420000">
            <a:off x="494590" y="730993"/>
            <a:ext cx="10726897" cy="1231200"/>
          </a:xfrm>
          <a:prstGeom prst="rect">
            <a:avLst/>
          </a:prstGeom>
        </p:spPr>
        <p:txBody>
          <a:bodyPr anchor="ctr"/>
          <a:lstStyle>
            <a:lvl1pPr algn="r">
              <a:defRPr spc="1000" baseline="0">
                <a:solidFill>
                  <a:schemeClr val="tx1"/>
                </a:solidFill>
              </a:defRPr>
            </a:lvl1pPr>
          </a:lstStyle>
          <a:p>
            <a:r>
              <a:rPr kumimoji="1" lang="en-US" altLang="ja-JP" dirty="0" smtClean="0"/>
              <a:t>TITLE GOES HERE</a:t>
            </a:r>
            <a:endParaRPr kumimoji="1" lang="ja-JP" altLang="en-US" dirty="0"/>
          </a:p>
        </p:txBody>
      </p:sp>
    </p:spTree>
    <p:extLst>
      <p:ext uri="{BB962C8B-B14F-4D97-AF65-F5344CB8AC3E}">
        <p14:creationId xmlns:p14="http://schemas.microsoft.com/office/powerpoint/2010/main" val="143650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outVertical)">
                                      <p:cBhvr>
                                        <p:cTn id="11" dur="500"/>
                                        <p:tgtEl>
                                          <p:spTgt spid="11"/>
                                        </p:tgtEl>
                                      </p:cBhvr>
                                    </p:animEffect>
                                  </p:childTnLst>
                                </p:cTn>
                              </p:par>
                            </p:childTnLst>
                          </p:cTn>
                        </p:par>
                        <p:par>
                          <p:cTn id="12" fill="hold">
                            <p:stCondLst>
                              <p:cond delay="1000"/>
                            </p:stCondLst>
                            <p:childTnLst>
                              <p:par>
                                <p:cTn id="13" presetID="31"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 calcmode="lin" valueType="num">
                                      <p:cBhvr>
                                        <p:cTn id="17" dur="500" fill="hold"/>
                                        <p:tgtEl>
                                          <p:spTgt spid="15"/>
                                        </p:tgtEl>
                                        <p:attrNameLst>
                                          <p:attrName>style.rotation</p:attrName>
                                        </p:attrNameLst>
                                      </p:cBhvr>
                                      <p:tavLst>
                                        <p:tav tm="0">
                                          <p:val>
                                            <p:fltVal val="90"/>
                                          </p:val>
                                        </p:tav>
                                        <p:tav tm="100000">
                                          <p:val>
                                            <p:fltVal val="0"/>
                                          </p:val>
                                        </p:tav>
                                      </p:tavLst>
                                    </p:anim>
                                    <p:animEffect transition="in" filter="fade">
                                      <p:cBhvr>
                                        <p:cTn id="18" dur="500"/>
                                        <p:tgtEl>
                                          <p:spTgt spid="15"/>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 calcmode="lin" valueType="num">
                                      <p:cBhvr>
                                        <p:cTn id="23" dur="500" fill="hold"/>
                                        <p:tgtEl>
                                          <p:spTgt spid="16"/>
                                        </p:tgtEl>
                                        <p:attrNameLst>
                                          <p:attrName>style.rotation</p:attrName>
                                        </p:attrNameLst>
                                      </p:cBhvr>
                                      <p:tavLst>
                                        <p:tav tm="0">
                                          <p:val>
                                            <p:fltVal val="90"/>
                                          </p:val>
                                        </p:tav>
                                        <p:tav tm="100000">
                                          <p:val>
                                            <p:fltVal val="0"/>
                                          </p:val>
                                        </p:tav>
                                      </p:tavLst>
                                    </p:anim>
                                    <p:animEffect transition="in" filter="fade">
                                      <p:cBhvr>
                                        <p:cTn id="24" dur="500"/>
                                        <p:tgtEl>
                                          <p:spTgt spid="16"/>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txEl>
                                              <p:pRg st="0" end="0"/>
                                            </p:txEl>
                                          </p:spTgt>
                                        </p:tgtEl>
                                        <p:attrNameLst>
                                          <p:attrName>style.visibility</p:attrName>
                                        </p:attrNameLst>
                                      </p:cBhvr>
                                      <p:to>
                                        <p:strVal val="visible"/>
                                      </p:to>
                                    </p:set>
                                    <p:animEffect transition="in" filter="wipe(left)">
                                      <p:cBhvr>
                                        <p:cTn id="28" dur="500"/>
                                        <p:tgtEl>
                                          <p:spTgt spid="21">
                                            <p:txEl>
                                              <p:pRg st="0" end="0"/>
                                            </p:txEl>
                                          </p:spTgt>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par>
                          <p:cTn id="33" fill="hold">
                            <p:stCondLst>
                              <p:cond delay="2500"/>
                            </p:stCondLst>
                            <p:childTnLst>
                              <p:par>
                                <p:cTn id="34" presetID="16" presetClass="entr" presetSubtype="37"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arn(outVertical)">
                                      <p:cBhvr>
                                        <p:cTn id="36" dur="500"/>
                                        <p:tgtEl>
                                          <p:spTgt spid="12"/>
                                        </p:tgtEl>
                                      </p:cBhvr>
                                    </p:animEffect>
                                  </p:childTnLst>
                                </p:cTn>
                              </p:par>
                            </p:childTnLst>
                          </p:cTn>
                        </p:par>
                        <p:par>
                          <p:cTn id="37" fill="hold">
                            <p:stCondLst>
                              <p:cond delay="3000"/>
                            </p:stCondLst>
                            <p:childTnLst>
                              <p:par>
                                <p:cTn id="38" presetID="31" presetClass="entr" presetSubtype="0"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 calcmode="lin" valueType="num">
                                      <p:cBhvr>
                                        <p:cTn id="42" dur="500" fill="hold"/>
                                        <p:tgtEl>
                                          <p:spTgt spid="18"/>
                                        </p:tgtEl>
                                        <p:attrNameLst>
                                          <p:attrName>style.rotation</p:attrName>
                                        </p:attrNameLst>
                                      </p:cBhvr>
                                      <p:tavLst>
                                        <p:tav tm="0">
                                          <p:val>
                                            <p:fltVal val="90"/>
                                          </p:val>
                                        </p:tav>
                                        <p:tav tm="100000">
                                          <p:val>
                                            <p:fltVal val="0"/>
                                          </p:val>
                                        </p:tav>
                                      </p:tavLst>
                                    </p:anim>
                                    <p:animEffect transition="in" filter="fade">
                                      <p:cBhvr>
                                        <p:cTn id="43" dur="500"/>
                                        <p:tgtEl>
                                          <p:spTgt spid="18"/>
                                        </p:tgtEl>
                                      </p:cBhvr>
                                    </p:animEffect>
                                  </p:childTnLst>
                                </p:cTn>
                              </p:par>
                              <p:par>
                                <p:cTn id="44" presetID="31"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 calcmode="lin" valueType="num">
                                      <p:cBhvr>
                                        <p:cTn id="48" dur="500" fill="hold"/>
                                        <p:tgtEl>
                                          <p:spTgt spid="17"/>
                                        </p:tgtEl>
                                        <p:attrNameLst>
                                          <p:attrName>style.rotation</p:attrName>
                                        </p:attrNameLst>
                                      </p:cBhvr>
                                      <p:tavLst>
                                        <p:tav tm="0">
                                          <p:val>
                                            <p:fltVal val="90"/>
                                          </p:val>
                                        </p:tav>
                                        <p:tav tm="100000">
                                          <p:val>
                                            <p:fltVal val="0"/>
                                          </p:val>
                                        </p:tav>
                                      </p:tavLst>
                                    </p:anim>
                                    <p:animEffect transition="in" filter="fade">
                                      <p:cBhvr>
                                        <p:cTn id="49" dur="500"/>
                                        <p:tgtEl>
                                          <p:spTgt spid="17"/>
                                        </p:tgtEl>
                                      </p:cBhvr>
                                    </p:animEffect>
                                  </p:childTnLst>
                                </p:cTn>
                              </p:par>
                            </p:childTnLst>
                          </p:cTn>
                        </p:par>
                        <p:par>
                          <p:cTn id="50" fill="hold">
                            <p:stCondLst>
                              <p:cond delay="3500"/>
                            </p:stCondLst>
                            <p:childTnLst>
                              <p:par>
                                <p:cTn id="51" presetID="22" presetClass="entr" presetSubtype="8" fill="hold" grpId="0" nodeType="after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wipe(left)">
                                      <p:cBhvr>
                                        <p:cTn id="53" dur="500"/>
                                        <p:tgtEl>
                                          <p:spTgt spid="22">
                                            <p:txEl>
                                              <p:pRg st="0" end="0"/>
                                            </p:txEl>
                                          </p:spTgt>
                                        </p:tgtEl>
                                      </p:cBhvr>
                                    </p:animEffect>
                                  </p:childTnLst>
                                </p:cTn>
                              </p:par>
                            </p:childTnLst>
                          </p:cTn>
                        </p:par>
                        <p:par>
                          <p:cTn id="54" fill="hold">
                            <p:stCondLst>
                              <p:cond delay="4000"/>
                            </p:stCondLst>
                            <p:childTnLst>
                              <p:par>
                                <p:cTn id="55" presetID="22" presetClass="entr" presetSubtype="4" fill="hold" grpId="0" nodeType="after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00"/>
                                        <p:tgtEl>
                                          <p:spTgt spid="9"/>
                                        </p:tgtEl>
                                      </p:cBhvr>
                                    </p:animEffect>
                                  </p:childTnLst>
                                </p:cTn>
                              </p:par>
                            </p:childTnLst>
                          </p:cTn>
                        </p:par>
                        <p:par>
                          <p:cTn id="58" fill="hold">
                            <p:stCondLst>
                              <p:cond delay="4500"/>
                            </p:stCondLst>
                            <p:childTnLst>
                              <p:par>
                                <p:cTn id="59" presetID="16" presetClass="entr" presetSubtype="37"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barn(outVertical)">
                                      <p:cBhvr>
                                        <p:cTn id="61" dur="500"/>
                                        <p:tgtEl>
                                          <p:spTgt spid="13"/>
                                        </p:tgtEl>
                                      </p:cBhvr>
                                    </p:animEffect>
                                  </p:childTnLst>
                                </p:cTn>
                              </p:par>
                            </p:childTnLst>
                          </p:cTn>
                        </p:par>
                        <p:par>
                          <p:cTn id="62" fill="hold">
                            <p:stCondLst>
                              <p:cond delay="5000"/>
                            </p:stCondLst>
                            <p:childTnLst>
                              <p:par>
                                <p:cTn id="63" presetID="31" presetClass="entr" presetSubtype="0"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p:cTn id="65" dur="500" fill="hold"/>
                                        <p:tgtEl>
                                          <p:spTgt spid="20"/>
                                        </p:tgtEl>
                                        <p:attrNameLst>
                                          <p:attrName>ppt_w</p:attrName>
                                        </p:attrNameLst>
                                      </p:cBhvr>
                                      <p:tavLst>
                                        <p:tav tm="0">
                                          <p:val>
                                            <p:fltVal val="0"/>
                                          </p:val>
                                        </p:tav>
                                        <p:tav tm="100000">
                                          <p:val>
                                            <p:strVal val="#ppt_w"/>
                                          </p:val>
                                        </p:tav>
                                      </p:tavLst>
                                    </p:anim>
                                    <p:anim calcmode="lin" valueType="num">
                                      <p:cBhvr>
                                        <p:cTn id="66" dur="500" fill="hold"/>
                                        <p:tgtEl>
                                          <p:spTgt spid="20"/>
                                        </p:tgtEl>
                                        <p:attrNameLst>
                                          <p:attrName>ppt_h</p:attrName>
                                        </p:attrNameLst>
                                      </p:cBhvr>
                                      <p:tavLst>
                                        <p:tav tm="0">
                                          <p:val>
                                            <p:fltVal val="0"/>
                                          </p:val>
                                        </p:tav>
                                        <p:tav tm="100000">
                                          <p:val>
                                            <p:strVal val="#ppt_h"/>
                                          </p:val>
                                        </p:tav>
                                      </p:tavLst>
                                    </p:anim>
                                    <p:anim calcmode="lin" valueType="num">
                                      <p:cBhvr>
                                        <p:cTn id="67" dur="500" fill="hold"/>
                                        <p:tgtEl>
                                          <p:spTgt spid="20"/>
                                        </p:tgtEl>
                                        <p:attrNameLst>
                                          <p:attrName>style.rotation</p:attrName>
                                        </p:attrNameLst>
                                      </p:cBhvr>
                                      <p:tavLst>
                                        <p:tav tm="0">
                                          <p:val>
                                            <p:fltVal val="90"/>
                                          </p:val>
                                        </p:tav>
                                        <p:tav tm="100000">
                                          <p:val>
                                            <p:fltVal val="0"/>
                                          </p:val>
                                        </p:tav>
                                      </p:tavLst>
                                    </p:anim>
                                    <p:animEffect transition="in" filter="fade">
                                      <p:cBhvr>
                                        <p:cTn id="68" dur="500"/>
                                        <p:tgtEl>
                                          <p:spTgt spid="20"/>
                                        </p:tgtEl>
                                      </p:cBhvr>
                                    </p:animEffect>
                                  </p:childTnLst>
                                </p:cTn>
                              </p:par>
                              <p:par>
                                <p:cTn id="69" presetID="31"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p:cTn id="71" dur="500" fill="hold"/>
                                        <p:tgtEl>
                                          <p:spTgt spid="19"/>
                                        </p:tgtEl>
                                        <p:attrNameLst>
                                          <p:attrName>ppt_w</p:attrName>
                                        </p:attrNameLst>
                                      </p:cBhvr>
                                      <p:tavLst>
                                        <p:tav tm="0">
                                          <p:val>
                                            <p:fltVal val="0"/>
                                          </p:val>
                                        </p:tav>
                                        <p:tav tm="100000">
                                          <p:val>
                                            <p:strVal val="#ppt_w"/>
                                          </p:val>
                                        </p:tav>
                                      </p:tavLst>
                                    </p:anim>
                                    <p:anim calcmode="lin" valueType="num">
                                      <p:cBhvr>
                                        <p:cTn id="72" dur="500" fill="hold"/>
                                        <p:tgtEl>
                                          <p:spTgt spid="19"/>
                                        </p:tgtEl>
                                        <p:attrNameLst>
                                          <p:attrName>ppt_h</p:attrName>
                                        </p:attrNameLst>
                                      </p:cBhvr>
                                      <p:tavLst>
                                        <p:tav tm="0">
                                          <p:val>
                                            <p:fltVal val="0"/>
                                          </p:val>
                                        </p:tav>
                                        <p:tav tm="100000">
                                          <p:val>
                                            <p:strVal val="#ppt_h"/>
                                          </p:val>
                                        </p:tav>
                                      </p:tavLst>
                                    </p:anim>
                                    <p:anim calcmode="lin" valueType="num">
                                      <p:cBhvr>
                                        <p:cTn id="73" dur="500" fill="hold"/>
                                        <p:tgtEl>
                                          <p:spTgt spid="19"/>
                                        </p:tgtEl>
                                        <p:attrNameLst>
                                          <p:attrName>style.rotation</p:attrName>
                                        </p:attrNameLst>
                                      </p:cBhvr>
                                      <p:tavLst>
                                        <p:tav tm="0">
                                          <p:val>
                                            <p:fltVal val="90"/>
                                          </p:val>
                                        </p:tav>
                                        <p:tav tm="100000">
                                          <p:val>
                                            <p:fltVal val="0"/>
                                          </p:val>
                                        </p:tav>
                                      </p:tavLst>
                                    </p:anim>
                                    <p:animEffect transition="in" filter="fade">
                                      <p:cBhvr>
                                        <p:cTn id="74" dur="500"/>
                                        <p:tgtEl>
                                          <p:spTgt spid="19"/>
                                        </p:tgtEl>
                                      </p:cBhvr>
                                    </p:animEffect>
                                  </p:childTnLst>
                                </p:cTn>
                              </p:par>
                            </p:childTnLst>
                          </p:cTn>
                        </p:par>
                        <p:par>
                          <p:cTn id="75" fill="hold">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23">
                                            <p:txEl>
                                              <p:pRg st="0" end="0"/>
                                            </p:txEl>
                                          </p:spTgt>
                                        </p:tgtEl>
                                        <p:attrNameLst>
                                          <p:attrName>style.visibility</p:attrName>
                                        </p:attrNameLst>
                                      </p:cBhvr>
                                      <p:to>
                                        <p:strVal val="visible"/>
                                      </p:to>
                                    </p:set>
                                    <p:animEffect transition="in" filter="wipe(left)">
                                      <p:cBhvr>
                                        <p:cTn id="78" dur="500"/>
                                        <p:tgtEl>
                                          <p:spTgt spid="23">
                                            <p:txEl>
                                              <p:pRg st="0" end="0"/>
                                            </p:txEl>
                                          </p:spTgt>
                                        </p:tgtEl>
                                      </p:cBhvr>
                                    </p:animEffect>
                                  </p:childTnLst>
                                </p:cTn>
                              </p:par>
                            </p:childTnLst>
                          </p:cTn>
                        </p:par>
                        <p:par>
                          <p:cTn id="79" fill="hold">
                            <p:stCondLst>
                              <p:cond delay="6000"/>
                            </p:stCondLst>
                            <p:childTnLst>
                              <p:par>
                                <p:cTn id="80" presetID="2" presetClass="entr" presetSubtype="8" decel="100000" fill="hold" grpId="0" nodeType="afterEffect">
                                  <p:stCondLst>
                                    <p:cond delay="250"/>
                                  </p:stCondLst>
                                  <p:childTnLst>
                                    <p:set>
                                      <p:cBhvr>
                                        <p:cTn id="81" dur="1" fill="hold">
                                          <p:stCondLst>
                                            <p:cond delay="0"/>
                                          </p:stCondLst>
                                        </p:cTn>
                                        <p:tgtEl>
                                          <p:spTgt spid="25"/>
                                        </p:tgtEl>
                                        <p:attrNameLst>
                                          <p:attrName>style.visibility</p:attrName>
                                        </p:attrNameLst>
                                      </p:cBhvr>
                                      <p:to>
                                        <p:strVal val="visible"/>
                                      </p:to>
                                    </p:set>
                                    <p:anim calcmode="lin" valueType="num">
                                      <p:cBhvr additive="base">
                                        <p:cTn id="82" dur="500" fill="hold"/>
                                        <p:tgtEl>
                                          <p:spTgt spid="25"/>
                                        </p:tgtEl>
                                        <p:attrNameLst>
                                          <p:attrName>ppt_x</p:attrName>
                                        </p:attrNameLst>
                                      </p:cBhvr>
                                      <p:tavLst>
                                        <p:tav tm="0">
                                          <p:val>
                                            <p:strVal val="0-#ppt_w/2"/>
                                          </p:val>
                                        </p:tav>
                                        <p:tav tm="100000">
                                          <p:val>
                                            <p:strVal val="#ppt_x"/>
                                          </p:val>
                                        </p:tav>
                                      </p:tavLst>
                                    </p:anim>
                                    <p:anim calcmode="lin" valueType="num">
                                      <p:cBhvr additive="base">
                                        <p:cTn id="83" dur="500" fill="hold"/>
                                        <p:tgtEl>
                                          <p:spTgt spid="25"/>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5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0-#ppt_w/2"/>
                                          </p:val>
                                        </p:tav>
                                        <p:tav tm="100000">
                                          <p:val>
                                            <p:strVal val="#ppt_x"/>
                                          </p:val>
                                        </p:tav>
                                      </p:tavLst>
                                    </p:anim>
                                    <p:anim calcmode="lin" valueType="num">
                                      <p:cBhvr additive="base">
                                        <p:cTn id="87"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tmplLst>
          <p:tmpl>
            <p:tnLst>
              <p:par>
                <p:cTn presetID="16" presetClass="entr" presetSubtype="37"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barn(outVertical)">
                      <p:cBhvr>
                        <p:cTn dur="500"/>
                        <p:tgtEl>
                          <p:spTgt spid="11"/>
                        </p:tgtEl>
                      </p:cBhvr>
                    </p:animEffect>
                  </p:childTnLst>
                </p:cTn>
              </p:par>
            </p:tnLst>
          </p:tmpl>
        </p:tmplLst>
      </p:bldP>
      <p:bldP spid="8" grpId="0" animBg="1"/>
      <p:bldP spid="9" grpId="0" animBg="1"/>
      <p:bldP spid="12" grpId="0" animBg="1">
        <p:tmplLst>
          <p:tmpl>
            <p:tnLst>
              <p:par>
                <p:cTn presetID="16" presetClass="entr" presetSubtype="37"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barn(outVertical)">
                      <p:cBhvr>
                        <p:cTn dur="500"/>
                        <p:tgtEl>
                          <p:spTgt spid="12"/>
                        </p:tgtEl>
                      </p:cBhvr>
                    </p:animEffect>
                  </p:childTnLst>
                </p:cTn>
              </p:par>
            </p:tnLst>
          </p:tmpl>
        </p:tmplLst>
      </p:bldP>
      <p:bldP spid="13" grpId="0" animBg="1">
        <p:tmplLst>
          <p:tmpl>
            <p:tnLst>
              <p:par>
                <p:cTn presetID="16" presetClass="entr" presetSubtype="37"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barn(outVertical)">
                      <p:cBhvr>
                        <p:cTn dur="500"/>
                        <p:tgtEl>
                          <p:spTgt spid="13"/>
                        </p:tgtEl>
                      </p:cBhvr>
                    </p:animEffect>
                  </p:childTnLst>
                </p:cTn>
              </p:par>
            </p:tnLst>
          </p:tmpl>
        </p:tmplLst>
      </p:bldP>
      <p:bldP spid="16" grpId="0" animBg="1">
        <p:tmplLst>
          <p:tmpl>
            <p:tnLst>
              <p:par>
                <p:cTn presetID="31"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anim calcmode="lin" valueType="num">
                      <p:cBhvr>
                        <p:cTn dur="500" fill="hold"/>
                        <p:tgtEl>
                          <p:spTgt spid="16"/>
                        </p:tgtEl>
                        <p:attrNameLst>
                          <p:attrName>style.rotation</p:attrName>
                        </p:attrNameLst>
                      </p:cBhvr>
                      <p:tavLst>
                        <p:tav tm="0">
                          <p:val>
                            <p:fltVal val="90"/>
                          </p:val>
                        </p:tav>
                        <p:tav tm="100000">
                          <p:val>
                            <p:fltVal val="0"/>
                          </p:val>
                        </p:tav>
                      </p:tavLst>
                    </p:anim>
                    <p:animEffect transition="in" filter="fade">
                      <p:cBhvr>
                        <p:cTn dur="500"/>
                        <p:tgtEl>
                          <p:spTgt spid="16"/>
                        </p:tgtEl>
                      </p:cBhvr>
                    </p:animEffect>
                  </p:childTnLst>
                </p:cTn>
              </p:par>
            </p:tnLst>
          </p:tmpl>
        </p:tmplLst>
      </p:bldP>
      <p:bldP spid="15" grpId="0"/>
      <p:bldP spid="17" grpId="0" animBg="1">
        <p:tmplLst>
          <p:tmpl>
            <p:tnLst>
              <p:par>
                <p:cTn presetID="3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p:cTn dur="500" fill="hold"/>
                        <p:tgtEl>
                          <p:spTgt spid="17"/>
                        </p:tgtEl>
                        <p:attrNameLst>
                          <p:attrName>ppt_w</p:attrName>
                        </p:attrNameLst>
                      </p:cBhvr>
                      <p:tavLst>
                        <p:tav tm="0">
                          <p:val>
                            <p:fltVal val="0"/>
                          </p:val>
                        </p:tav>
                        <p:tav tm="100000">
                          <p:val>
                            <p:strVal val="#ppt_w"/>
                          </p:val>
                        </p:tav>
                      </p:tavLst>
                    </p:anim>
                    <p:anim calcmode="lin" valueType="num">
                      <p:cBhvr>
                        <p:cTn dur="500" fill="hold"/>
                        <p:tgtEl>
                          <p:spTgt spid="17"/>
                        </p:tgtEl>
                        <p:attrNameLst>
                          <p:attrName>ppt_h</p:attrName>
                        </p:attrNameLst>
                      </p:cBhvr>
                      <p:tavLst>
                        <p:tav tm="0">
                          <p:val>
                            <p:fltVal val="0"/>
                          </p:val>
                        </p:tav>
                        <p:tav tm="100000">
                          <p:val>
                            <p:strVal val="#ppt_h"/>
                          </p:val>
                        </p:tav>
                      </p:tavLst>
                    </p:anim>
                    <p:anim calcmode="lin" valueType="num">
                      <p:cBhvr>
                        <p:cTn dur="500" fill="hold"/>
                        <p:tgtEl>
                          <p:spTgt spid="17"/>
                        </p:tgtEl>
                        <p:attrNameLst>
                          <p:attrName>style.rotation</p:attrName>
                        </p:attrNameLst>
                      </p:cBhvr>
                      <p:tavLst>
                        <p:tav tm="0">
                          <p:val>
                            <p:fltVal val="90"/>
                          </p:val>
                        </p:tav>
                        <p:tav tm="100000">
                          <p:val>
                            <p:fltVal val="0"/>
                          </p:val>
                        </p:tav>
                      </p:tavLst>
                    </p:anim>
                    <p:animEffect transition="in" filter="fade">
                      <p:cBhvr>
                        <p:cTn dur="500"/>
                        <p:tgtEl>
                          <p:spTgt spid="17"/>
                        </p:tgtEl>
                      </p:cBhvr>
                    </p:animEffect>
                  </p:childTnLst>
                </p:cTn>
              </p:par>
            </p:tnLst>
          </p:tmpl>
        </p:tmplLst>
      </p:bldP>
      <p:bldP spid="18" grpId="0"/>
      <p:bldP spid="19" grpId="0" animBg="1">
        <p:tmplLst>
          <p:tmpl>
            <p:tnLst>
              <p:par>
                <p:cTn presetID="31"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p:cTn dur="500" fill="hold"/>
                        <p:tgtEl>
                          <p:spTgt spid="19"/>
                        </p:tgtEl>
                        <p:attrNameLst>
                          <p:attrName>ppt_w</p:attrName>
                        </p:attrNameLst>
                      </p:cBhvr>
                      <p:tavLst>
                        <p:tav tm="0">
                          <p:val>
                            <p:fltVal val="0"/>
                          </p:val>
                        </p:tav>
                        <p:tav tm="100000">
                          <p:val>
                            <p:strVal val="#ppt_w"/>
                          </p:val>
                        </p:tav>
                      </p:tavLst>
                    </p:anim>
                    <p:anim calcmode="lin" valueType="num">
                      <p:cBhvr>
                        <p:cTn dur="500" fill="hold"/>
                        <p:tgtEl>
                          <p:spTgt spid="19"/>
                        </p:tgtEl>
                        <p:attrNameLst>
                          <p:attrName>ppt_h</p:attrName>
                        </p:attrNameLst>
                      </p:cBhvr>
                      <p:tavLst>
                        <p:tav tm="0">
                          <p:val>
                            <p:fltVal val="0"/>
                          </p:val>
                        </p:tav>
                        <p:tav tm="100000">
                          <p:val>
                            <p:strVal val="#ppt_h"/>
                          </p:val>
                        </p:tav>
                      </p:tavLst>
                    </p:anim>
                    <p:anim calcmode="lin" valueType="num">
                      <p:cBhvr>
                        <p:cTn dur="500" fill="hold"/>
                        <p:tgtEl>
                          <p:spTgt spid="19"/>
                        </p:tgtEl>
                        <p:attrNameLst>
                          <p:attrName>style.rotation</p:attrName>
                        </p:attrNameLst>
                      </p:cBhvr>
                      <p:tavLst>
                        <p:tav tm="0">
                          <p:val>
                            <p:fltVal val="90"/>
                          </p:val>
                        </p:tav>
                        <p:tav tm="100000">
                          <p:val>
                            <p:fltVal val="0"/>
                          </p:val>
                        </p:tav>
                      </p:tavLst>
                    </p:anim>
                    <p:animEffect transition="in" filter="fade">
                      <p:cBhvr>
                        <p:cTn dur="500"/>
                        <p:tgtEl>
                          <p:spTgt spid="19"/>
                        </p:tgtEl>
                      </p:cBhvr>
                    </p:animEffect>
                  </p:childTnLst>
                </p:cTn>
              </p:par>
            </p:tnLst>
          </p:tmpl>
        </p:tmplLst>
      </p:bldP>
      <p:bldP spid="20" grpId="0"/>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tmplLst>
          <p:tmpl>
            <p:tnLst>
              <p:par>
                <p:cTn presetID="2" presetClass="entr" presetSubtype="8"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Big Image">
    <p:spTree>
      <p:nvGrpSpPr>
        <p:cNvPr id="1" name=""/>
        <p:cNvGrpSpPr/>
        <p:nvPr/>
      </p:nvGrpSpPr>
      <p:grpSpPr>
        <a:xfrm>
          <a:off x="0" y="0"/>
          <a:ext cx="0" cy="0"/>
          <a:chOff x="0" y="0"/>
          <a:chExt cx="0" cy="0"/>
        </a:xfrm>
      </p:grpSpPr>
      <p:sp>
        <p:nvSpPr>
          <p:cNvPr id="17" name="正方形/長方形 16"/>
          <p:cNvSpPr/>
          <p:nvPr userDrawn="1"/>
        </p:nvSpPr>
        <p:spPr>
          <a:xfrm>
            <a:off x="0" y="4933966"/>
            <a:ext cx="18286413" cy="3689687"/>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プレースホルダー 5"/>
          <p:cNvSpPr>
            <a:spLocks noGrp="1"/>
          </p:cNvSpPr>
          <p:nvPr>
            <p:ph type="body" sz="quarter" idx="13" hasCustomPrompt="1"/>
          </p:nvPr>
        </p:nvSpPr>
        <p:spPr>
          <a:xfrm>
            <a:off x="9706815" y="5232893"/>
            <a:ext cx="7666785" cy="3077948"/>
          </a:xfrm>
          <a:noFill/>
        </p:spPr>
        <p:txBody>
          <a:bodyPr anchor="ctr">
            <a:noAutofit/>
          </a:bodyPr>
          <a:lstStyle>
            <a:lvl1pPr>
              <a:lnSpc>
                <a:spcPct val="120000"/>
              </a:lnSpc>
              <a:spcBef>
                <a:spcPts val="60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rcRect t="2413"/>
          <a:stretch>
            <a:fillRect/>
          </a:stretch>
        </p:blipFill>
        <p:spPr>
          <a:xfrm rot="-180000">
            <a:off x="702993" y="-231949"/>
            <a:ext cx="8611959" cy="9621181"/>
          </a:xfrm>
          <a:custGeom>
            <a:avLst/>
            <a:gdLst>
              <a:gd name="connsiteX0" fmla="*/ 0 w 8611959"/>
              <a:gd name="connsiteY0" fmla="*/ 0 h 9621181"/>
              <a:gd name="connsiteX1" fmla="*/ 8611959 w 8611959"/>
              <a:gd name="connsiteY1" fmla="*/ 451334 h 9621181"/>
              <a:gd name="connsiteX2" fmla="*/ 8611958 w 8611959"/>
              <a:gd name="connsiteY2" fmla="*/ 9621181 h 9621181"/>
              <a:gd name="connsiteX3" fmla="*/ 0 w 8611959"/>
              <a:gd name="connsiteY3" fmla="*/ 9621181 h 9621181"/>
            </a:gdLst>
            <a:ahLst/>
            <a:cxnLst>
              <a:cxn ang="0">
                <a:pos x="connsiteX0" y="connsiteY0"/>
              </a:cxn>
              <a:cxn ang="0">
                <a:pos x="connsiteX1" y="connsiteY1"/>
              </a:cxn>
              <a:cxn ang="0">
                <a:pos x="connsiteX2" y="connsiteY2"/>
              </a:cxn>
              <a:cxn ang="0">
                <a:pos x="connsiteX3" y="connsiteY3"/>
              </a:cxn>
            </a:cxnLst>
            <a:rect l="l" t="t" r="r" b="b"/>
            <a:pathLst>
              <a:path w="8611959" h="9621181">
                <a:moveTo>
                  <a:pt x="0" y="0"/>
                </a:moveTo>
                <a:lnTo>
                  <a:pt x="8611959" y="451334"/>
                </a:lnTo>
                <a:lnTo>
                  <a:pt x="8611958" y="9621181"/>
                </a:lnTo>
                <a:lnTo>
                  <a:pt x="0" y="9621181"/>
                </a:lnTo>
                <a:close/>
              </a:path>
            </a:pathLst>
          </a:custGeom>
        </p:spPr>
      </p:pic>
      <p:sp>
        <p:nvSpPr>
          <p:cNvPr id="11" name="図プレースホルダー 10"/>
          <p:cNvSpPr>
            <a:spLocks noGrp="1"/>
          </p:cNvSpPr>
          <p:nvPr>
            <p:ph type="pic" sz="quarter" idx="12" hasCustomPrompt="1"/>
          </p:nvPr>
        </p:nvSpPr>
        <p:spPr>
          <a:xfrm rot="-180000">
            <a:off x="955850" y="-218306"/>
            <a:ext cx="8097837" cy="9342998"/>
          </a:xfrm>
          <a:custGeom>
            <a:avLst/>
            <a:gdLst>
              <a:gd name="connsiteX0" fmla="*/ 0 w 8097837"/>
              <a:gd name="connsiteY0" fmla="*/ 0 h 9342998"/>
              <a:gd name="connsiteX1" fmla="*/ 8097837 w 8097837"/>
              <a:gd name="connsiteY1" fmla="*/ 424390 h 9342998"/>
              <a:gd name="connsiteX2" fmla="*/ 8097837 w 8097837"/>
              <a:gd name="connsiteY2" fmla="*/ 9342998 h 9342998"/>
              <a:gd name="connsiteX3" fmla="*/ 0 w 8097837"/>
              <a:gd name="connsiteY3" fmla="*/ 9342998 h 9342998"/>
            </a:gdLst>
            <a:ahLst/>
            <a:cxnLst>
              <a:cxn ang="0">
                <a:pos x="connsiteX0" y="connsiteY0"/>
              </a:cxn>
              <a:cxn ang="0">
                <a:pos x="connsiteX1" y="connsiteY1"/>
              </a:cxn>
              <a:cxn ang="0">
                <a:pos x="connsiteX2" y="connsiteY2"/>
              </a:cxn>
              <a:cxn ang="0">
                <a:pos x="connsiteX3" y="connsiteY3"/>
              </a:cxn>
            </a:cxnLst>
            <a:rect l="l" t="t" r="r" b="b"/>
            <a:pathLst>
              <a:path w="8097837" h="9342998">
                <a:moveTo>
                  <a:pt x="0" y="0"/>
                </a:moveTo>
                <a:lnTo>
                  <a:pt x="8097837" y="424390"/>
                </a:lnTo>
                <a:lnTo>
                  <a:pt x="8097837" y="9342998"/>
                </a:lnTo>
                <a:lnTo>
                  <a:pt x="0" y="9342998"/>
                </a:lnTo>
                <a:close/>
              </a:path>
            </a:pathLst>
          </a:custGeom>
        </p:spPr>
        <p:txBody>
          <a:bodyPr wrap="square">
            <a:noAutofit/>
          </a:bodyPr>
          <a:lstStyle>
            <a:lvl1pPr>
              <a:defRPr/>
            </a:lvl1pPr>
          </a:lstStyle>
          <a:p>
            <a:r>
              <a:rPr lang="en-US" dirty="0" smtClean="0"/>
              <a:t>Add an image</a:t>
            </a:r>
            <a:endParaRPr lang="en-US" dirty="0"/>
          </a:p>
        </p:txBody>
      </p:sp>
      <p:pic>
        <p:nvPicPr>
          <p:cNvPr id="12" name="図 11"/>
          <p:cNvPicPr>
            <a:picLocks noChangeAspect="1"/>
          </p:cNvPicPr>
          <p:nvPr userDrawn="1"/>
        </p:nvPicPr>
        <p:blipFill rotWithShape="1">
          <a:blip r:embed="rId3">
            <a:extLst>
              <a:ext uri="{28A0092B-C50C-407E-A947-70E740481C1C}">
                <a14:useLocalDpi xmlns:a14="http://schemas.microsoft.com/office/drawing/2010/main" val="0"/>
              </a:ext>
            </a:extLst>
          </a:blip>
          <a:srcRect r="31696"/>
          <a:stretch/>
        </p:blipFill>
        <p:spPr>
          <a:xfrm>
            <a:off x="9370318" y="2430365"/>
            <a:ext cx="8917682" cy="2011429"/>
          </a:xfrm>
          <a:prstGeom prst="rect">
            <a:avLst/>
          </a:prstGeom>
        </p:spPr>
      </p:pic>
      <p:sp>
        <p:nvSpPr>
          <p:cNvPr id="13" name="タイトル 1"/>
          <p:cNvSpPr>
            <a:spLocks noGrp="1"/>
          </p:cNvSpPr>
          <p:nvPr>
            <p:ph type="title" hasCustomPrompt="1"/>
          </p:nvPr>
        </p:nvSpPr>
        <p:spPr>
          <a:xfrm rot="21420000">
            <a:off x="9723490" y="3149508"/>
            <a:ext cx="8378425" cy="856597"/>
          </a:xfrm>
          <a:prstGeom prst="rect">
            <a:avLst/>
          </a:prstGeom>
        </p:spPr>
        <p:txBody>
          <a:bodyPr anchor="b"/>
          <a:lstStyle>
            <a:lvl1pPr>
              <a:defRPr spc="1000" baseline="0">
                <a:solidFill>
                  <a:schemeClr val="tx1"/>
                </a:solidFill>
                <a:effectLst/>
              </a:defRPr>
            </a:lvl1pPr>
          </a:lstStyle>
          <a:p>
            <a:r>
              <a:rPr kumimoji="1" lang="en-US" altLang="ja-JP" dirty="0" smtClean="0"/>
              <a:t>TITLE GOES HERE</a:t>
            </a:r>
            <a:endParaRPr kumimoji="1" lang="ja-JP" altLang="en-US" dirty="0"/>
          </a:p>
        </p:txBody>
      </p:sp>
    </p:spTree>
    <p:extLst>
      <p:ext uri="{BB962C8B-B14F-4D97-AF65-F5344CB8AC3E}">
        <p14:creationId xmlns:p14="http://schemas.microsoft.com/office/powerpoint/2010/main" val="369958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2" decel="100000" fill="hold" grpId="0" nodeType="afterEffect">
                                  <p:stCondLst>
                                    <p:cond delay="25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1+#ppt_w/2"/>
                                          </p:val>
                                        </p:tav>
                                        <p:tav tm="100000">
                                          <p:val>
                                            <p:strVal val="#ppt_x"/>
                                          </p:val>
                                        </p:tav>
                                      </p:tavLst>
                                    </p:anim>
                                    <p:anim calcmode="lin" valueType="num">
                                      <p:cBhvr additive="base">
                                        <p:cTn id="17" dur="500" fill="hold"/>
                                        <p:tgtEl>
                                          <p:spTgt spid="13"/>
                                        </p:tgtEl>
                                        <p:attrNameLst>
                                          <p:attrName>ppt_y</p:attrName>
                                        </p:attrNameLst>
                                      </p:cBhvr>
                                      <p:tavLst>
                                        <p:tav tm="0">
                                          <p:val>
                                            <p:strVal val="#ppt_y"/>
                                          </p:val>
                                        </p:tav>
                                        <p:tav tm="100000">
                                          <p:val>
                                            <p:strVal val="#ppt_y"/>
                                          </p:val>
                                        </p:tav>
                                      </p:tavLst>
                                    </p:anim>
                                  </p:childTnLst>
                                </p:cTn>
                              </p:par>
                              <p:par>
                                <p:cTn id="18" presetID="2" presetClass="entr" presetSubtype="2" decel="100000" fill="hold" nodeType="withEffect">
                                  <p:stCondLst>
                                    <p:cond delay="25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par>
                          <p:cTn id="22" fill="hold">
                            <p:stCondLst>
                              <p:cond delay="1250"/>
                            </p:stCondLst>
                            <p:childTnLst>
                              <p:par>
                                <p:cTn id="23" presetID="16" presetClass="entr" presetSubtype="37"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arn(outVertical)">
                                      <p:cBhvr>
                                        <p:cTn id="25" dur="500"/>
                                        <p:tgtEl>
                                          <p:spTgt spid="17"/>
                                        </p:tgtEl>
                                      </p:cBhvr>
                                    </p:animEffect>
                                  </p:childTnLst>
                                </p:cTn>
                              </p:par>
                              <p:par>
                                <p:cTn id="26" presetID="22" presetClass="entr" presetSubtype="8" fill="hold" grpId="0" nodeType="withEffect">
                                  <p:stCondLst>
                                    <p:cond delay="25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tmplLst>
          <p:tmpl>
            <p:tnLst>
              <p:par>
                <p:cTn presetID="22" presetClass="entr" presetSubtype="8"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1" grpId="0"/>
      <p:bldP spid="13"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630004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cxnSp>
        <p:nvCxnSpPr>
          <p:cNvPr id="5" name="直線コネクタ 4"/>
          <p:cNvCxnSpPr/>
          <p:nvPr userDrawn="1"/>
        </p:nvCxnSpPr>
        <p:spPr>
          <a:xfrm flipV="1">
            <a:off x="-319314" y="43365"/>
            <a:ext cx="18966849" cy="10327402"/>
          </a:xfrm>
          <a:prstGeom prst="line">
            <a:avLst/>
          </a:prstGeom>
          <a:ln w="1524000">
            <a:solidFill>
              <a:schemeClr val="tx1">
                <a:alpha val="3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V="1">
            <a:off x="-1109046" y="-552450"/>
            <a:ext cx="20886875" cy="11372851"/>
          </a:xfrm>
          <a:prstGeom prst="line">
            <a:avLst/>
          </a:prstGeom>
          <a:ln w="2540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フリーフォーム 32"/>
          <p:cNvSpPr/>
          <p:nvPr userDrawn="1"/>
        </p:nvSpPr>
        <p:spPr>
          <a:xfrm>
            <a:off x="344018" y="4913606"/>
            <a:ext cx="5399807" cy="2503103"/>
          </a:xfrm>
          <a:custGeom>
            <a:avLst/>
            <a:gdLst>
              <a:gd name="connsiteX0" fmla="*/ 0 w 5399807"/>
              <a:gd name="connsiteY0" fmla="*/ 0 h 2503103"/>
              <a:gd name="connsiteX1" fmla="*/ 5399807 w 5399807"/>
              <a:gd name="connsiteY1" fmla="*/ 0 h 2503103"/>
              <a:gd name="connsiteX2" fmla="*/ 5399807 w 5399807"/>
              <a:gd name="connsiteY2" fmla="*/ 2262444 h 2503103"/>
              <a:gd name="connsiteX3" fmla="*/ 3321065 w 5399807"/>
              <a:gd name="connsiteY3" fmla="*/ 2262444 h 2503103"/>
              <a:gd name="connsiteX4" fmla="*/ 3181482 w 5399807"/>
              <a:gd name="connsiteY4" fmla="*/ 2503103 h 2503103"/>
              <a:gd name="connsiteX5" fmla="*/ 3041901 w 5399807"/>
              <a:gd name="connsiteY5" fmla="*/ 2262444 h 2503103"/>
              <a:gd name="connsiteX6" fmla="*/ 0 w 5399807"/>
              <a:gd name="connsiteY6" fmla="*/ 2262444 h 2503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9807" h="2503103">
                <a:moveTo>
                  <a:pt x="0" y="0"/>
                </a:moveTo>
                <a:lnTo>
                  <a:pt x="5399807" y="0"/>
                </a:lnTo>
                <a:lnTo>
                  <a:pt x="5399807" y="2262444"/>
                </a:lnTo>
                <a:lnTo>
                  <a:pt x="3321065" y="2262444"/>
                </a:lnTo>
                <a:lnTo>
                  <a:pt x="3181482" y="2503103"/>
                </a:lnTo>
                <a:lnTo>
                  <a:pt x="3041901" y="2262444"/>
                </a:lnTo>
                <a:lnTo>
                  <a:pt x="0" y="2262444"/>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35" name="フリーフォーム 34"/>
          <p:cNvSpPr/>
          <p:nvPr userDrawn="1"/>
        </p:nvSpPr>
        <p:spPr>
          <a:xfrm rot="5400000" flipH="1">
            <a:off x="5960183" y="565306"/>
            <a:ext cx="2262445" cy="5640465"/>
          </a:xfrm>
          <a:custGeom>
            <a:avLst/>
            <a:gdLst>
              <a:gd name="connsiteX0" fmla="*/ 2262445 w 2262445"/>
              <a:gd name="connsiteY0" fmla="*/ 5640465 h 5640465"/>
              <a:gd name="connsiteX1" fmla="*/ 2262445 w 2262445"/>
              <a:gd name="connsiteY1" fmla="*/ 240658 h 5640465"/>
              <a:gd name="connsiteX2" fmla="*/ 843910 w 2262445"/>
              <a:gd name="connsiteY2" fmla="*/ 240658 h 5640465"/>
              <a:gd name="connsiteX3" fmla="*/ 704329 w 2262445"/>
              <a:gd name="connsiteY3" fmla="*/ 0 h 5640465"/>
              <a:gd name="connsiteX4" fmla="*/ 564747 w 2262445"/>
              <a:gd name="connsiteY4" fmla="*/ 240658 h 5640465"/>
              <a:gd name="connsiteX5" fmla="*/ 0 w 2262445"/>
              <a:gd name="connsiteY5" fmla="*/ 240658 h 5640465"/>
              <a:gd name="connsiteX6" fmla="*/ 0 w 2262445"/>
              <a:gd name="connsiteY6" fmla="*/ 5640465 h 5640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2445" h="5640465">
                <a:moveTo>
                  <a:pt x="2262445" y="5640465"/>
                </a:moveTo>
                <a:lnTo>
                  <a:pt x="2262445" y="240658"/>
                </a:lnTo>
                <a:lnTo>
                  <a:pt x="843910" y="240658"/>
                </a:lnTo>
                <a:lnTo>
                  <a:pt x="704329" y="0"/>
                </a:lnTo>
                <a:lnTo>
                  <a:pt x="564747" y="240658"/>
                </a:lnTo>
                <a:lnTo>
                  <a:pt x="0" y="240658"/>
                </a:lnTo>
                <a:lnTo>
                  <a:pt x="0" y="5640465"/>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p>
        </p:txBody>
      </p:sp>
      <p:sp>
        <p:nvSpPr>
          <p:cNvPr id="34" name="フリーフォーム 33"/>
          <p:cNvSpPr/>
          <p:nvPr userDrawn="1"/>
        </p:nvSpPr>
        <p:spPr>
          <a:xfrm rot="5400000" flipH="1" flipV="1">
            <a:off x="10162879" y="4848260"/>
            <a:ext cx="2262445" cy="5639094"/>
          </a:xfrm>
          <a:custGeom>
            <a:avLst/>
            <a:gdLst>
              <a:gd name="connsiteX0" fmla="*/ 2262445 w 2262445"/>
              <a:gd name="connsiteY0" fmla="*/ 239287 h 5639094"/>
              <a:gd name="connsiteX1" fmla="*/ 2262445 w 2262445"/>
              <a:gd name="connsiteY1" fmla="*/ 5639094 h 5639094"/>
              <a:gd name="connsiteX2" fmla="*/ 0 w 2262445"/>
              <a:gd name="connsiteY2" fmla="*/ 5639094 h 5639094"/>
              <a:gd name="connsiteX3" fmla="*/ 0 w 2262445"/>
              <a:gd name="connsiteY3" fmla="*/ 239287 h 5639094"/>
              <a:gd name="connsiteX4" fmla="*/ 1741580 w 2262445"/>
              <a:gd name="connsiteY4" fmla="*/ 239287 h 5639094"/>
              <a:gd name="connsiteX5" fmla="*/ 1880366 w 2262445"/>
              <a:gd name="connsiteY5" fmla="*/ 0 h 5639094"/>
              <a:gd name="connsiteX6" fmla="*/ 2019152 w 2262445"/>
              <a:gd name="connsiteY6" fmla="*/ 239287 h 5639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2445" h="5639094">
                <a:moveTo>
                  <a:pt x="2262445" y="239287"/>
                </a:moveTo>
                <a:lnTo>
                  <a:pt x="2262445" y="5639094"/>
                </a:lnTo>
                <a:lnTo>
                  <a:pt x="0" y="5639094"/>
                </a:lnTo>
                <a:lnTo>
                  <a:pt x="0" y="239287"/>
                </a:lnTo>
                <a:lnTo>
                  <a:pt x="1741580" y="239287"/>
                </a:lnTo>
                <a:lnTo>
                  <a:pt x="1880366" y="0"/>
                </a:lnTo>
                <a:lnTo>
                  <a:pt x="2019152" y="239287"/>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p>
        </p:txBody>
      </p:sp>
      <p:sp>
        <p:nvSpPr>
          <p:cNvPr id="36" name="フリーフォーム 35"/>
          <p:cNvSpPr/>
          <p:nvPr userDrawn="1"/>
        </p:nvSpPr>
        <p:spPr>
          <a:xfrm>
            <a:off x="12394629" y="3551340"/>
            <a:ext cx="5399807" cy="2503104"/>
          </a:xfrm>
          <a:custGeom>
            <a:avLst/>
            <a:gdLst>
              <a:gd name="connsiteX0" fmla="*/ 2177346 w 5399807"/>
              <a:gd name="connsiteY0" fmla="*/ 0 h 2503104"/>
              <a:gd name="connsiteX1" fmla="*/ 2316929 w 5399807"/>
              <a:gd name="connsiteY1" fmla="*/ 240660 h 2503104"/>
              <a:gd name="connsiteX2" fmla="*/ 5399807 w 5399807"/>
              <a:gd name="connsiteY2" fmla="*/ 240660 h 2503104"/>
              <a:gd name="connsiteX3" fmla="*/ 5399807 w 5399807"/>
              <a:gd name="connsiteY3" fmla="*/ 2503104 h 2503104"/>
              <a:gd name="connsiteX4" fmla="*/ 0 w 5399807"/>
              <a:gd name="connsiteY4" fmla="*/ 2503104 h 2503104"/>
              <a:gd name="connsiteX5" fmla="*/ 0 w 5399807"/>
              <a:gd name="connsiteY5" fmla="*/ 240660 h 2503104"/>
              <a:gd name="connsiteX6" fmla="*/ 2037764 w 5399807"/>
              <a:gd name="connsiteY6" fmla="*/ 240660 h 250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9807" h="2503104">
                <a:moveTo>
                  <a:pt x="2177346" y="0"/>
                </a:moveTo>
                <a:lnTo>
                  <a:pt x="2316929" y="240660"/>
                </a:lnTo>
                <a:lnTo>
                  <a:pt x="5399807" y="240660"/>
                </a:lnTo>
                <a:lnTo>
                  <a:pt x="5399807" y="2503104"/>
                </a:lnTo>
                <a:lnTo>
                  <a:pt x="0" y="2503104"/>
                </a:lnTo>
                <a:lnTo>
                  <a:pt x="0" y="240660"/>
                </a:lnTo>
                <a:lnTo>
                  <a:pt x="2037764" y="24066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F95F845C-B07D-424A-A6EA-96D8F4A7E4C5}" type="slidenum">
              <a:rPr lang="ja-JP" altLang="en-US" smtClean="0"/>
              <a:pPr/>
              <a:t>‹Nº›</a:t>
            </a:fld>
            <a:endParaRPr lang="ja-JP" altLang="en-US"/>
          </a:p>
        </p:txBody>
      </p:sp>
      <p:pic>
        <p:nvPicPr>
          <p:cNvPr id="6" name="図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709692">
            <a:off x="3120285" y="7261545"/>
            <a:ext cx="631669" cy="1460499"/>
          </a:xfrm>
          <a:prstGeom prst="rect">
            <a:avLst/>
          </a:prstGeom>
          <a:effectLst>
            <a:outerShdw blurRad="50800" dist="38100" dir="2700000" algn="tl" rotWithShape="0">
              <a:prstClr val="black">
                <a:alpha val="40000"/>
              </a:prstClr>
            </a:outerShdw>
          </a:effectLst>
        </p:spPr>
      </p:pic>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700000" flipH="1">
            <a:off x="7355128" y="6050513"/>
            <a:ext cx="631669" cy="1460499"/>
          </a:xfrm>
          <a:prstGeom prst="rect">
            <a:avLst/>
          </a:prstGeom>
          <a:effectLst>
            <a:outerShdw blurRad="50800" dist="38100" dir="2700000" algn="tl" rotWithShape="0">
              <a:prstClr val="black">
                <a:alpha val="40000"/>
              </a:prstClr>
            </a:outerShdw>
          </a:effectLst>
        </p:spPr>
      </p:pic>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709692">
            <a:off x="10305058" y="3012215"/>
            <a:ext cx="631669" cy="1460499"/>
          </a:xfrm>
          <a:prstGeom prst="rect">
            <a:avLst/>
          </a:prstGeom>
          <a:effectLst>
            <a:outerShdw blurRad="50800" dist="38100" dir="2700000" algn="tl" rotWithShape="0">
              <a:prstClr val="black">
                <a:alpha val="40000"/>
              </a:prstClr>
            </a:outerShdw>
          </a:effectLst>
        </p:spPr>
      </p:pic>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700000" flipH="1">
            <a:off x="14395724" y="2272521"/>
            <a:ext cx="631669" cy="1460499"/>
          </a:xfrm>
          <a:prstGeom prst="rect">
            <a:avLst/>
          </a:prstGeom>
          <a:effectLst>
            <a:outerShdw blurRad="50800" dist="38100" dir="2700000" algn="tl" rotWithShape="0">
              <a:prstClr val="black">
                <a:alpha val="40000"/>
              </a:prstClr>
            </a:outerShdw>
          </a:effectLst>
        </p:spPr>
      </p:pic>
      <p:sp>
        <p:nvSpPr>
          <p:cNvPr id="11" name="テキスト プレースホルダー 5"/>
          <p:cNvSpPr>
            <a:spLocks noGrp="1"/>
          </p:cNvSpPr>
          <p:nvPr userDrawn="1">
            <p:ph type="body" sz="quarter" idx="14" hasCustomPrompt="1"/>
          </p:nvPr>
        </p:nvSpPr>
        <p:spPr>
          <a:xfrm>
            <a:off x="590897" y="4944329"/>
            <a:ext cx="4906048"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2" name="テキスト プレースホルダー 5"/>
          <p:cNvSpPr>
            <a:spLocks noGrp="1"/>
          </p:cNvSpPr>
          <p:nvPr userDrawn="1">
            <p:ph type="body" sz="quarter" idx="15" hasCustomPrompt="1"/>
          </p:nvPr>
        </p:nvSpPr>
        <p:spPr>
          <a:xfrm>
            <a:off x="590897" y="5588772"/>
            <a:ext cx="4906048" cy="1469710"/>
          </a:xfrm>
          <a:noFill/>
        </p:spPr>
        <p:txBody>
          <a:bodyPr anchor="t">
            <a:noAutofit/>
          </a:bodyPr>
          <a:lstStyle>
            <a:lvl1pPr algn="l">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a:p>
            <a:pPr lvl="0"/>
            <a:endParaRPr kumimoji="1" lang="en-US" altLang="ja-JP" dirty="0" smtClean="0"/>
          </a:p>
          <a:p>
            <a:pPr lvl="0"/>
            <a:endParaRPr kumimoji="1" lang="en-US" altLang="ja-JP" dirty="0" smtClean="0"/>
          </a:p>
        </p:txBody>
      </p:sp>
      <p:sp>
        <p:nvSpPr>
          <p:cNvPr id="15" name="テキスト プレースホルダー 5"/>
          <p:cNvSpPr>
            <a:spLocks noGrp="1"/>
          </p:cNvSpPr>
          <p:nvPr userDrawn="1">
            <p:ph type="body" sz="quarter" idx="16" hasCustomPrompt="1"/>
          </p:nvPr>
        </p:nvSpPr>
        <p:spPr>
          <a:xfrm>
            <a:off x="4518052" y="2285039"/>
            <a:ext cx="4906048"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6" name="テキスト プレースホルダー 5"/>
          <p:cNvSpPr>
            <a:spLocks noGrp="1"/>
          </p:cNvSpPr>
          <p:nvPr userDrawn="1">
            <p:ph type="body" sz="quarter" idx="17" hasCustomPrompt="1"/>
          </p:nvPr>
        </p:nvSpPr>
        <p:spPr>
          <a:xfrm>
            <a:off x="4518052" y="2929482"/>
            <a:ext cx="4906048" cy="1469710"/>
          </a:xfrm>
          <a:noFill/>
        </p:spPr>
        <p:txBody>
          <a:bodyPr anchor="t">
            <a:noAutofit/>
          </a:bodyPr>
          <a:lstStyle>
            <a:lvl1pPr algn="l">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a:p>
            <a:pPr lvl="0"/>
            <a:endParaRPr kumimoji="1" lang="en-US" altLang="ja-JP" dirty="0" smtClean="0"/>
          </a:p>
          <a:p>
            <a:pPr lvl="0"/>
            <a:endParaRPr kumimoji="1" lang="en-US" altLang="ja-JP" dirty="0" smtClean="0"/>
          </a:p>
        </p:txBody>
      </p:sp>
      <p:sp>
        <p:nvSpPr>
          <p:cNvPr id="19" name="テキスト プレースホルダー 5"/>
          <p:cNvSpPr>
            <a:spLocks noGrp="1"/>
          </p:cNvSpPr>
          <p:nvPr userDrawn="1">
            <p:ph type="body" sz="quarter" idx="18" hasCustomPrompt="1"/>
          </p:nvPr>
        </p:nvSpPr>
        <p:spPr>
          <a:xfrm>
            <a:off x="8960720" y="6567308"/>
            <a:ext cx="4906048"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20" name="テキスト プレースホルダー 5"/>
          <p:cNvSpPr>
            <a:spLocks noGrp="1"/>
          </p:cNvSpPr>
          <p:nvPr userDrawn="1">
            <p:ph type="body" sz="quarter" idx="19" hasCustomPrompt="1"/>
          </p:nvPr>
        </p:nvSpPr>
        <p:spPr>
          <a:xfrm>
            <a:off x="8960720" y="7211751"/>
            <a:ext cx="4906048" cy="1469710"/>
          </a:xfrm>
          <a:noFill/>
        </p:spPr>
        <p:txBody>
          <a:bodyPr anchor="t">
            <a:noAutofit/>
          </a:bodyPr>
          <a:lstStyle>
            <a:lvl1pPr algn="l">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a:p>
            <a:pPr lvl="0"/>
            <a:endParaRPr kumimoji="1" lang="en-US" altLang="ja-JP" dirty="0" smtClean="0"/>
          </a:p>
          <a:p>
            <a:pPr lvl="0"/>
            <a:endParaRPr kumimoji="1" lang="en-US" altLang="ja-JP" dirty="0" smtClean="0"/>
          </a:p>
        </p:txBody>
      </p:sp>
      <p:sp>
        <p:nvSpPr>
          <p:cNvPr id="23" name="テキスト プレースホルダー 5"/>
          <p:cNvSpPr>
            <a:spLocks noGrp="1"/>
          </p:cNvSpPr>
          <p:nvPr userDrawn="1">
            <p:ph type="body" sz="quarter" idx="20" hasCustomPrompt="1"/>
          </p:nvPr>
        </p:nvSpPr>
        <p:spPr>
          <a:xfrm>
            <a:off x="12641508" y="3822723"/>
            <a:ext cx="4906048"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24" name="テキスト プレースホルダー 5"/>
          <p:cNvSpPr>
            <a:spLocks noGrp="1"/>
          </p:cNvSpPr>
          <p:nvPr userDrawn="1">
            <p:ph type="body" sz="quarter" idx="21" hasCustomPrompt="1"/>
          </p:nvPr>
        </p:nvSpPr>
        <p:spPr>
          <a:xfrm>
            <a:off x="12641508" y="4467166"/>
            <a:ext cx="4906048" cy="1469710"/>
          </a:xfrm>
          <a:noFill/>
        </p:spPr>
        <p:txBody>
          <a:bodyPr anchor="t">
            <a:noAutofit/>
          </a:bodyPr>
          <a:lstStyle>
            <a:lvl1pPr algn="l">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a:p>
            <a:pPr lvl="0"/>
            <a:endParaRPr kumimoji="1" lang="en-US" altLang="ja-JP" dirty="0" smtClean="0"/>
          </a:p>
          <a:p>
            <a:pPr lvl="0"/>
            <a:endParaRPr kumimoji="1" lang="en-US" altLang="ja-JP" dirty="0" smtClean="0"/>
          </a:p>
        </p:txBody>
      </p:sp>
      <p:pic>
        <p:nvPicPr>
          <p:cNvPr id="27" name="図 26"/>
          <p:cNvPicPr>
            <a:picLocks noChangeAspect="1"/>
          </p:cNvPicPr>
          <p:nvPr userDrawn="1"/>
        </p:nvPicPr>
        <p:blipFill rotWithShape="1">
          <a:blip r:embed="rId3">
            <a:extLst>
              <a:ext uri="{28A0092B-C50C-407E-A947-70E740481C1C}">
                <a14:useLocalDpi xmlns:a14="http://schemas.microsoft.com/office/drawing/2010/main" val="0"/>
              </a:ext>
            </a:extLst>
          </a:blip>
          <a:srcRect r="31696"/>
          <a:stretch/>
        </p:blipFill>
        <p:spPr>
          <a:xfrm>
            <a:off x="9370318" y="33336"/>
            <a:ext cx="8917682" cy="2011429"/>
          </a:xfrm>
          <a:prstGeom prst="rect">
            <a:avLst/>
          </a:prstGeom>
        </p:spPr>
      </p:pic>
      <p:sp>
        <p:nvSpPr>
          <p:cNvPr id="28" name="タイトル 1"/>
          <p:cNvSpPr>
            <a:spLocks noGrp="1"/>
          </p:cNvSpPr>
          <p:nvPr userDrawn="1">
            <p:ph type="title" hasCustomPrompt="1"/>
          </p:nvPr>
        </p:nvSpPr>
        <p:spPr>
          <a:xfrm rot="21420000">
            <a:off x="9807898" y="752479"/>
            <a:ext cx="8378425" cy="856597"/>
          </a:xfrm>
          <a:prstGeom prst="rect">
            <a:avLst/>
          </a:prstGeom>
        </p:spPr>
        <p:txBody>
          <a:bodyPr anchor="b"/>
          <a:lstStyle>
            <a:lvl1pPr>
              <a:defRPr spc="1000" baseline="0">
                <a:solidFill>
                  <a:schemeClr val="tx1"/>
                </a:solidFill>
                <a:effectLst/>
              </a:defRPr>
            </a:lvl1pPr>
          </a:lstStyle>
          <a:p>
            <a:r>
              <a:rPr kumimoji="1" lang="en-US" altLang="ja-JP" dirty="0" smtClean="0"/>
              <a:t>TITLE GOES HERE</a:t>
            </a:r>
            <a:endParaRPr kumimoji="1" lang="ja-JP" altLang="en-US" dirty="0"/>
          </a:p>
        </p:txBody>
      </p:sp>
    </p:spTree>
    <p:extLst>
      <p:ext uri="{BB962C8B-B14F-4D97-AF65-F5344CB8AC3E}">
        <p14:creationId xmlns:p14="http://schemas.microsoft.com/office/powerpoint/2010/main" val="376487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fade">
                                      <p:cBhvr>
                                        <p:cTn id="22" dur="500"/>
                                        <p:tgtEl>
                                          <p:spTgt spid="11">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2000"/>
                            </p:stCondLst>
                            <p:childTnLst>
                              <p:par>
                                <p:cTn id="27" presetID="10" presetClass="entr" presetSubtype="0" fill="hold" nodeType="afterEffect">
                                  <p:stCondLst>
                                    <p:cond delay="25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par>
                          <p:cTn id="30" fill="hold">
                            <p:stCondLst>
                              <p:cond delay="2750"/>
                            </p:stCondLst>
                            <p:childTnLst>
                              <p:par>
                                <p:cTn id="31" presetID="22" presetClass="entr" presetSubtype="2"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right)">
                                      <p:cBhvr>
                                        <p:cTn id="33" dur="500"/>
                                        <p:tgtEl>
                                          <p:spTgt spid="34"/>
                                        </p:tgtEl>
                                      </p:cBhvr>
                                    </p:animEffect>
                                  </p:childTnLst>
                                </p:cTn>
                              </p:par>
                            </p:childTnLst>
                          </p:cTn>
                        </p:par>
                        <p:par>
                          <p:cTn id="34" fill="hold">
                            <p:stCondLst>
                              <p:cond delay="3250"/>
                            </p:stCondLst>
                            <p:childTnLst>
                              <p:par>
                                <p:cTn id="35" presetID="10" presetClass="entr" presetSubtype="0" fill="hold" grpId="0" nodeType="after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Effect transition="in" filter="fade">
                                      <p:cBhvr>
                                        <p:cTn id="37" dur="500"/>
                                        <p:tgtEl>
                                          <p:spTgt spid="19">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childTnLst>
                          </p:cTn>
                        </p:par>
                        <p:par>
                          <p:cTn id="41" fill="hold">
                            <p:stCondLst>
                              <p:cond delay="3750"/>
                            </p:stCondLst>
                            <p:childTnLst>
                              <p:par>
                                <p:cTn id="42" presetID="10" presetClass="entr" presetSubtype="0" fill="hold" nodeType="afterEffect">
                                  <p:stCondLst>
                                    <p:cond delay="25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wipe(left)">
                                      <p:cBhvr>
                                        <p:cTn id="48" dur="500"/>
                                        <p:tgtEl>
                                          <p:spTgt spid="35"/>
                                        </p:tgtEl>
                                      </p:cBhvr>
                                    </p:animEffect>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15">
                                            <p:txEl>
                                              <p:pRg st="0" end="0"/>
                                            </p:txEl>
                                          </p:spTgt>
                                        </p:tgtEl>
                                        <p:attrNameLst>
                                          <p:attrName>style.visibility</p:attrName>
                                        </p:attrNameLst>
                                      </p:cBhvr>
                                      <p:to>
                                        <p:strVal val="visible"/>
                                      </p:to>
                                    </p:set>
                                    <p:animEffect transition="in" filter="fade">
                                      <p:cBhvr>
                                        <p:cTn id="52" dur="500"/>
                                        <p:tgtEl>
                                          <p:spTgt spid="15">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childTnLst>
                          </p:cTn>
                        </p:par>
                        <p:par>
                          <p:cTn id="56" fill="hold">
                            <p:stCondLst>
                              <p:cond delay="5500"/>
                            </p:stCondLst>
                            <p:childTnLst>
                              <p:par>
                                <p:cTn id="57" presetID="10" presetClass="entr" presetSubtype="0" fill="hold" nodeType="afterEffect">
                                  <p:stCondLst>
                                    <p:cond delay="25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childTnLst>
                          </p:cTn>
                        </p:par>
                        <p:par>
                          <p:cTn id="60" fill="hold">
                            <p:stCondLst>
                              <p:cond delay="6250"/>
                            </p:stCondLst>
                            <p:childTnLst>
                              <p:par>
                                <p:cTn id="61" presetID="22" presetClass="entr" presetSubtype="4" fill="hold" grpId="0" nodeType="after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down)">
                                      <p:cBhvr>
                                        <p:cTn id="63" dur="500"/>
                                        <p:tgtEl>
                                          <p:spTgt spid="36"/>
                                        </p:tgtEl>
                                      </p:cBhvr>
                                    </p:animEffect>
                                  </p:childTnLst>
                                </p:cTn>
                              </p:par>
                            </p:childTnLst>
                          </p:cTn>
                        </p:par>
                        <p:par>
                          <p:cTn id="64" fill="hold">
                            <p:stCondLst>
                              <p:cond delay="6750"/>
                            </p:stCondLst>
                            <p:childTnLst>
                              <p:par>
                                <p:cTn id="65" presetID="10" presetClass="entr" presetSubtype="0" fill="hold" grpId="0" nodeType="afterEffect">
                                  <p:stCondLst>
                                    <p:cond delay="0"/>
                                  </p:stCondLst>
                                  <p:childTnLst>
                                    <p:set>
                                      <p:cBhvr>
                                        <p:cTn id="66" dur="1" fill="hold">
                                          <p:stCondLst>
                                            <p:cond delay="0"/>
                                          </p:stCondLst>
                                        </p:cTn>
                                        <p:tgtEl>
                                          <p:spTgt spid="23">
                                            <p:txEl>
                                              <p:pRg st="0" end="0"/>
                                            </p:txEl>
                                          </p:spTgt>
                                        </p:tgtEl>
                                        <p:attrNameLst>
                                          <p:attrName>style.visibility</p:attrName>
                                        </p:attrNameLst>
                                      </p:cBhvr>
                                      <p:to>
                                        <p:strVal val="visible"/>
                                      </p:to>
                                    </p:set>
                                    <p:animEffect transition="in" filter="fade">
                                      <p:cBhvr>
                                        <p:cTn id="67" dur="500"/>
                                        <p:tgtEl>
                                          <p:spTgt spid="23">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fade">
                                      <p:cBhvr>
                                        <p:cTn id="70" dur="500"/>
                                        <p:tgtEl>
                                          <p:spTgt spid="24"/>
                                        </p:tgtEl>
                                      </p:cBhvr>
                                    </p:animEffect>
                                  </p:childTnLst>
                                </p:cTn>
                              </p:par>
                            </p:childTnLst>
                          </p:cTn>
                        </p:par>
                        <p:par>
                          <p:cTn id="71" fill="hold">
                            <p:stCondLst>
                              <p:cond delay="7250"/>
                            </p:stCondLst>
                            <p:childTnLst>
                              <p:par>
                                <p:cTn id="72" presetID="2" presetClass="entr" presetSubtype="2" decel="100000" fill="hold" grpId="0" nodeType="afterEffect">
                                  <p:stCondLst>
                                    <p:cond delay="250"/>
                                  </p:stCondLst>
                                  <p:childTnLst>
                                    <p:set>
                                      <p:cBhvr>
                                        <p:cTn id="73" dur="1" fill="hold">
                                          <p:stCondLst>
                                            <p:cond delay="0"/>
                                          </p:stCondLst>
                                        </p:cTn>
                                        <p:tgtEl>
                                          <p:spTgt spid="28"/>
                                        </p:tgtEl>
                                        <p:attrNameLst>
                                          <p:attrName>style.visibility</p:attrName>
                                        </p:attrNameLst>
                                      </p:cBhvr>
                                      <p:to>
                                        <p:strVal val="visible"/>
                                      </p:to>
                                    </p:set>
                                    <p:anim calcmode="lin" valueType="num">
                                      <p:cBhvr additive="base">
                                        <p:cTn id="74" dur="500" fill="hold"/>
                                        <p:tgtEl>
                                          <p:spTgt spid="28"/>
                                        </p:tgtEl>
                                        <p:attrNameLst>
                                          <p:attrName>ppt_x</p:attrName>
                                        </p:attrNameLst>
                                      </p:cBhvr>
                                      <p:tavLst>
                                        <p:tav tm="0">
                                          <p:val>
                                            <p:strVal val="1+#ppt_w/2"/>
                                          </p:val>
                                        </p:tav>
                                        <p:tav tm="100000">
                                          <p:val>
                                            <p:strVal val="#ppt_x"/>
                                          </p:val>
                                        </p:tav>
                                      </p:tavLst>
                                    </p:anim>
                                    <p:anim calcmode="lin" valueType="num">
                                      <p:cBhvr additive="base">
                                        <p:cTn id="75" dur="500" fill="hold"/>
                                        <p:tgtEl>
                                          <p:spTgt spid="28"/>
                                        </p:tgtEl>
                                        <p:attrNameLst>
                                          <p:attrName>ppt_y</p:attrName>
                                        </p:attrNameLst>
                                      </p:cBhvr>
                                      <p:tavLst>
                                        <p:tav tm="0">
                                          <p:val>
                                            <p:strVal val="#ppt_y"/>
                                          </p:val>
                                        </p:tav>
                                        <p:tav tm="100000">
                                          <p:val>
                                            <p:strVal val="#ppt_y"/>
                                          </p:val>
                                        </p:tav>
                                      </p:tavLst>
                                    </p:anim>
                                  </p:childTnLst>
                                </p:cTn>
                              </p:par>
                              <p:par>
                                <p:cTn id="76" presetID="2" presetClass="entr" presetSubtype="2" decel="100000" fill="hold" nodeType="withEffect">
                                  <p:stCondLst>
                                    <p:cond delay="25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1+#ppt_w/2"/>
                                          </p:val>
                                        </p:tav>
                                        <p:tav tm="100000">
                                          <p:val>
                                            <p:strVal val="#ppt_x"/>
                                          </p:val>
                                        </p:tav>
                                      </p:tavLst>
                                    </p:anim>
                                    <p:anim calcmode="lin" valueType="num">
                                      <p:cBhvr additive="base">
                                        <p:cTn id="79"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34" grpId="0" animBg="1"/>
      <p:bldP spid="36" grpId="0" animBg="1"/>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8"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Points">
    <p:spTree>
      <p:nvGrpSpPr>
        <p:cNvPr id="1" name=""/>
        <p:cNvGrpSpPr/>
        <p:nvPr/>
      </p:nvGrpSpPr>
      <p:grpSpPr>
        <a:xfrm>
          <a:off x="0" y="0"/>
          <a:ext cx="0" cy="0"/>
          <a:chOff x="0" y="0"/>
          <a:chExt cx="0" cy="0"/>
        </a:xfrm>
      </p:grpSpPr>
      <p:pic>
        <p:nvPicPr>
          <p:cNvPr id="17" name="図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72860" y="1659857"/>
            <a:ext cx="2738925" cy="3158829"/>
          </a:xfrm>
          <a:prstGeom prst="rect">
            <a:avLst/>
          </a:prstGeom>
        </p:spPr>
      </p:pic>
      <p:sp>
        <p:nvSpPr>
          <p:cNvPr id="27" name="正方形/長方形 26"/>
          <p:cNvSpPr/>
          <p:nvPr userDrawn="1"/>
        </p:nvSpPr>
        <p:spPr>
          <a:xfrm>
            <a:off x="-1" y="4898969"/>
            <a:ext cx="5067063" cy="14581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userDrawn="1"/>
        </p:nvSpPr>
        <p:spPr>
          <a:xfrm>
            <a:off x="0" y="2519036"/>
            <a:ext cx="6438556" cy="14581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userDrawn="1"/>
        </p:nvSpPr>
        <p:spPr>
          <a:xfrm>
            <a:off x="0" y="7287349"/>
            <a:ext cx="6438556" cy="14581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userDrawn="1"/>
        </p:nvSpPr>
        <p:spPr>
          <a:xfrm>
            <a:off x="13241757" y="4898969"/>
            <a:ext cx="5046243" cy="14581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userDrawn="1"/>
        </p:nvSpPr>
        <p:spPr>
          <a:xfrm>
            <a:off x="11865253" y="7287349"/>
            <a:ext cx="6422747" cy="14581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userDrawn="1"/>
        </p:nvSpPr>
        <p:spPr>
          <a:xfrm>
            <a:off x="11869064" y="2504185"/>
            <a:ext cx="6422747" cy="14581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図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55022" y="4046072"/>
            <a:ext cx="2738925" cy="3158829"/>
          </a:xfrm>
          <a:prstGeom prst="rect">
            <a:avLst/>
          </a:prstGeom>
        </p:spPr>
      </p:pic>
      <p:pic>
        <p:nvPicPr>
          <p:cNvPr id="19" name="図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77037" y="6432289"/>
            <a:ext cx="2738925" cy="3158829"/>
          </a:xfrm>
          <a:prstGeom prst="rect">
            <a:avLst/>
          </a:prstGeom>
        </p:spPr>
      </p:pic>
      <p:pic>
        <p:nvPicPr>
          <p:cNvPr id="20" name="図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91127" y="6432289"/>
            <a:ext cx="2738925" cy="3158829"/>
          </a:xfrm>
          <a:prstGeom prst="rect">
            <a:avLst/>
          </a:prstGeom>
        </p:spPr>
      </p:pic>
      <p:pic>
        <p:nvPicPr>
          <p:cNvPr id="21" name="図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95835" y="1672563"/>
            <a:ext cx="2738925" cy="3158829"/>
          </a:xfrm>
          <a:prstGeom prst="rect">
            <a:avLst/>
          </a:prstGeom>
        </p:spPr>
      </p:pic>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24200" y="4046072"/>
            <a:ext cx="2738925" cy="3158829"/>
          </a:xfrm>
          <a:prstGeom prst="rect">
            <a:avLst/>
          </a:prstGeom>
        </p:spPr>
      </p:pic>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6" name="六角形 5"/>
          <p:cNvSpPr/>
          <p:nvPr userDrawn="1"/>
        </p:nvSpPr>
        <p:spPr>
          <a:xfrm rot="5400000">
            <a:off x="7638626" y="4310851"/>
            <a:ext cx="3040004" cy="2620693"/>
          </a:xfrm>
          <a:prstGeom prst="hexagon">
            <a:avLst>
              <a:gd name="adj" fmla="val 30273"/>
              <a:gd name="vf" fmla="val 115470"/>
            </a:avLst>
          </a:prstGeom>
          <a:blipFill>
            <a:blip r:embed="rId3"/>
            <a:stretch>
              <a:fillRect/>
            </a:stretch>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5" name="テキスト プレースホルダー 5"/>
          <p:cNvSpPr>
            <a:spLocks noGrp="1"/>
          </p:cNvSpPr>
          <p:nvPr>
            <p:ph type="body" sz="quarter" idx="32" hasCustomPrompt="1"/>
          </p:nvPr>
        </p:nvSpPr>
        <p:spPr>
          <a:xfrm>
            <a:off x="7855538" y="4889182"/>
            <a:ext cx="2613438" cy="1447211"/>
          </a:xfrm>
          <a:noFill/>
        </p:spPr>
        <p:txBody>
          <a:bodyPr anchor="ctr">
            <a:noAutofit/>
          </a:bodyPr>
          <a:lstStyle>
            <a:lvl1pPr algn="ctr">
              <a:lnSpc>
                <a:spcPct val="120000"/>
              </a:lnSpc>
              <a:spcBef>
                <a:spcPts val="0"/>
              </a:spcBef>
              <a:defRPr sz="2400" spc="0">
                <a:solidFill>
                  <a:schemeClr val="tx1"/>
                </a:solidFill>
                <a:effectLst/>
              </a:defRPr>
            </a:lvl1pPr>
          </a:lstStyle>
          <a:p>
            <a:pPr lvl="0"/>
            <a:r>
              <a:rPr kumimoji="1" lang="en-US" altLang="ja-JP" dirty="0" smtClean="0"/>
              <a:t>TEXT HERE</a:t>
            </a:r>
            <a:endParaRPr kumimoji="1" lang="ja-JP" altLang="en-US" dirty="0"/>
          </a:p>
        </p:txBody>
      </p:sp>
      <p:sp>
        <p:nvSpPr>
          <p:cNvPr id="28" name="図プレースホルダー 7"/>
          <p:cNvSpPr>
            <a:spLocks noGrp="1"/>
          </p:cNvSpPr>
          <p:nvPr>
            <p:ph type="pic" sz="quarter" idx="26" hasCustomPrompt="1"/>
          </p:nvPr>
        </p:nvSpPr>
        <p:spPr>
          <a:xfrm>
            <a:off x="10141538" y="2623380"/>
            <a:ext cx="801568" cy="800627"/>
          </a:xfrm>
        </p:spPr>
        <p:txBody>
          <a:bodyPr>
            <a:normAutofit/>
          </a:bodyPr>
          <a:lstStyle>
            <a:lvl1pPr>
              <a:defRPr sz="1800"/>
            </a:lvl1pPr>
          </a:lstStyle>
          <a:p>
            <a:r>
              <a:rPr kumimoji="1" lang="en-US" altLang="ja-JP" dirty="0" smtClean="0"/>
              <a:t>Icon</a:t>
            </a:r>
            <a:endParaRPr kumimoji="1" lang="ja-JP" altLang="en-US" dirty="0"/>
          </a:p>
        </p:txBody>
      </p:sp>
      <p:sp>
        <p:nvSpPr>
          <p:cNvPr id="29" name="テキスト プレースホルダー 5"/>
          <p:cNvSpPr>
            <a:spLocks noGrp="1"/>
          </p:cNvSpPr>
          <p:nvPr>
            <p:ph type="body" sz="quarter" idx="20" hasCustomPrompt="1"/>
          </p:nvPr>
        </p:nvSpPr>
        <p:spPr>
          <a:xfrm>
            <a:off x="9274629" y="3494211"/>
            <a:ext cx="2541821" cy="568893"/>
          </a:xfrm>
          <a:noFill/>
        </p:spPr>
        <p:txBody>
          <a:bodyPr anchor="t">
            <a:noAutofit/>
          </a:bodyPr>
          <a:lstStyle>
            <a:lvl1pPr algn="ctr">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1" name="図プレースホルダー 7"/>
          <p:cNvSpPr>
            <a:spLocks noGrp="1"/>
          </p:cNvSpPr>
          <p:nvPr>
            <p:ph type="pic" sz="quarter" idx="33" hasCustomPrompt="1"/>
          </p:nvPr>
        </p:nvSpPr>
        <p:spPr>
          <a:xfrm>
            <a:off x="11523416" y="4959742"/>
            <a:ext cx="801568" cy="800627"/>
          </a:xfrm>
        </p:spPr>
        <p:txBody>
          <a:bodyPr>
            <a:normAutofit/>
          </a:bodyPr>
          <a:lstStyle>
            <a:lvl1pPr>
              <a:defRPr sz="1800"/>
            </a:lvl1pPr>
          </a:lstStyle>
          <a:p>
            <a:r>
              <a:rPr kumimoji="1" lang="en-US" altLang="ja-JP" dirty="0" smtClean="0"/>
              <a:t>Icon</a:t>
            </a:r>
            <a:endParaRPr kumimoji="1" lang="ja-JP" altLang="en-US" dirty="0"/>
          </a:p>
        </p:txBody>
      </p:sp>
      <p:sp>
        <p:nvSpPr>
          <p:cNvPr id="32" name="テキスト プレースホルダー 5"/>
          <p:cNvSpPr>
            <a:spLocks noGrp="1"/>
          </p:cNvSpPr>
          <p:nvPr>
            <p:ph type="body" sz="quarter" idx="34" hasCustomPrompt="1"/>
          </p:nvPr>
        </p:nvSpPr>
        <p:spPr>
          <a:xfrm>
            <a:off x="10656507" y="5830573"/>
            <a:ext cx="2541821" cy="568893"/>
          </a:xfrm>
          <a:noFill/>
        </p:spPr>
        <p:txBody>
          <a:bodyPr anchor="t">
            <a:noAutofit/>
          </a:bodyPr>
          <a:lstStyle>
            <a:lvl1pPr algn="ctr">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3" name="図プレースホルダー 7"/>
          <p:cNvSpPr>
            <a:spLocks noGrp="1"/>
          </p:cNvSpPr>
          <p:nvPr>
            <p:ph type="pic" sz="quarter" idx="35" hasCustomPrompt="1"/>
          </p:nvPr>
        </p:nvSpPr>
        <p:spPr>
          <a:xfrm>
            <a:off x="10131658" y="7299296"/>
            <a:ext cx="801568" cy="800627"/>
          </a:xfrm>
        </p:spPr>
        <p:txBody>
          <a:bodyPr>
            <a:normAutofit/>
          </a:bodyPr>
          <a:lstStyle>
            <a:lvl1pPr>
              <a:defRPr sz="1800"/>
            </a:lvl1pPr>
          </a:lstStyle>
          <a:p>
            <a:r>
              <a:rPr kumimoji="1" lang="en-US" altLang="ja-JP" dirty="0" smtClean="0"/>
              <a:t>Icon</a:t>
            </a:r>
            <a:endParaRPr kumimoji="1" lang="ja-JP" altLang="en-US" dirty="0"/>
          </a:p>
        </p:txBody>
      </p:sp>
      <p:sp>
        <p:nvSpPr>
          <p:cNvPr id="34" name="テキスト プレースホルダー 5"/>
          <p:cNvSpPr>
            <a:spLocks noGrp="1"/>
          </p:cNvSpPr>
          <p:nvPr>
            <p:ph type="body" sz="quarter" idx="36" hasCustomPrompt="1"/>
          </p:nvPr>
        </p:nvSpPr>
        <p:spPr>
          <a:xfrm>
            <a:off x="9264749" y="8170127"/>
            <a:ext cx="2541821" cy="568893"/>
          </a:xfrm>
          <a:noFill/>
        </p:spPr>
        <p:txBody>
          <a:bodyPr anchor="t">
            <a:noAutofit/>
          </a:bodyPr>
          <a:lstStyle>
            <a:lvl1pPr algn="ctr">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5" name="図プレースホルダー 7"/>
          <p:cNvSpPr>
            <a:spLocks noGrp="1"/>
          </p:cNvSpPr>
          <p:nvPr>
            <p:ph type="pic" sz="quarter" idx="37" hasCustomPrompt="1"/>
          </p:nvPr>
        </p:nvSpPr>
        <p:spPr>
          <a:xfrm>
            <a:off x="7345240" y="7299296"/>
            <a:ext cx="801568" cy="800627"/>
          </a:xfrm>
        </p:spPr>
        <p:txBody>
          <a:bodyPr>
            <a:normAutofit/>
          </a:bodyPr>
          <a:lstStyle>
            <a:lvl1pPr>
              <a:defRPr sz="1800"/>
            </a:lvl1pPr>
          </a:lstStyle>
          <a:p>
            <a:r>
              <a:rPr kumimoji="1" lang="en-US" altLang="ja-JP" dirty="0" smtClean="0"/>
              <a:t>Icon</a:t>
            </a:r>
            <a:endParaRPr kumimoji="1" lang="ja-JP" altLang="en-US" dirty="0"/>
          </a:p>
        </p:txBody>
      </p:sp>
      <p:sp>
        <p:nvSpPr>
          <p:cNvPr id="36" name="テキスト プレースホルダー 5"/>
          <p:cNvSpPr>
            <a:spLocks noGrp="1"/>
          </p:cNvSpPr>
          <p:nvPr>
            <p:ph type="body" sz="quarter" idx="38" hasCustomPrompt="1"/>
          </p:nvPr>
        </p:nvSpPr>
        <p:spPr>
          <a:xfrm>
            <a:off x="6478331" y="8170127"/>
            <a:ext cx="2541821" cy="568893"/>
          </a:xfrm>
          <a:noFill/>
        </p:spPr>
        <p:txBody>
          <a:bodyPr anchor="t">
            <a:noAutofit/>
          </a:bodyPr>
          <a:lstStyle>
            <a:lvl1pPr algn="ctr">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7" name="図プレースホルダー 7"/>
          <p:cNvSpPr>
            <a:spLocks noGrp="1"/>
          </p:cNvSpPr>
          <p:nvPr>
            <p:ph type="pic" sz="quarter" idx="39" hasCustomPrompt="1"/>
          </p:nvPr>
        </p:nvSpPr>
        <p:spPr>
          <a:xfrm>
            <a:off x="5982636" y="4973248"/>
            <a:ext cx="801568" cy="800627"/>
          </a:xfrm>
        </p:spPr>
        <p:txBody>
          <a:bodyPr>
            <a:normAutofit/>
          </a:bodyPr>
          <a:lstStyle>
            <a:lvl1pPr>
              <a:defRPr sz="1800"/>
            </a:lvl1pPr>
          </a:lstStyle>
          <a:p>
            <a:r>
              <a:rPr kumimoji="1" lang="en-US" altLang="ja-JP" dirty="0" smtClean="0"/>
              <a:t>Icon</a:t>
            </a:r>
            <a:endParaRPr kumimoji="1" lang="ja-JP" altLang="en-US" dirty="0"/>
          </a:p>
        </p:txBody>
      </p:sp>
      <p:sp>
        <p:nvSpPr>
          <p:cNvPr id="38" name="テキスト プレースホルダー 5"/>
          <p:cNvSpPr>
            <a:spLocks noGrp="1"/>
          </p:cNvSpPr>
          <p:nvPr>
            <p:ph type="body" sz="quarter" idx="40" hasCustomPrompt="1"/>
          </p:nvPr>
        </p:nvSpPr>
        <p:spPr>
          <a:xfrm>
            <a:off x="5115727" y="5844079"/>
            <a:ext cx="2541821" cy="568893"/>
          </a:xfrm>
          <a:noFill/>
        </p:spPr>
        <p:txBody>
          <a:bodyPr anchor="t">
            <a:noAutofit/>
          </a:bodyPr>
          <a:lstStyle>
            <a:lvl1pPr algn="ctr">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9" name="図プレースホルダー 7"/>
          <p:cNvSpPr>
            <a:spLocks noGrp="1"/>
          </p:cNvSpPr>
          <p:nvPr>
            <p:ph type="pic" sz="quarter" idx="41" hasCustomPrompt="1"/>
          </p:nvPr>
        </p:nvSpPr>
        <p:spPr>
          <a:xfrm>
            <a:off x="7359754" y="2644651"/>
            <a:ext cx="801568" cy="800627"/>
          </a:xfrm>
        </p:spPr>
        <p:txBody>
          <a:bodyPr>
            <a:normAutofit/>
          </a:bodyPr>
          <a:lstStyle>
            <a:lvl1pPr>
              <a:defRPr sz="1800"/>
            </a:lvl1pPr>
          </a:lstStyle>
          <a:p>
            <a:r>
              <a:rPr kumimoji="1" lang="en-US" altLang="ja-JP" dirty="0" smtClean="0"/>
              <a:t>Icon</a:t>
            </a:r>
            <a:endParaRPr kumimoji="1" lang="ja-JP" altLang="en-US" dirty="0"/>
          </a:p>
        </p:txBody>
      </p:sp>
      <p:sp>
        <p:nvSpPr>
          <p:cNvPr id="40" name="テキスト プレースホルダー 5"/>
          <p:cNvSpPr>
            <a:spLocks noGrp="1"/>
          </p:cNvSpPr>
          <p:nvPr>
            <p:ph type="body" sz="quarter" idx="42" hasCustomPrompt="1"/>
          </p:nvPr>
        </p:nvSpPr>
        <p:spPr>
          <a:xfrm>
            <a:off x="6492845" y="3515482"/>
            <a:ext cx="2541821" cy="568893"/>
          </a:xfrm>
          <a:noFill/>
        </p:spPr>
        <p:txBody>
          <a:bodyPr anchor="t">
            <a:noAutofit/>
          </a:bodyPr>
          <a:lstStyle>
            <a:lvl1pPr algn="ctr">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1" name="テキスト プレースホルダー 5"/>
          <p:cNvSpPr>
            <a:spLocks noGrp="1"/>
          </p:cNvSpPr>
          <p:nvPr>
            <p:ph type="body" sz="quarter" idx="19" hasCustomPrompt="1"/>
          </p:nvPr>
        </p:nvSpPr>
        <p:spPr>
          <a:xfrm>
            <a:off x="11955498" y="2519036"/>
            <a:ext cx="4692390" cy="1443263"/>
          </a:xfrm>
          <a:noFill/>
        </p:spPr>
        <p:txBody>
          <a:bodyPr anchor="ctr">
            <a:noAutofit/>
          </a:bodyPr>
          <a:lstStyle>
            <a:lvl1pPr algn="l">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2" name="テキスト プレースホルダー 5"/>
          <p:cNvSpPr>
            <a:spLocks noGrp="1"/>
          </p:cNvSpPr>
          <p:nvPr>
            <p:ph type="body" sz="quarter" idx="43" hasCustomPrompt="1"/>
          </p:nvPr>
        </p:nvSpPr>
        <p:spPr>
          <a:xfrm>
            <a:off x="13337376" y="4891155"/>
            <a:ext cx="4692390" cy="1443263"/>
          </a:xfrm>
          <a:noFill/>
        </p:spPr>
        <p:txBody>
          <a:bodyPr anchor="ctr">
            <a:noAutofit/>
          </a:bodyPr>
          <a:lstStyle>
            <a:lvl1pPr algn="l">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3" name="テキスト プレースホルダー 5"/>
          <p:cNvSpPr>
            <a:spLocks noGrp="1"/>
          </p:cNvSpPr>
          <p:nvPr>
            <p:ph type="body" sz="quarter" idx="44" hasCustomPrompt="1"/>
          </p:nvPr>
        </p:nvSpPr>
        <p:spPr>
          <a:xfrm>
            <a:off x="11955498" y="7302201"/>
            <a:ext cx="4692390" cy="1443263"/>
          </a:xfrm>
          <a:noFill/>
        </p:spPr>
        <p:txBody>
          <a:bodyPr anchor="ctr">
            <a:noAutofit/>
          </a:bodyPr>
          <a:lstStyle>
            <a:lvl1pPr algn="l">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4" name="テキスト プレースホルダー 5"/>
          <p:cNvSpPr>
            <a:spLocks noGrp="1"/>
          </p:cNvSpPr>
          <p:nvPr>
            <p:ph type="body" sz="quarter" idx="45" hasCustomPrompt="1"/>
          </p:nvPr>
        </p:nvSpPr>
        <p:spPr>
          <a:xfrm>
            <a:off x="1628619" y="7287349"/>
            <a:ext cx="4692390" cy="1443263"/>
          </a:xfrm>
          <a:noFill/>
        </p:spPr>
        <p:txBody>
          <a:bodyPr anchor="ctr">
            <a:noAutofit/>
          </a:bodyPr>
          <a:lstStyle>
            <a:lvl1pPr algn="r">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5" name="テキスト プレースホルダー 5"/>
          <p:cNvSpPr>
            <a:spLocks noGrp="1"/>
          </p:cNvSpPr>
          <p:nvPr>
            <p:ph type="body" sz="quarter" idx="46" hasCustomPrompt="1"/>
          </p:nvPr>
        </p:nvSpPr>
        <p:spPr>
          <a:xfrm>
            <a:off x="272835" y="4913821"/>
            <a:ext cx="4692390" cy="1443263"/>
          </a:xfrm>
          <a:noFill/>
        </p:spPr>
        <p:txBody>
          <a:bodyPr anchor="ctr">
            <a:noAutofit/>
          </a:bodyPr>
          <a:lstStyle>
            <a:lvl1pPr algn="r">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6" name="テキスト プレースホルダー 5"/>
          <p:cNvSpPr>
            <a:spLocks noGrp="1"/>
          </p:cNvSpPr>
          <p:nvPr>
            <p:ph type="body" sz="quarter" idx="47" hasCustomPrompt="1"/>
          </p:nvPr>
        </p:nvSpPr>
        <p:spPr>
          <a:xfrm>
            <a:off x="1649156" y="2519036"/>
            <a:ext cx="4692390" cy="1443263"/>
          </a:xfrm>
          <a:noFill/>
        </p:spPr>
        <p:txBody>
          <a:bodyPr anchor="ctr">
            <a:noAutofit/>
          </a:bodyPr>
          <a:lstStyle>
            <a:lvl1pPr algn="r">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7" name="テキスト プレースホルダー 12"/>
          <p:cNvSpPr>
            <a:spLocks noGrp="1"/>
          </p:cNvSpPr>
          <p:nvPr>
            <p:ph type="body" sz="quarter" idx="24" hasCustomPrompt="1"/>
          </p:nvPr>
        </p:nvSpPr>
        <p:spPr>
          <a:xfrm>
            <a:off x="-7323" y="540159"/>
            <a:ext cx="11482903" cy="1998000"/>
          </a:xfrm>
          <a:blipFill>
            <a:blip r:embed="rId4"/>
            <a:srcRect/>
            <a:stretch>
              <a:fillRect l="-24300"/>
            </a:stretch>
          </a:blipFill>
        </p:spPr>
        <p:txBody>
          <a:bodyPr/>
          <a:lstStyle/>
          <a:p>
            <a:pPr lvl="0"/>
            <a:r>
              <a:rPr lang="en-US" dirty="0" smtClean="0"/>
              <a:t> </a:t>
            </a:r>
            <a:endParaRPr lang="en-US" dirty="0"/>
          </a:p>
        </p:txBody>
      </p:sp>
      <p:sp>
        <p:nvSpPr>
          <p:cNvPr id="48" name="タイトル 1"/>
          <p:cNvSpPr>
            <a:spLocks noGrp="1"/>
          </p:cNvSpPr>
          <p:nvPr>
            <p:ph type="title" hasCustomPrompt="1"/>
          </p:nvPr>
        </p:nvSpPr>
        <p:spPr>
          <a:xfrm rot="21420000">
            <a:off x="494590" y="730993"/>
            <a:ext cx="10726897" cy="1231200"/>
          </a:xfrm>
          <a:prstGeom prst="rect">
            <a:avLst/>
          </a:prstGeom>
        </p:spPr>
        <p:txBody>
          <a:bodyPr anchor="ctr"/>
          <a:lstStyle>
            <a:lvl1pPr algn="r">
              <a:defRPr spc="1000" baseline="0">
                <a:solidFill>
                  <a:schemeClr val="tx1"/>
                </a:solidFill>
              </a:defRPr>
            </a:lvl1pPr>
          </a:lstStyle>
          <a:p>
            <a:r>
              <a:rPr kumimoji="1" lang="en-US" altLang="ja-JP" dirty="0" smtClean="0"/>
              <a:t>TITLE GOES HERE</a:t>
            </a:r>
            <a:endParaRPr kumimoji="1" lang="ja-JP" altLang="en-US" dirty="0"/>
          </a:p>
        </p:txBody>
      </p:sp>
    </p:spTree>
    <p:extLst>
      <p:ext uri="{BB962C8B-B14F-4D97-AF65-F5344CB8AC3E}">
        <p14:creationId xmlns:p14="http://schemas.microsoft.com/office/powerpoint/2010/main" val="32262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0-#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500" fill="hold"/>
                                        <p:tgtEl>
                                          <p:spTgt spid="47"/>
                                        </p:tgtEl>
                                        <p:attrNameLst>
                                          <p:attrName>ppt_x</p:attrName>
                                        </p:attrNameLst>
                                      </p:cBhvr>
                                      <p:tavLst>
                                        <p:tav tm="0">
                                          <p:val>
                                            <p:strVal val="0-#ppt_w/2"/>
                                          </p:val>
                                        </p:tav>
                                        <p:tav tm="100000">
                                          <p:val>
                                            <p:strVal val="#ppt_x"/>
                                          </p:val>
                                        </p:tav>
                                      </p:tavLst>
                                    </p:anim>
                                    <p:anim calcmode="lin" valueType="num">
                                      <p:cBhvr additive="base">
                                        <p:cTn id="12" dur="500" fill="hold"/>
                                        <p:tgtEl>
                                          <p:spTgt spid="4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 calcmode="lin" valueType="num">
                                      <p:cBhvr>
                                        <p:cTn id="18" dur="500" fill="hold"/>
                                        <p:tgtEl>
                                          <p:spTgt spid="6"/>
                                        </p:tgtEl>
                                        <p:attrNameLst>
                                          <p:attrName>style.rotation</p:attrName>
                                        </p:attrNameLst>
                                      </p:cBhvr>
                                      <p:tavLst>
                                        <p:tav tm="0">
                                          <p:val>
                                            <p:fltVal val="90"/>
                                          </p:val>
                                        </p:tav>
                                        <p:tav tm="100000">
                                          <p:val>
                                            <p:fltVal val="0"/>
                                          </p:val>
                                        </p:tav>
                                      </p:tavLst>
                                    </p:anim>
                                    <p:animEffect transition="in" filter="fade">
                                      <p:cBhvr>
                                        <p:cTn id="19" dur="500"/>
                                        <p:tgtEl>
                                          <p:spTgt spid="6"/>
                                        </p:tgtEl>
                                      </p:cBhvr>
                                    </p:animEffect>
                                  </p:childTnLst>
                                </p:cTn>
                              </p:par>
                              <p:par>
                                <p:cTn id="20" presetID="31" presetClass="entr" presetSubtype="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p:cTn id="22"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5">
                                            <p:txEl>
                                              <p:pRg st="0" end="0"/>
                                            </p:txEl>
                                          </p:spTgt>
                                        </p:tgtEl>
                                        <p:attrNameLst>
                                          <p:attrName>ppt_h</p:attrName>
                                        </p:attrNameLst>
                                      </p:cBhvr>
                                      <p:tavLst>
                                        <p:tav tm="0">
                                          <p:val>
                                            <p:fltVal val="0"/>
                                          </p:val>
                                        </p:tav>
                                        <p:tav tm="100000">
                                          <p:val>
                                            <p:strVal val="#ppt_h"/>
                                          </p:val>
                                        </p:tav>
                                      </p:tavLst>
                                    </p:anim>
                                    <p:anim calcmode="lin" valueType="num">
                                      <p:cBhvr>
                                        <p:cTn id="24" dur="500" fill="hold"/>
                                        <p:tgtEl>
                                          <p:spTgt spid="15">
                                            <p:txEl>
                                              <p:pRg st="0" end="0"/>
                                            </p:txEl>
                                          </p:spTgt>
                                        </p:tgtEl>
                                        <p:attrNameLst>
                                          <p:attrName>style.rotation</p:attrName>
                                        </p:attrNameLst>
                                      </p:cBhvr>
                                      <p:tavLst>
                                        <p:tav tm="0">
                                          <p:val>
                                            <p:fltVal val="90"/>
                                          </p:val>
                                        </p:tav>
                                        <p:tav tm="100000">
                                          <p:val>
                                            <p:fltVal val="0"/>
                                          </p:val>
                                        </p:tav>
                                      </p:tavLst>
                                    </p:anim>
                                    <p:animEffect transition="in" filter="fade">
                                      <p:cBhvr>
                                        <p:cTn id="25" dur="500"/>
                                        <p:tgtEl>
                                          <p:spTgt spid="15">
                                            <p:txEl>
                                              <p:pRg st="0" end="0"/>
                                            </p:txEl>
                                          </p:spTgt>
                                        </p:tgtEl>
                                      </p:cBhvr>
                                    </p:animEffect>
                                  </p:childTnLst>
                                </p:cTn>
                              </p:par>
                            </p:childTnLst>
                          </p:cTn>
                        </p:par>
                        <p:par>
                          <p:cTn id="26" fill="hold">
                            <p:stCondLst>
                              <p:cond delay="1000"/>
                            </p:stCondLst>
                            <p:childTnLst>
                              <p:par>
                                <p:cTn id="27" presetID="31" presetClass="entr" presetSubtype="0" fill="hold" nodeType="afterEffect">
                                  <p:stCondLst>
                                    <p:cond delay="250"/>
                                  </p:stCondLst>
                                  <p:childTnLst>
                                    <p:set>
                                      <p:cBhvr>
                                        <p:cTn id="28" dur="1" fill="hold">
                                          <p:stCondLst>
                                            <p:cond delay="0"/>
                                          </p:stCondLst>
                                        </p:cTn>
                                        <p:tgtEl>
                                          <p:spTgt spid="17"/>
                                        </p:tgtEl>
                                        <p:attrNameLst>
                                          <p:attrName>style.visibility</p:attrName>
                                        </p:attrNameLst>
                                      </p:cBhvr>
                                      <p:to>
                                        <p:strVal val="visible"/>
                                      </p:to>
                                    </p:set>
                                    <p:anim calcmode="lin" valueType="num">
                                      <p:cBhvr>
                                        <p:cTn id="29" dur="500" fill="hold"/>
                                        <p:tgtEl>
                                          <p:spTgt spid="17"/>
                                        </p:tgtEl>
                                        <p:attrNameLst>
                                          <p:attrName>ppt_w</p:attrName>
                                        </p:attrNameLst>
                                      </p:cBhvr>
                                      <p:tavLst>
                                        <p:tav tm="0">
                                          <p:val>
                                            <p:fltVal val="0"/>
                                          </p:val>
                                        </p:tav>
                                        <p:tav tm="100000">
                                          <p:val>
                                            <p:strVal val="#ppt_w"/>
                                          </p:val>
                                        </p:tav>
                                      </p:tavLst>
                                    </p:anim>
                                    <p:anim calcmode="lin" valueType="num">
                                      <p:cBhvr>
                                        <p:cTn id="30" dur="500" fill="hold"/>
                                        <p:tgtEl>
                                          <p:spTgt spid="17"/>
                                        </p:tgtEl>
                                        <p:attrNameLst>
                                          <p:attrName>ppt_h</p:attrName>
                                        </p:attrNameLst>
                                      </p:cBhvr>
                                      <p:tavLst>
                                        <p:tav tm="0">
                                          <p:val>
                                            <p:fltVal val="0"/>
                                          </p:val>
                                        </p:tav>
                                        <p:tav tm="100000">
                                          <p:val>
                                            <p:strVal val="#ppt_h"/>
                                          </p:val>
                                        </p:tav>
                                      </p:tavLst>
                                    </p:anim>
                                    <p:anim calcmode="lin" valueType="num">
                                      <p:cBhvr>
                                        <p:cTn id="31" dur="500" fill="hold"/>
                                        <p:tgtEl>
                                          <p:spTgt spid="17"/>
                                        </p:tgtEl>
                                        <p:attrNameLst>
                                          <p:attrName>style.rotation</p:attrName>
                                        </p:attrNameLst>
                                      </p:cBhvr>
                                      <p:tavLst>
                                        <p:tav tm="0">
                                          <p:val>
                                            <p:fltVal val="90"/>
                                          </p:val>
                                        </p:tav>
                                        <p:tav tm="100000">
                                          <p:val>
                                            <p:fltVal val="0"/>
                                          </p:val>
                                        </p:tav>
                                      </p:tavLst>
                                    </p:anim>
                                    <p:animEffect transition="in" filter="fade">
                                      <p:cBhvr>
                                        <p:cTn id="32" dur="500"/>
                                        <p:tgtEl>
                                          <p:spTgt spid="17"/>
                                        </p:tgtEl>
                                      </p:cBhvr>
                                    </p:animEffect>
                                  </p:childTnLst>
                                </p:cTn>
                              </p:par>
                              <p:par>
                                <p:cTn id="33" presetID="31" presetClass="entr" presetSubtype="0" fill="hold" grpId="0" nodeType="withEffect">
                                  <p:stCondLst>
                                    <p:cond delay="250"/>
                                  </p:stCondLst>
                                  <p:childTnLst>
                                    <p:set>
                                      <p:cBhvr>
                                        <p:cTn id="34" dur="1" fill="hold">
                                          <p:stCondLst>
                                            <p:cond delay="0"/>
                                          </p:stCondLst>
                                        </p:cTn>
                                        <p:tgtEl>
                                          <p:spTgt spid="28"/>
                                        </p:tgtEl>
                                        <p:attrNameLst>
                                          <p:attrName>style.visibility</p:attrName>
                                        </p:attrNameLst>
                                      </p:cBhvr>
                                      <p:to>
                                        <p:strVal val="visible"/>
                                      </p:to>
                                    </p:set>
                                    <p:anim calcmode="lin" valueType="num">
                                      <p:cBhvr>
                                        <p:cTn id="35" dur="500" fill="hold"/>
                                        <p:tgtEl>
                                          <p:spTgt spid="28"/>
                                        </p:tgtEl>
                                        <p:attrNameLst>
                                          <p:attrName>ppt_w</p:attrName>
                                        </p:attrNameLst>
                                      </p:cBhvr>
                                      <p:tavLst>
                                        <p:tav tm="0">
                                          <p:val>
                                            <p:fltVal val="0"/>
                                          </p:val>
                                        </p:tav>
                                        <p:tav tm="100000">
                                          <p:val>
                                            <p:strVal val="#ppt_w"/>
                                          </p:val>
                                        </p:tav>
                                      </p:tavLst>
                                    </p:anim>
                                    <p:anim calcmode="lin" valueType="num">
                                      <p:cBhvr>
                                        <p:cTn id="36" dur="500" fill="hold"/>
                                        <p:tgtEl>
                                          <p:spTgt spid="28"/>
                                        </p:tgtEl>
                                        <p:attrNameLst>
                                          <p:attrName>ppt_h</p:attrName>
                                        </p:attrNameLst>
                                      </p:cBhvr>
                                      <p:tavLst>
                                        <p:tav tm="0">
                                          <p:val>
                                            <p:fltVal val="0"/>
                                          </p:val>
                                        </p:tav>
                                        <p:tav tm="100000">
                                          <p:val>
                                            <p:strVal val="#ppt_h"/>
                                          </p:val>
                                        </p:tav>
                                      </p:tavLst>
                                    </p:anim>
                                    <p:anim calcmode="lin" valueType="num">
                                      <p:cBhvr>
                                        <p:cTn id="37" dur="500" fill="hold"/>
                                        <p:tgtEl>
                                          <p:spTgt spid="28"/>
                                        </p:tgtEl>
                                        <p:attrNameLst>
                                          <p:attrName>style.rotation</p:attrName>
                                        </p:attrNameLst>
                                      </p:cBhvr>
                                      <p:tavLst>
                                        <p:tav tm="0">
                                          <p:val>
                                            <p:fltVal val="90"/>
                                          </p:val>
                                        </p:tav>
                                        <p:tav tm="100000">
                                          <p:val>
                                            <p:fltVal val="0"/>
                                          </p:val>
                                        </p:tav>
                                      </p:tavLst>
                                    </p:anim>
                                    <p:animEffect transition="in" filter="fade">
                                      <p:cBhvr>
                                        <p:cTn id="38" dur="500"/>
                                        <p:tgtEl>
                                          <p:spTgt spid="28"/>
                                        </p:tgtEl>
                                      </p:cBhvr>
                                    </p:animEffect>
                                  </p:childTnLst>
                                </p:cTn>
                              </p:par>
                              <p:par>
                                <p:cTn id="39" presetID="31" presetClass="entr" presetSubtype="0" fill="hold" grpId="0" nodeType="withEffect">
                                  <p:stCondLst>
                                    <p:cond delay="250"/>
                                  </p:stCondLst>
                                  <p:childTnLst>
                                    <p:set>
                                      <p:cBhvr>
                                        <p:cTn id="40" dur="1" fill="hold">
                                          <p:stCondLst>
                                            <p:cond delay="0"/>
                                          </p:stCondLst>
                                        </p:cTn>
                                        <p:tgtEl>
                                          <p:spTgt spid="29">
                                            <p:txEl>
                                              <p:pRg st="0" end="0"/>
                                            </p:txEl>
                                          </p:spTgt>
                                        </p:tgtEl>
                                        <p:attrNameLst>
                                          <p:attrName>style.visibility</p:attrName>
                                        </p:attrNameLst>
                                      </p:cBhvr>
                                      <p:to>
                                        <p:strVal val="visible"/>
                                      </p:to>
                                    </p:set>
                                    <p:anim calcmode="lin" valueType="num">
                                      <p:cBhvr>
                                        <p:cTn id="41"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42" dur="500" fill="hold"/>
                                        <p:tgtEl>
                                          <p:spTgt spid="29">
                                            <p:txEl>
                                              <p:pRg st="0" end="0"/>
                                            </p:txEl>
                                          </p:spTgt>
                                        </p:tgtEl>
                                        <p:attrNameLst>
                                          <p:attrName>ppt_h</p:attrName>
                                        </p:attrNameLst>
                                      </p:cBhvr>
                                      <p:tavLst>
                                        <p:tav tm="0">
                                          <p:val>
                                            <p:fltVal val="0"/>
                                          </p:val>
                                        </p:tav>
                                        <p:tav tm="100000">
                                          <p:val>
                                            <p:strVal val="#ppt_h"/>
                                          </p:val>
                                        </p:tav>
                                      </p:tavLst>
                                    </p:anim>
                                    <p:anim calcmode="lin" valueType="num">
                                      <p:cBhvr>
                                        <p:cTn id="43" dur="500" fill="hold"/>
                                        <p:tgtEl>
                                          <p:spTgt spid="29">
                                            <p:txEl>
                                              <p:pRg st="0" end="0"/>
                                            </p:txEl>
                                          </p:spTgt>
                                        </p:tgtEl>
                                        <p:attrNameLst>
                                          <p:attrName>style.rotation</p:attrName>
                                        </p:attrNameLst>
                                      </p:cBhvr>
                                      <p:tavLst>
                                        <p:tav tm="0">
                                          <p:val>
                                            <p:fltVal val="90"/>
                                          </p:val>
                                        </p:tav>
                                        <p:tav tm="100000">
                                          <p:val>
                                            <p:fltVal val="0"/>
                                          </p:val>
                                        </p:tav>
                                      </p:tavLst>
                                    </p:anim>
                                    <p:animEffect transition="in" filter="fade">
                                      <p:cBhvr>
                                        <p:cTn id="44" dur="500"/>
                                        <p:tgtEl>
                                          <p:spTgt spid="29">
                                            <p:txEl>
                                              <p:pRg st="0" end="0"/>
                                            </p:txEl>
                                          </p:spTgt>
                                        </p:tgtEl>
                                      </p:cBhvr>
                                    </p:animEffect>
                                  </p:childTnLst>
                                </p:cTn>
                              </p:par>
                            </p:childTnLst>
                          </p:cTn>
                        </p:par>
                        <p:par>
                          <p:cTn id="45" fill="hold">
                            <p:stCondLst>
                              <p:cond delay="1750"/>
                            </p:stCondLst>
                            <p:childTnLst>
                              <p:par>
                                <p:cTn id="46" presetID="22" presetClass="entr" presetSubtype="8"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500"/>
                                        <p:tgtEl>
                                          <p:spTgt spid="16"/>
                                        </p:tgtEl>
                                      </p:cBhvr>
                                    </p:animEffect>
                                  </p:childTnLst>
                                </p:cTn>
                              </p:par>
                            </p:childTnLst>
                          </p:cTn>
                        </p:par>
                        <p:par>
                          <p:cTn id="49" fill="hold">
                            <p:stCondLst>
                              <p:cond delay="2250"/>
                            </p:stCondLst>
                            <p:childTnLst>
                              <p:par>
                                <p:cTn id="50" presetID="22" presetClass="entr" presetSubtype="8"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500"/>
                                        <p:tgtEl>
                                          <p:spTgt spid="41"/>
                                        </p:tgtEl>
                                      </p:cBhvr>
                                    </p:animEffect>
                                  </p:childTnLst>
                                </p:cTn>
                              </p:par>
                            </p:childTnLst>
                          </p:cTn>
                        </p:par>
                        <p:par>
                          <p:cTn id="53" fill="hold">
                            <p:stCondLst>
                              <p:cond delay="2750"/>
                            </p:stCondLst>
                            <p:childTnLst>
                              <p:par>
                                <p:cTn id="54" presetID="31" presetClass="entr" presetSubtype="0" fill="hold" nodeType="after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p:cTn id="56" dur="500" fill="hold"/>
                                        <p:tgtEl>
                                          <p:spTgt spid="18"/>
                                        </p:tgtEl>
                                        <p:attrNameLst>
                                          <p:attrName>ppt_w</p:attrName>
                                        </p:attrNameLst>
                                      </p:cBhvr>
                                      <p:tavLst>
                                        <p:tav tm="0">
                                          <p:val>
                                            <p:fltVal val="0"/>
                                          </p:val>
                                        </p:tav>
                                        <p:tav tm="100000">
                                          <p:val>
                                            <p:strVal val="#ppt_w"/>
                                          </p:val>
                                        </p:tav>
                                      </p:tavLst>
                                    </p:anim>
                                    <p:anim calcmode="lin" valueType="num">
                                      <p:cBhvr>
                                        <p:cTn id="57" dur="500" fill="hold"/>
                                        <p:tgtEl>
                                          <p:spTgt spid="18"/>
                                        </p:tgtEl>
                                        <p:attrNameLst>
                                          <p:attrName>ppt_h</p:attrName>
                                        </p:attrNameLst>
                                      </p:cBhvr>
                                      <p:tavLst>
                                        <p:tav tm="0">
                                          <p:val>
                                            <p:fltVal val="0"/>
                                          </p:val>
                                        </p:tav>
                                        <p:tav tm="100000">
                                          <p:val>
                                            <p:strVal val="#ppt_h"/>
                                          </p:val>
                                        </p:tav>
                                      </p:tavLst>
                                    </p:anim>
                                    <p:anim calcmode="lin" valueType="num">
                                      <p:cBhvr>
                                        <p:cTn id="58" dur="500" fill="hold"/>
                                        <p:tgtEl>
                                          <p:spTgt spid="18"/>
                                        </p:tgtEl>
                                        <p:attrNameLst>
                                          <p:attrName>style.rotation</p:attrName>
                                        </p:attrNameLst>
                                      </p:cBhvr>
                                      <p:tavLst>
                                        <p:tav tm="0">
                                          <p:val>
                                            <p:fltVal val="90"/>
                                          </p:val>
                                        </p:tav>
                                        <p:tav tm="100000">
                                          <p:val>
                                            <p:fltVal val="0"/>
                                          </p:val>
                                        </p:tav>
                                      </p:tavLst>
                                    </p:anim>
                                    <p:animEffect transition="in" filter="fade">
                                      <p:cBhvr>
                                        <p:cTn id="59" dur="500"/>
                                        <p:tgtEl>
                                          <p:spTgt spid="18"/>
                                        </p:tgtEl>
                                      </p:cBhvr>
                                    </p:animEffect>
                                  </p:childTnLst>
                                </p:cTn>
                              </p:par>
                              <p:par>
                                <p:cTn id="60" presetID="31"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 calcmode="lin" valueType="num">
                                      <p:cBhvr>
                                        <p:cTn id="62" dur="500" fill="hold"/>
                                        <p:tgtEl>
                                          <p:spTgt spid="31"/>
                                        </p:tgtEl>
                                        <p:attrNameLst>
                                          <p:attrName>ppt_w</p:attrName>
                                        </p:attrNameLst>
                                      </p:cBhvr>
                                      <p:tavLst>
                                        <p:tav tm="0">
                                          <p:val>
                                            <p:fltVal val="0"/>
                                          </p:val>
                                        </p:tav>
                                        <p:tav tm="100000">
                                          <p:val>
                                            <p:strVal val="#ppt_w"/>
                                          </p:val>
                                        </p:tav>
                                      </p:tavLst>
                                    </p:anim>
                                    <p:anim calcmode="lin" valueType="num">
                                      <p:cBhvr>
                                        <p:cTn id="63" dur="500" fill="hold"/>
                                        <p:tgtEl>
                                          <p:spTgt spid="31"/>
                                        </p:tgtEl>
                                        <p:attrNameLst>
                                          <p:attrName>ppt_h</p:attrName>
                                        </p:attrNameLst>
                                      </p:cBhvr>
                                      <p:tavLst>
                                        <p:tav tm="0">
                                          <p:val>
                                            <p:fltVal val="0"/>
                                          </p:val>
                                        </p:tav>
                                        <p:tav tm="100000">
                                          <p:val>
                                            <p:strVal val="#ppt_h"/>
                                          </p:val>
                                        </p:tav>
                                      </p:tavLst>
                                    </p:anim>
                                    <p:anim calcmode="lin" valueType="num">
                                      <p:cBhvr>
                                        <p:cTn id="64" dur="500" fill="hold"/>
                                        <p:tgtEl>
                                          <p:spTgt spid="31"/>
                                        </p:tgtEl>
                                        <p:attrNameLst>
                                          <p:attrName>style.rotation</p:attrName>
                                        </p:attrNameLst>
                                      </p:cBhvr>
                                      <p:tavLst>
                                        <p:tav tm="0">
                                          <p:val>
                                            <p:fltVal val="90"/>
                                          </p:val>
                                        </p:tav>
                                        <p:tav tm="100000">
                                          <p:val>
                                            <p:fltVal val="0"/>
                                          </p:val>
                                        </p:tav>
                                      </p:tavLst>
                                    </p:anim>
                                    <p:animEffect transition="in" filter="fade">
                                      <p:cBhvr>
                                        <p:cTn id="65" dur="500"/>
                                        <p:tgtEl>
                                          <p:spTgt spid="31"/>
                                        </p:tgtEl>
                                      </p:cBhvr>
                                    </p:animEffect>
                                  </p:childTnLst>
                                </p:cTn>
                              </p:par>
                              <p:par>
                                <p:cTn id="66" presetID="31" presetClass="entr" presetSubtype="0" fill="hold" grpId="0" nodeType="withEffect">
                                  <p:stCondLst>
                                    <p:cond delay="0"/>
                                  </p:stCondLst>
                                  <p:childTnLst>
                                    <p:set>
                                      <p:cBhvr>
                                        <p:cTn id="67" dur="1" fill="hold">
                                          <p:stCondLst>
                                            <p:cond delay="0"/>
                                          </p:stCondLst>
                                        </p:cTn>
                                        <p:tgtEl>
                                          <p:spTgt spid="32">
                                            <p:txEl>
                                              <p:pRg st="0" end="0"/>
                                            </p:txEl>
                                          </p:spTgt>
                                        </p:tgtEl>
                                        <p:attrNameLst>
                                          <p:attrName>style.visibility</p:attrName>
                                        </p:attrNameLst>
                                      </p:cBhvr>
                                      <p:to>
                                        <p:strVal val="visible"/>
                                      </p:to>
                                    </p:set>
                                    <p:anim calcmode="lin" valueType="num">
                                      <p:cBhvr>
                                        <p:cTn id="68"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32">
                                            <p:txEl>
                                              <p:pRg st="0" end="0"/>
                                            </p:txEl>
                                          </p:spTgt>
                                        </p:tgtEl>
                                        <p:attrNameLst>
                                          <p:attrName>ppt_h</p:attrName>
                                        </p:attrNameLst>
                                      </p:cBhvr>
                                      <p:tavLst>
                                        <p:tav tm="0">
                                          <p:val>
                                            <p:fltVal val="0"/>
                                          </p:val>
                                        </p:tav>
                                        <p:tav tm="100000">
                                          <p:val>
                                            <p:strVal val="#ppt_h"/>
                                          </p:val>
                                        </p:tav>
                                      </p:tavLst>
                                    </p:anim>
                                    <p:anim calcmode="lin" valueType="num">
                                      <p:cBhvr>
                                        <p:cTn id="70" dur="500" fill="hold"/>
                                        <p:tgtEl>
                                          <p:spTgt spid="32">
                                            <p:txEl>
                                              <p:pRg st="0" end="0"/>
                                            </p:txEl>
                                          </p:spTgt>
                                        </p:tgtEl>
                                        <p:attrNameLst>
                                          <p:attrName>style.rotation</p:attrName>
                                        </p:attrNameLst>
                                      </p:cBhvr>
                                      <p:tavLst>
                                        <p:tav tm="0">
                                          <p:val>
                                            <p:fltVal val="90"/>
                                          </p:val>
                                        </p:tav>
                                        <p:tav tm="100000">
                                          <p:val>
                                            <p:fltVal val="0"/>
                                          </p:val>
                                        </p:tav>
                                      </p:tavLst>
                                    </p:anim>
                                    <p:animEffect transition="in" filter="fade">
                                      <p:cBhvr>
                                        <p:cTn id="71" dur="500"/>
                                        <p:tgtEl>
                                          <p:spTgt spid="32">
                                            <p:txEl>
                                              <p:pRg st="0" end="0"/>
                                            </p:txEl>
                                          </p:spTgt>
                                        </p:tgtEl>
                                      </p:cBhvr>
                                    </p:animEffect>
                                  </p:childTnLst>
                                </p:cTn>
                              </p:par>
                            </p:childTnLst>
                          </p:cTn>
                        </p:par>
                        <p:par>
                          <p:cTn id="72" fill="hold">
                            <p:stCondLst>
                              <p:cond delay="3250"/>
                            </p:stCondLst>
                            <p:childTnLst>
                              <p:par>
                                <p:cTn id="73" presetID="22" presetClass="entr" presetSubtype="8" fill="hold" grpId="0" nodeType="after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left)">
                                      <p:cBhvr>
                                        <p:cTn id="75" dur="500"/>
                                        <p:tgtEl>
                                          <p:spTgt spid="23"/>
                                        </p:tgtEl>
                                      </p:cBhvr>
                                    </p:animEffect>
                                  </p:childTnLst>
                                </p:cTn>
                              </p:par>
                            </p:childTnLst>
                          </p:cTn>
                        </p:par>
                        <p:par>
                          <p:cTn id="76" fill="hold">
                            <p:stCondLst>
                              <p:cond delay="3750"/>
                            </p:stCondLst>
                            <p:childTnLst>
                              <p:par>
                                <p:cTn id="77" presetID="22" presetClass="entr" presetSubtype="8"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wipe(left)">
                                      <p:cBhvr>
                                        <p:cTn id="79" dur="500"/>
                                        <p:tgtEl>
                                          <p:spTgt spid="42"/>
                                        </p:tgtEl>
                                      </p:cBhvr>
                                    </p:animEffect>
                                  </p:childTnLst>
                                </p:cTn>
                              </p:par>
                            </p:childTnLst>
                          </p:cTn>
                        </p:par>
                        <p:par>
                          <p:cTn id="80" fill="hold">
                            <p:stCondLst>
                              <p:cond delay="4250"/>
                            </p:stCondLst>
                            <p:childTnLst>
                              <p:par>
                                <p:cTn id="81" presetID="31" presetClass="entr" presetSubtype="0" fill="hold" nodeType="after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p:cTn id="83" dur="500" fill="hold"/>
                                        <p:tgtEl>
                                          <p:spTgt spid="19"/>
                                        </p:tgtEl>
                                        <p:attrNameLst>
                                          <p:attrName>ppt_w</p:attrName>
                                        </p:attrNameLst>
                                      </p:cBhvr>
                                      <p:tavLst>
                                        <p:tav tm="0">
                                          <p:val>
                                            <p:fltVal val="0"/>
                                          </p:val>
                                        </p:tav>
                                        <p:tav tm="100000">
                                          <p:val>
                                            <p:strVal val="#ppt_w"/>
                                          </p:val>
                                        </p:tav>
                                      </p:tavLst>
                                    </p:anim>
                                    <p:anim calcmode="lin" valueType="num">
                                      <p:cBhvr>
                                        <p:cTn id="84" dur="500" fill="hold"/>
                                        <p:tgtEl>
                                          <p:spTgt spid="19"/>
                                        </p:tgtEl>
                                        <p:attrNameLst>
                                          <p:attrName>ppt_h</p:attrName>
                                        </p:attrNameLst>
                                      </p:cBhvr>
                                      <p:tavLst>
                                        <p:tav tm="0">
                                          <p:val>
                                            <p:fltVal val="0"/>
                                          </p:val>
                                        </p:tav>
                                        <p:tav tm="100000">
                                          <p:val>
                                            <p:strVal val="#ppt_h"/>
                                          </p:val>
                                        </p:tav>
                                      </p:tavLst>
                                    </p:anim>
                                    <p:anim calcmode="lin" valueType="num">
                                      <p:cBhvr>
                                        <p:cTn id="85" dur="500" fill="hold"/>
                                        <p:tgtEl>
                                          <p:spTgt spid="19"/>
                                        </p:tgtEl>
                                        <p:attrNameLst>
                                          <p:attrName>style.rotation</p:attrName>
                                        </p:attrNameLst>
                                      </p:cBhvr>
                                      <p:tavLst>
                                        <p:tav tm="0">
                                          <p:val>
                                            <p:fltVal val="90"/>
                                          </p:val>
                                        </p:tav>
                                        <p:tav tm="100000">
                                          <p:val>
                                            <p:fltVal val="0"/>
                                          </p:val>
                                        </p:tav>
                                      </p:tavLst>
                                    </p:anim>
                                    <p:animEffect transition="in" filter="fade">
                                      <p:cBhvr>
                                        <p:cTn id="86" dur="500"/>
                                        <p:tgtEl>
                                          <p:spTgt spid="19"/>
                                        </p:tgtEl>
                                      </p:cBhvr>
                                    </p:animEffect>
                                  </p:childTnLst>
                                </p:cTn>
                              </p:par>
                              <p:par>
                                <p:cTn id="87" presetID="31" presetClass="entr" presetSubtype="0" fill="hold" grpId="0" nodeType="withEffect">
                                  <p:stCondLst>
                                    <p:cond delay="0"/>
                                  </p:stCondLst>
                                  <p:childTnLst>
                                    <p:set>
                                      <p:cBhvr>
                                        <p:cTn id="88" dur="1" fill="hold">
                                          <p:stCondLst>
                                            <p:cond delay="0"/>
                                          </p:stCondLst>
                                        </p:cTn>
                                        <p:tgtEl>
                                          <p:spTgt spid="33"/>
                                        </p:tgtEl>
                                        <p:attrNameLst>
                                          <p:attrName>style.visibility</p:attrName>
                                        </p:attrNameLst>
                                      </p:cBhvr>
                                      <p:to>
                                        <p:strVal val="visible"/>
                                      </p:to>
                                    </p:set>
                                    <p:anim calcmode="lin" valueType="num">
                                      <p:cBhvr>
                                        <p:cTn id="89" dur="500" fill="hold"/>
                                        <p:tgtEl>
                                          <p:spTgt spid="33"/>
                                        </p:tgtEl>
                                        <p:attrNameLst>
                                          <p:attrName>ppt_w</p:attrName>
                                        </p:attrNameLst>
                                      </p:cBhvr>
                                      <p:tavLst>
                                        <p:tav tm="0">
                                          <p:val>
                                            <p:fltVal val="0"/>
                                          </p:val>
                                        </p:tav>
                                        <p:tav tm="100000">
                                          <p:val>
                                            <p:strVal val="#ppt_w"/>
                                          </p:val>
                                        </p:tav>
                                      </p:tavLst>
                                    </p:anim>
                                    <p:anim calcmode="lin" valueType="num">
                                      <p:cBhvr>
                                        <p:cTn id="90" dur="500" fill="hold"/>
                                        <p:tgtEl>
                                          <p:spTgt spid="33"/>
                                        </p:tgtEl>
                                        <p:attrNameLst>
                                          <p:attrName>ppt_h</p:attrName>
                                        </p:attrNameLst>
                                      </p:cBhvr>
                                      <p:tavLst>
                                        <p:tav tm="0">
                                          <p:val>
                                            <p:fltVal val="0"/>
                                          </p:val>
                                        </p:tav>
                                        <p:tav tm="100000">
                                          <p:val>
                                            <p:strVal val="#ppt_h"/>
                                          </p:val>
                                        </p:tav>
                                      </p:tavLst>
                                    </p:anim>
                                    <p:anim calcmode="lin" valueType="num">
                                      <p:cBhvr>
                                        <p:cTn id="91" dur="500" fill="hold"/>
                                        <p:tgtEl>
                                          <p:spTgt spid="33"/>
                                        </p:tgtEl>
                                        <p:attrNameLst>
                                          <p:attrName>style.rotation</p:attrName>
                                        </p:attrNameLst>
                                      </p:cBhvr>
                                      <p:tavLst>
                                        <p:tav tm="0">
                                          <p:val>
                                            <p:fltVal val="90"/>
                                          </p:val>
                                        </p:tav>
                                        <p:tav tm="100000">
                                          <p:val>
                                            <p:fltVal val="0"/>
                                          </p:val>
                                        </p:tav>
                                      </p:tavLst>
                                    </p:anim>
                                    <p:animEffect transition="in" filter="fade">
                                      <p:cBhvr>
                                        <p:cTn id="92" dur="500"/>
                                        <p:tgtEl>
                                          <p:spTgt spid="33"/>
                                        </p:tgtEl>
                                      </p:cBhvr>
                                    </p:animEffect>
                                  </p:childTnLst>
                                </p:cTn>
                              </p:par>
                              <p:par>
                                <p:cTn id="93" presetID="31" presetClass="entr" presetSubtype="0" fill="hold" grpId="0" nodeType="withEffect">
                                  <p:stCondLst>
                                    <p:cond delay="0"/>
                                  </p:stCondLst>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 calcmode="lin" valueType="num">
                                      <p:cBhvr>
                                        <p:cTn id="97" dur="500" fill="hold"/>
                                        <p:tgtEl>
                                          <p:spTgt spid="34">
                                            <p:txEl>
                                              <p:pRg st="0" end="0"/>
                                            </p:txEl>
                                          </p:spTgt>
                                        </p:tgtEl>
                                        <p:attrNameLst>
                                          <p:attrName>style.rotation</p:attrName>
                                        </p:attrNameLst>
                                      </p:cBhvr>
                                      <p:tavLst>
                                        <p:tav tm="0">
                                          <p:val>
                                            <p:fltVal val="90"/>
                                          </p:val>
                                        </p:tav>
                                        <p:tav tm="100000">
                                          <p:val>
                                            <p:fltVal val="0"/>
                                          </p:val>
                                        </p:tav>
                                      </p:tavLst>
                                    </p:anim>
                                    <p:animEffect transition="in" filter="fade">
                                      <p:cBhvr>
                                        <p:cTn id="98" dur="500"/>
                                        <p:tgtEl>
                                          <p:spTgt spid="34">
                                            <p:txEl>
                                              <p:pRg st="0" end="0"/>
                                            </p:txEl>
                                          </p:spTgt>
                                        </p:tgtEl>
                                      </p:cBhvr>
                                    </p:animEffect>
                                  </p:childTnLst>
                                </p:cTn>
                              </p:par>
                            </p:childTnLst>
                          </p:cTn>
                        </p:par>
                        <p:par>
                          <p:cTn id="99" fill="hold">
                            <p:stCondLst>
                              <p:cond delay="4750"/>
                            </p:stCondLst>
                            <p:childTnLst>
                              <p:par>
                                <p:cTn id="100" presetID="22" presetClass="entr" presetSubtype="8" fill="hold" grpId="0" nodeType="after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wipe(left)">
                                      <p:cBhvr>
                                        <p:cTn id="102" dur="500"/>
                                        <p:tgtEl>
                                          <p:spTgt spid="24"/>
                                        </p:tgtEl>
                                      </p:cBhvr>
                                    </p:animEffect>
                                  </p:childTnLst>
                                </p:cTn>
                              </p:par>
                            </p:childTnLst>
                          </p:cTn>
                        </p:par>
                        <p:par>
                          <p:cTn id="103" fill="hold">
                            <p:stCondLst>
                              <p:cond delay="5250"/>
                            </p:stCondLst>
                            <p:childTnLst>
                              <p:par>
                                <p:cTn id="104" presetID="22" presetClass="entr" presetSubtype="8" fill="hold" grpId="0" nodeType="afterEffect">
                                  <p:stCondLst>
                                    <p:cond delay="0"/>
                                  </p:stCondLst>
                                  <p:childTnLst>
                                    <p:set>
                                      <p:cBhvr>
                                        <p:cTn id="105" dur="1" fill="hold">
                                          <p:stCondLst>
                                            <p:cond delay="0"/>
                                          </p:stCondLst>
                                        </p:cTn>
                                        <p:tgtEl>
                                          <p:spTgt spid="43"/>
                                        </p:tgtEl>
                                        <p:attrNameLst>
                                          <p:attrName>style.visibility</p:attrName>
                                        </p:attrNameLst>
                                      </p:cBhvr>
                                      <p:to>
                                        <p:strVal val="visible"/>
                                      </p:to>
                                    </p:set>
                                    <p:animEffect transition="in" filter="wipe(left)">
                                      <p:cBhvr>
                                        <p:cTn id="106" dur="500"/>
                                        <p:tgtEl>
                                          <p:spTgt spid="43"/>
                                        </p:tgtEl>
                                      </p:cBhvr>
                                    </p:animEffect>
                                  </p:childTnLst>
                                </p:cTn>
                              </p:par>
                            </p:childTnLst>
                          </p:cTn>
                        </p:par>
                        <p:par>
                          <p:cTn id="107" fill="hold">
                            <p:stCondLst>
                              <p:cond delay="5750"/>
                            </p:stCondLst>
                            <p:childTnLst>
                              <p:par>
                                <p:cTn id="108" presetID="31" presetClass="entr" presetSubtype="0" fill="hold" nodeType="afterEffect">
                                  <p:stCondLst>
                                    <p:cond delay="0"/>
                                  </p:stCondLst>
                                  <p:childTnLst>
                                    <p:set>
                                      <p:cBhvr>
                                        <p:cTn id="109" dur="1" fill="hold">
                                          <p:stCondLst>
                                            <p:cond delay="0"/>
                                          </p:stCondLst>
                                        </p:cTn>
                                        <p:tgtEl>
                                          <p:spTgt spid="20"/>
                                        </p:tgtEl>
                                        <p:attrNameLst>
                                          <p:attrName>style.visibility</p:attrName>
                                        </p:attrNameLst>
                                      </p:cBhvr>
                                      <p:to>
                                        <p:strVal val="visible"/>
                                      </p:to>
                                    </p:set>
                                    <p:anim calcmode="lin" valueType="num">
                                      <p:cBhvr>
                                        <p:cTn id="110" dur="500" fill="hold"/>
                                        <p:tgtEl>
                                          <p:spTgt spid="20"/>
                                        </p:tgtEl>
                                        <p:attrNameLst>
                                          <p:attrName>ppt_w</p:attrName>
                                        </p:attrNameLst>
                                      </p:cBhvr>
                                      <p:tavLst>
                                        <p:tav tm="0">
                                          <p:val>
                                            <p:fltVal val="0"/>
                                          </p:val>
                                        </p:tav>
                                        <p:tav tm="100000">
                                          <p:val>
                                            <p:strVal val="#ppt_w"/>
                                          </p:val>
                                        </p:tav>
                                      </p:tavLst>
                                    </p:anim>
                                    <p:anim calcmode="lin" valueType="num">
                                      <p:cBhvr>
                                        <p:cTn id="111" dur="500" fill="hold"/>
                                        <p:tgtEl>
                                          <p:spTgt spid="20"/>
                                        </p:tgtEl>
                                        <p:attrNameLst>
                                          <p:attrName>ppt_h</p:attrName>
                                        </p:attrNameLst>
                                      </p:cBhvr>
                                      <p:tavLst>
                                        <p:tav tm="0">
                                          <p:val>
                                            <p:fltVal val="0"/>
                                          </p:val>
                                        </p:tav>
                                        <p:tav tm="100000">
                                          <p:val>
                                            <p:strVal val="#ppt_h"/>
                                          </p:val>
                                        </p:tav>
                                      </p:tavLst>
                                    </p:anim>
                                    <p:anim calcmode="lin" valueType="num">
                                      <p:cBhvr>
                                        <p:cTn id="112" dur="500" fill="hold"/>
                                        <p:tgtEl>
                                          <p:spTgt spid="20"/>
                                        </p:tgtEl>
                                        <p:attrNameLst>
                                          <p:attrName>style.rotation</p:attrName>
                                        </p:attrNameLst>
                                      </p:cBhvr>
                                      <p:tavLst>
                                        <p:tav tm="0">
                                          <p:val>
                                            <p:fltVal val="90"/>
                                          </p:val>
                                        </p:tav>
                                        <p:tav tm="100000">
                                          <p:val>
                                            <p:fltVal val="0"/>
                                          </p:val>
                                        </p:tav>
                                      </p:tavLst>
                                    </p:anim>
                                    <p:animEffect transition="in" filter="fade">
                                      <p:cBhvr>
                                        <p:cTn id="113" dur="500"/>
                                        <p:tgtEl>
                                          <p:spTgt spid="20"/>
                                        </p:tgtEl>
                                      </p:cBhvr>
                                    </p:animEffect>
                                  </p:childTnLst>
                                </p:cTn>
                              </p:par>
                              <p:par>
                                <p:cTn id="114" presetID="31" presetClass="entr" presetSubtype="0" fill="hold" grpId="0" nodeType="withEffect">
                                  <p:stCondLst>
                                    <p:cond delay="0"/>
                                  </p:stCondLst>
                                  <p:childTnLst>
                                    <p:set>
                                      <p:cBhvr>
                                        <p:cTn id="115" dur="1" fill="hold">
                                          <p:stCondLst>
                                            <p:cond delay="0"/>
                                          </p:stCondLst>
                                        </p:cTn>
                                        <p:tgtEl>
                                          <p:spTgt spid="35"/>
                                        </p:tgtEl>
                                        <p:attrNameLst>
                                          <p:attrName>style.visibility</p:attrName>
                                        </p:attrNameLst>
                                      </p:cBhvr>
                                      <p:to>
                                        <p:strVal val="visible"/>
                                      </p:to>
                                    </p:set>
                                    <p:anim calcmode="lin" valueType="num">
                                      <p:cBhvr>
                                        <p:cTn id="116" dur="500" fill="hold"/>
                                        <p:tgtEl>
                                          <p:spTgt spid="35"/>
                                        </p:tgtEl>
                                        <p:attrNameLst>
                                          <p:attrName>ppt_w</p:attrName>
                                        </p:attrNameLst>
                                      </p:cBhvr>
                                      <p:tavLst>
                                        <p:tav tm="0">
                                          <p:val>
                                            <p:fltVal val="0"/>
                                          </p:val>
                                        </p:tav>
                                        <p:tav tm="100000">
                                          <p:val>
                                            <p:strVal val="#ppt_w"/>
                                          </p:val>
                                        </p:tav>
                                      </p:tavLst>
                                    </p:anim>
                                    <p:anim calcmode="lin" valueType="num">
                                      <p:cBhvr>
                                        <p:cTn id="117" dur="500" fill="hold"/>
                                        <p:tgtEl>
                                          <p:spTgt spid="35"/>
                                        </p:tgtEl>
                                        <p:attrNameLst>
                                          <p:attrName>ppt_h</p:attrName>
                                        </p:attrNameLst>
                                      </p:cBhvr>
                                      <p:tavLst>
                                        <p:tav tm="0">
                                          <p:val>
                                            <p:fltVal val="0"/>
                                          </p:val>
                                        </p:tav>
                                        <p:tav tm="100000">
                                          <p:val>
                                            <p:strVal val="#ppt_h"/>
                                          </p:val>
                                        </p:tav>
                                      </p:tavLst>
                                    </p:anim>
                                    <p:anim calcmode="lin" valueType="num">
                                      <p:cBhvr>
                                        <p:cTn id="118" dur="500" fill="hold"/>
                                        <p:tgtEl>
                                          <p:spTgt spid="35"/>
                                        </p:tgtEl>
                                        <p:attrNameLst>
                                          <p:attrName>style.rotation</p:attrName>
                                        </p:attrNameLst>
                                      </p:cBhvr>
                                      <p:tavLst>
                                        <p:tav tm="0">
                                          <p:val>
                                            <p:fltVal val="90"/>
                                          </p:val>
                                        </p:tav>
                                        <p:tav tm="100000">
                                          <p:val>
                                            <p:fltVal val="0"/>
                                          </p:val>
                                        </p:tav>
                                      </p:tavLst>
                                    </p:anim>
                                    <p:animEffect transition="in" filter="fade">
                                      <p:cBhvr>
                                        <p:cTn id="119" dur="500"/>
                                        <p:tgtEl>
                                          <p:spTgt spid="35"/>
                                        </p:tgtEl>
                                      </p:cBhvr>
                                    </p:animEffect>
                                  </p:childTnLst>
                                </p:cTn>
                              </p:par>
                              <p:par>
                                <p:cTn id="120" presetID="31" presetClass="entr" presetSubtype="0" fill="hold" grpId="0" nodeType="withEffect">
                                  <p:stCondLst>
                                    <p:cond delay="0"/>
                                  </p:stCondLst>
                                  <p:childTnLst>
                                    <p:set>
                                      <p:cBhvr>
                                        <p:cTn id="121" dur="1" fill="hold">
                                          <p:stCondLst>
                                            <p:cond delay="0"/>
                                          </p:stCondLst>
                                        </p:cTn>
                                        <p:tgtEl>
                                          <p:spTgt spid="36">
                                            <p:txEl>
                                              <p:pRg st="0" end="0"/>
                                            </p:txEl>
                                          </p:spTgt>
                                        </p:tgtEl>
                                        <p:attrNameLst>
                                          <p:attrName>style.visibility</p:attrName>
                                        </p:attrNameLst>
                                      </p:cBhvr>
                                      <p:to>
                                        <p:strVal val="visible"/>
                                      </p:to>
                                    </p:set>
                                    <p:anim calcmode="lin" valueType="num">
                                      <p:cBhvr>
                                        <p:cTn id="122" dur="500" fill="hold"/>
                                        <p:tgtEl>
                                          <p:spTgt spid="36">
                                            <p:txEl>
                                              <p:pRg st="0" end="0"/>
                                            </p:txEl>
                                          </p:spTgt>
                                        </p:tgtEl>
                                        <p:attrNameLst>
                                          <p:attrName>ppt_w</p:attrName>
                                        </p:attrNameLst>
                                      </p:cBhvr>
                                      <p:tavLst>
                                        <p:tav tm="0">
                                          <p:val>
                                            <p:fltVal val="0"/>
                                          </p:val>
                                        </p:tav>
                                        <p:tav tm="100000">
                                          <p:val>
                                            <p:strVal val="#ppt_w"/>
                                          </p:val>
                                        </p:tav>
                                      </p:tavLst>
                                    </p:anim>
                                    <p:anim calcmode="lin" valueType="num">
                                      <p:cBhvr>
                                        <p:cTn id="123" dur="500" fill="hold"/>
                                        <p:tgtEl>
                                          <p:spTgt spid="36">
                                            <p:txEl>
                                              <p:pRg st="0" end="0"/>
                                            </p:txEl>
                                          </p:spTgt>
                                        </p:tgtEl>
                                        <p:attrNameLst>
                                          <p:attrName>ppt_h</p:attrName>
                                        </p:attrNameLst>
                                      </p:cBhvr>
                                      <p:tavLst>
                                        <p:tav tm="0">
                                          <p:val>
                                            <p:fltVal val="0"/>
                                          </p:val>
                                        </p:tav>
                                        <p:tav tm="100000">
                                          <p:val>
                                            <p:strVal val="#ppt_h"/>
                                          </p:val>
                                        </p:tav>
                                      </p:tavLst>
                                    </p:anim>
                                    <p:anim calcmode="lin" valueType="num">
                                      <p:cBhvr>
                                        <p:cTn id="124" dur="500" fill="hold"/>
                                        <p:tgtEl>
                                          <p:spTgt spid="36">
                                            <p:txEl>
                                              <p:pRg st="0" end="0"/>
                                            </p:txEl>
                                          </p:spTgt>
                                        </p:tgtEl>
                                        <p:attrNameLst>
                                          <p:attrName>style.rotation</p:attrName>
                                        </p:attrNameLst>
                                      </p:cBhvr>
                                      <p:tavLst>
                                        <p:tav tm="0">
                                          <p:val>
                                            <p:fltVal val="90"/>
                                          </p:val>
                                        </p:tav>
                                        <p:tav tm="100000">
                                          <p:val>
                                            <p:fltVal val="0"/>
                                          </p:val>
                                        </p:tav>
                                      </p:tavLst>
                                    </p:anim>
                                    <p:animEffect transition="in" filter="fade">
                                      <p:cBhvr>
                                        <p:cTn id="125" dur="500"/>
                                        <p:tgtEl>
                                          <p:spTgt spid="36">
                                            <p:txEl>
                                              <p:pRg st="0" end="0"/>
                                            </p:txEl>
                                          </p:spTgt>
                                        </p:tgtEl>
                                      </p:cBhvr>
                                    </p:animEffect>
                                  </p:childTnLst>
                                </p:cTn>
                              </p:par>
                            </p:childTnLst>
                          </p:cTn>
                        </p:par>
                        <p:par>
                          <p:cTn id="126" fill="hold">
                            <p:stCondLst>
                              <p:cond delay="6250"/>
                            </p:stCondLst>
                            <p:childTnLst>
                              <p:par>
                                <p:cTn id="127" presetID="22" presetClass="entr" presetSubtype="2" fill="hold" grpId="0" nodeType="afterEffect">
                                  <p:stCondLst>
                                    <p:cond delay="0"/>
                                  </p:stCondLst>
                                  <p:childTnLst>
                                    <p:set>
                                      <p:cBhvr>
                                        <p:cTn id="128" dur="1" fill="hold">
                                          <p:stCondLst>
                                            <p:cond delay="0"/>
                                          </p:stCondLst>
                                        </p:cTn>
                                        <p:tgtEl>
                                          <p:spTgt spid="26"/>
                                        </p:tgtEl>
                                        <p:attrNameLst>
                                          <p:attrName>style.visibility</p:attrName>
                                        </p:attrNameLst>
                                      </p:cBhvr>
                                      <p:to>
                                        <p:strVal val="visible"/>
                                      </p:to>
                                    </p:set>
                                    <p:animEffect transition="in" filter="wipe(right)">
                                      <p:cBhvr>
                                        <p:cTn id="129" dur="500"/>
                                        <p:tgtEl>
                                          <p:spTgt spid="26"/>
                                        </p:tgtEl>
                                      </p:cBhvr>
                                    </p:animEffect>
                                  </p:childTnLst>
                                </p:cTn>
                              </p:par>
                            </p:childTnLst>
                          </p:cTn>
                        </p:par>
                        <p:par>
                          <p:cTn id="130" fill="hold">
                            <p:stCondLst>
                              <p:cond delay="6750"/>
                            </p:stCondLst>
                            <p:childTnLst>
                              <p:par>
                                <p:cTn id="131" presetID="22" presetClass="entr" presetSubtype="2" fill="hold" grpId="0" nodeType="afterEffect">
                                  <p:stCondLst>
                                    <p:cond delay="0"/>
                                  </p:stCondLst>
                                  <p:childTnLst>
                                    <p:set>
                                      <p:cBhvr>
                                        <p:cTn id="132" dur="1" fill="hold">
                                          <p:stCondLst>
                                            <p:cond delay="0"/>
                                          </p:stCondLst>
                                        </p:cTn>
                                        <p:tgtEl>
                                          <p:spTgt spid="44">
                                            <p:txEl>
                                              <p:pRg st="0" end="0"/>
                                            </p:txEl>
                                          </p:spTgt>
                                        </p:tgtEl>
                                        <p:attrNameLst>
                                          <p:attrName>style.visibility</p:attrName>
                                        </p:attrNameLst>
                                      </p:cBhvr>
                                      <p:to>
                                        <p:strVal val="visible"/>
                                      </p:to>
                                    </p:set>
                                    <p:animEffect transition="in" filter="wipe(right)">
                                      <p:cBhvr>
                                        <p:cTn id="133" dur="500"/>
                                        <p:tgtEl>
                                          <p:spTgt spid="44">
                                            <p:txEl>
                                              <p:pRg st="0" end="0"/>
                                            </p:txEl>
                                          </p:spTgt>
                                        </p:tgtEl>
                                      </p:cBhvr>
                                    </p:animEffect>
                                  </p:childTnLst>
                                </p:cTn>
                              </p:par>
                            </p:childTnLst>
                          </p:cTn>
                        </p:par>
                        <p:par>
                          <p:cTn id="134" fill="hold">
                            <p:stCondLst>
                              <p:cond delay="7250"/>
                            </p:stCondLst>
                            <p:childTnLst>
                              <p:par>
                                <p:cTn id="135" presetID="31" presetClass="entr" presetSubtype="0" fill="hold" nodeType="afterEffect">
                                  <p:stCondLst>
                                    <p:cond delay="0"/>
                                  </p:stCondLst>
                                  <p:childTnLst>
                                    <p:set>
                                      <p:cBhvr>
                                        <p:cTn id="136" dur="1" fill="hold">
                                          <p:stCondLst>
                                            <p:cond delay="0"/>
                                          </p:stCondLst>
                                        </p:cTn>
                                        <p:tgtEl>
                                          <p:spTgt spid="22"/>
                                        </p:tgtEl>
                                        <p:attrNameLst>
                                          <p:attrName>style.visibility</p:attrName>
                                        </p:attrNameLst>
                                      </p:cBhvr>
                                      <p:to>
                                        <p:strVal val="visible"/>
                                      </p:to>
                                    </p:set>
                                    <p:anim calcmode="lin" valueType="num">
                                      <p:cBhvr>
                                        <p:cTn id="137" dur="500" fill="hold"/>
                                        <p:tgtEl>
                                          <p:spTgt spid="22"/>
                                        </p:tgtEl>
                                        <p:attrNameLst>
                                          <p:attrName>ppt_w</p:attrName>
                                        </p:attrNameLst>
                                      </p:cBhvr>
                                      <p:tavLst>
                                        <p:tav tm="0">
                                          <p:val>
                                            <p:fltVal val="0"/>
                                          </p:val>
                                        </p:tav>
                                        <p:tav tm="100000">
                                          <p:val>
                                            <p:strVal val="#ppt_w"/>
                                          </p:val>
                                        </p:tav>
                                      </p:tavLst>
                                    </p:anim>
                                    <p:anim calcmode="lin" valueType="num">
                                      <p:cBhvr>
                                        <p:cTn id="138" dur="500" fill="hold"/>
                                        <p:tgtEl>
                                          <p:spTgt spid="22"/>
                                        </p:tgtEl>
                                        <p:attrNameLst>
                                          <p:attrName>ppt_h</p:attrName>
                                        </p:attrNameLst>
                                      </p:cBhvr>
                                      <p:tavLst>
                                        <p:tav tm="0">
                                          <p:val>
                                            <p:fltVal val="0"/>
                                          </p:val>
                                        </p:tav>
                                        <p:tav tm="100000">
                                          <p:val>
                                            <p:strVal val="#ppt_h"/>
                                          </p:val>
                                        </p:tav>
                                      </p:tavLst>
                                    </p:anim>
                                    <p:anim calcmode="lin" valueType="num">
                                      <p:cBhvr>
                                        <p:cTn id="139" dur="500" fill="hold"/>
                                        <p:tgtEl>
                                          <p:spTgt spid="22"/>
                                        </p:tgtEl>
                                        <p:attrNameLst>
                                          <p:attrName>style.rotation</p:attrName>
                                        </p:attrNameLst>
                                      </p:cBhvr>
                                      <p:tavLst>
                                        <p:tav tm="0">
                                          <p:val>
                                            <p:fltVal val="90"/>
                                          </p:val>
                                        </p:tav>
                                        <p:tav tm="100000">
                                          <p:val>
                                            <p:fltVal val="0"/>
                                          </p:val>
                                        </p:tav>
                                      </p:tavLst>
                                    </p:anim>
                                    <p:animEffect transition="in" filter="fade">
                                      <p:cBhvr>
                                        <p:cTn id="140" dur="500"/>
                                        <p:tgtEl>
                                          <p:spTgt spid="22"/>
                                        </p:tgtEl>
                                      </p:cBhvr>
                                    </p:animEffect>
                                  </p:childTnLst>
                                </p:cTn>
                              </p:par>
                              <p:par>
                                <p:cTn id="141" presetID="31" presetClass="entr" presetSubtype="0" fill="hold" grpId="0" nodeType="with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p:cTn id="143" dur="500" fill="hold"/>
                                        <p:tgtEl>
                                          <p:spTgt spid="37"/>
                                        </p:tgtEl>
                                        <p:attrNameLst>
                                          <p:attrName>ppt_w</p:attrName>
                                        </p:attrNameLst>
                                      </p:cBhvr>
                                      <p:tavLst>
                                        <p:tav tm="0">
                                          <p:val>
                                            <p:fltVal val="0"/>
                                          </p:val>
                                        </p:tav>
                                        <p:tav tm="100000">
                                          <p:val>
                                            <p:strVal val="#ppt_w"/>
                                          </p:val>
                                        </p:tav>
                                      </p:tavLst>
                                    </p:anim>
                                    <p:anim calcmode="lin" valueType="num">
                                      <p:cBhvr>
                                        <p:cTn id="144" dur="500" fill="hold"/>
                                        <p:tgtEl>
                                          <p:spTgt spid="37"/>
                                        </p:tgtEl>
                                        <p:attrNameLst>
                                          <p:attrName>ppt_h</p:attrName>
                                        </p:attrNameLst>
                                      </p:cBhvr>
                                      <p:tavLst>
                                        <p:tav tm="0">
                                          <p:val>
                                            <p:fltVal val="0"/>
                                          </p:val>
                                        </p:tav>
                                        <p:tav tm="100000">
                                          <p:val>
                                            <p:strVal val="#ppt_h"/>
                                          </p:val>
                                        </p:tav>
                                      </p:tavLst>
                                    </p:anim>
                                    <p:anim calcmode="lin" valueType="num">
                                      <p:cBhvr>
                                        <p:cTn id="145" dur="500" fill="hold"/>
                                        <p:tgtEl>
                                          <p:spTgt spid="37"/>
                                        </p:tgtEl>
                                        <p:attrNameLst>
                                          <p:attrName>style.rotation</p:attrName>
                                        </p:attrNameLst>
                                      </p:cBhvr>
                                      <p:tavLst>
                                        <p:tav tm="0">
                                          <p:val>
                                            <p:fltVal val="90"/>
                                          </p:val>
                                        </p:tav>
                                        <p:tav tm="100000">
                                          <p:val>
                                            <p:fltVal val="0"/>
                                          </p:val>
                                        </p:tav>
                                      </p:tavLst>
                                    </p:anim>
                                    <p:animEffect transition="in" filter="fade">
                                      <p:cBhvr>
                                        <p:cTn id="146" dur="500"/>
                                        <p:tgtEl>
                                          <p:spTgt spid="37"/>
                                        </p:tgtEl>
                                      </p:cBhvr>
                                    </p:animEffect>
                                  </p:childTnLst>
                                </p:cTn>
                              </p:par>
                              <p:par>
                                <p:cTn id="147" presetID="31" presetClass="entr" presetSubtype="0" fill="hold" grpId="0" nodeType="withEffect">
                                  <p:stCondLst>
                                    <p:cond delay="0"/>
                                  </p:stCondLst>
                                  <p:childTnLst>
                                    <p:set>
                                      <p:cBhvr>
                                        <p:cTn id="148" dur="1" fill="hold">
                                          <p:stCondLst>
                                            <p:cond delay="0"/>
                                          </p:stCondLst>
                                        </p:cTn>
                                        <p:tgtEl>
                                          <p:spTgt spid="38">
                                            <p:txEl>
                                              <p:pRg st="0" end="0"/>
                                            </p:txEl>
                                          </p:spTgt>
                                        </p:tgtEl>
                                        <p:attrNameLst>
                                          <p:attrName>style.visibility</p:attrName>
                                        </p:attrNameLst>
                                      </p:cBhvr>
                                      <p:to>
                                        <p:strVal val="visible"/>
                                      </p:to>
                                    </p:set>
                                    <p:anim calcmode="lin" valueType="num">
                                      <p:cBhvr>
                                        <p:cTn id="149" dur="5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150" dur="500" fill="hold"/>
                                        <p:tgtEl>
                                          <p:spTgt spid="38">
                                            <p:txEl>
                                              <p:pRg st="0" end="0"/>
                                            </p:txEl>
                                          </p:spTgt>
                                        </p:tgtEl>
                                        <p:attrNameLst>
                                          <p:attrName>ppt_h</p:attrName>
                                        </p:attrNameLst>
                                      </p:cBhvr>
                                      <p:tavLst>
                                        <p:tav tm="0">
                                          <p:val>
                                            <p:fltVal val="0"/>
                                          </p:val>
                                        </p:tav>
                                        <p:tav tm="100000">
                                          <p:val>
                                            <p:strVal val="#ppt_h"/>
                                          </p:val>
                                        </p:tav>
                                      </p:tavLst>
                                    </p:anim>
                                    <p:anim calcmode="lin" valueType="num">
                                      <p:cBhvr>
                                        <p:cTn id="151" dur="500" fill="hold"/>
                                        <p:tgtEl>
                                          <p:spTgt spid="38">
                                            <p:txEl>
                                              <p:pRg st="0" end="0"/>
                                            </p:txEl>
                                          </p:spTgt>
                                        </p:tgtEl>
                                        <p:attrNameLst>
                                          <p:attrName>style.rotation</p:attrName>
                                        </p:attrNameLst>
                                      </p:cBhvr>
                                      <p:tavLst>
                                        <p:tav tm="0">
                                          <p:val>
                                            <p:fltVal val="90"/>
                                          </p:val>
                                        </p:tav>
                                        <p:tav tm="100000">
                                          <p:val>
                                            <p:fltVal val="0"/>
                                          </p:val>
                                        </p:tav>
                                      </p:tavLst>
                                    </p:anim>
                                    <p:animEffect transition="in" filter="fade">
                                      <p:cBhvr>
                                        <p:cTn id="152" dur="500"/>
                                        <p:tgtEl>
                                          <p:spTgt spid="38">
                                            <p:txEl>
                                              <p:pRg st="0" end="0"/>
                                            </p:txEl>
                                          </p:spTgt>
                                        </p:tgtEl>
                                      </p:cBhvr>
                                    </p:animEffect>
                                  </p:childTnLst>
                                </p:cTn>
                              </p:par>
                            </p:childTnLst>
                          </p:cTn>
                        </p:par>
                        <p:par>
                          <p:cTn id="153" fill="hold">
                            <p:stCondLst>
                              <p:cond delay="7750"/>
                            </p:stCondLst>
                            <p:childTnLst>
                              <p:par>
                                <p:cTn id="154" presetID="22" presetClass="entr" presetSubtype="2" fill="hold" grpId="0" nodeType="afterEffect">
                                  <p:stCondLst>
                                    <p:cond delay="0"/>
                                  </p:stCondLst>
                                  <p:childTnLst>
                                    <p:set>
                                      <p:cBhvr>
                                        <p:cTn id="155" dur="1" fill="hold">
                                          <p:stCondLst>
                                            <p:cond delay="0"/>
                                          </p:stCondLst>
                                        </p:cTn>
                                        <p:tgtEl>
                                          <p:spTgt spid="27"/>
                                        </p:tgtEl>
                                        <p:attrNameLst>
                                          <p:attrName>style.visibility</p:attrName>
                                        </p:attrNameLst>
                                      </p:cBhvr>
                                      <p:to>
                                        <p:strVal val="visible"/>
                                      </p:to>
                                    </p:set>
                                    <p:animEffect transition="in" filter="wipe(right)">
                                      <p:cBhvr>
                                        <p:cTn id="156" dur="500"/>
                                        <p:tgtEl>
                                          <p:spTgt spid="27"/>
                                        </p:tgtEl>
                                      </p:cBhvr>
                                    </p:animEffect>
                                  </p:childTnLst>
                                </p:cTn>
                              </p:par>
                            </p:childTnLst>
                          </p:cTn>
                        </p:par>
                        <p:par>
                          <p:cTn id="157" fill="hold">
                            <p:stCondLst>
                              <p:cond delay="8250"/>
                            </p:stCondLst>
                            <p:childTnLst>
                              <p:par>
                                <p:cTn id="158" presetID="22" presetClass="entr" presetSubtype="2" fill="hold" grpId="0" nodeType="afterEffect">
                                  <p:stCondLst>
                                    <p:cond delay="0"/>
                                  </p:stCondLst>
                                  <p:childTnLst>
                                    <p:set>
                                      <p:cBhvr>
                                        <p:cTn id="159" dur="1" fill="hold">
                                          <p:stCondLst>
                                            <p:cond delay="0"/>
                                          </p:stCondLst>
                                        </p:cTn>
                                        <p:tgtEl>
                                          <p:spTgt spid="45">
                                            <p:txEl>
                                              <p:pRg st="0" end="0"/>
                                            </p:txEl>
                                          </p:spTgt>
                                        </p:tgtEl>
                                        <p:attrNameLst>
                                          <p:attrName>style.visibility</p:attrName>
                                        </p:attrNameLst>
                                      </p:cBhvr>
                                      <p:to>
                                        <p:strVal val="visible"/>
                                      </p:to>
                                    </p:set>
                                    <p:animEffect transition="in" filter="wipe(right)">
                                      <p:cBhvr>
                                        <p:cTn id="160" dur="500"/>
                                        <p:tgtEl>
                                          <p:spTgt spid="45">
                                            <p:txEl>
                                              <p:pRg st="0" end="0"/>
                                            </p:txEl>
                                          </p:spTgt>
                                        </p:tgtEl>
                                      </p:cBhvr>
                                    </p:animEffect>
                                  </p:childTnLst>
                                </p:cTn>
                              </p:par>
                            </p:childTnLst>
                          </p:cTn>
                        </p:par>
                        <p:par>
                          <p:cTn id="161" fill="hold">
                            <p:stCondLst>
                              <p:cond delay="8750"/>
                            </p:stCondLst>
                            <p:childTnLst>
                              <p:par>
                                <p:cTn id="162" presetID="31" presetClass="entr" presetSubtype="0" fill="hold" nodeType="afterEffect">
                                  <p:stCondLst>
                                    <p:cond delay="0"/>
                                  </p:stCondLst>
                                  <p:childTnLst>
                                    <p:set>
                                      <p:cBhvr>
                                        <p:cTn id="163" dur="1" fill="hold">
                                          <p:stCondLst>
                                            <p:cond delay="0"/>
                                          </p:stCondLst>
                                        </p:cTn>
                                        <p:tgtEl>
                                          <p:spTgt spid="21"/>
                                        </p:tgtEl>
                                        <p:attrNameLst>
                                          <p:attrName>style.visibility</p:attrName>
                                        </p:attrNameLst>
                                      </p:cBhvr>
                                      <p:to>
                                        <p:strVal val="visible"/>
                                      </p:to>
                                    </p:set>
                                    <p:anim calcmode="lin" valueType="num">
                                      <p:cBhvr>
                                        <p:cTn id="164" dur="500" fill="hold"/>
                                        <p:tgtEl>
                                          <p:spTgt spid="21"/>
                                        </p:tgtEl>
                                        <p:attrNameLst>
                                          <p:attrName>ppt_w</p:attrName>
                                        </p:attrNameLst>
                                      </p:cBhvr>
                                      <p:tavLst>
                                        <p:tav tm="0">
                                          <p:val>
                                            <p:fltVal val="0"/>
                                          </p:val>
                                        </p:tav>
                                        <p:tav tm="100000">
                                          <p:val>
                                            <p:strVal val="#ppt_w"/>
                                          </p:val>
                                        </p:tav>
                                      </p:tavLst>
                                    </p:anim>
                                    <p:anim calcmode="lin" valueType="num">
                                      <p:cBhvr>
                                        <p:cTn id="165" dur="500" fill="hold"/>
                                        <p:tgtEl>
                                          <p:spTgt spid="21"/>
                                        </p:tgtEl>
                                        <p:attrNameLst>
                                          <p:attrName>ppt_h</p:attrName>
                                        </p:attrNameLst>
                                      </p:cBhvr>
                                      <p:tavLst>
                                        <p:tav tm="0">
                                          <p:val>
                                            <p:fltVal val="0"/>
                                          </p:val>
                                        </p:tav>
                                        <p:tav tm="100000">
                                          <p:val>
                                            <p:strVal val="#ppt_h"/>
                                          </p:val>
                                        </p:tav>
                                      </p:tavLst>
                                    </p:anim>
                                    <p:anim calcmode="lin" valueType="num">
                                      <p:cBhvr>
                                        <p:cTn id="166" dur="500" fill="hold"/>
                                        <p:tgtEl>
                                          <p:spTgt spid="21"/>
                                        </p:tgtEl>
                                        <p:attrNameLst>
                                          <p:attrName>style.rotation</p:attrName>
                                        </p:attrNameLst>
                                      </p:cBhvr>
                                      <p:tavLst>
                                        <p:tav tm="0">
                                          <p:val>
                                            <p:fltVal val="90"/>
                                          </p:val>
                                        </p:tav>
                                        <p:tav tm="100000">
                                          <p:val>
                                            <p:fltVal val="0"/>
                                          </p:val>
                                        </p:tav>
                                      </p:tavLst>
                                    </p:anim>
                                    <p:animEffect transition="in" filter="fade">
                                      <p:cBhvr>
                                        <p:cTn id="167" dur="500"/>
                                        <p:tgtEl>
                                          <p:spTgt spid="21"/>
                                        </p:tgtEl>
                                      </p:cBhvr>
                                    </p:animEffect>
                                  </p:childTnLst>
                                </p:cTn>
                              </p:par>
                              <p:par>
                                <p:cTn id="168" presetID="31" presetClass="entr" presetSubtype="0" fill="hold" grpId="0" nodeType="withEffect">
                                  <p:stCondLst>
                                    <p:cond delay="0"/>
                                  </p:stCondLst>
                                  <p:childTnLst>
                                    <p:set>
                                      <p:cBhvr>
                                        <p:cTn id="169" dur="1" fill="hold">
                                          <p:stCondLst>
                                            <p:cond delay="0"/>
                                          </p:stCondLst>
                                        </p:cTn>
                                        <p:tgtEl>
                                          <p:spTgt spid="39"/>
                                        </p:tgtEl>
                                        <p:attrNameLst>
                                          <p:attrName>style.visibility</p:attrName>
                                        </p:attrNameLst>
                                      </p:cBhvr>
                                      <p:to>
                                        <p:strVal val="visible"/>
                                      </p:to>
                                    </p:set>
                                    <p:anim calcmode="lin" valueType="num">
                                      <p:cBhvr>
                                        <p:cTn id="170" dur="500" fill="hold"/>
                                        <p:tgtEl>
                                          <p:spTgt spid="39"/>
                                        </p:tgtEl>
                                        <p:attrNameLst>
                                          <p:attrName>ppt_w</p:attrName>
                                        </p:attrNameLst>
                                      </p:cBhvr>
                                      <p:tavLst>
                                        <p:tav tm="0">
                                          <p:val>
                                            <p:fltVal val="0"/>
                                          </p:val>
                                        </p:tav>
                                        <p:tav tm="100000">
                                          <p:val>
                                            <p:strVal val="#ppt_w"/>
                                          </p:val>
                                        </p:tav>
                                      </p:tavLst>
                                    </p:anim>
                                    <p:anim calcmode="lin" valueType="num">
                                      <p:cBhvr>
                                        <p:cTn id="171" dur="500" fill="hold"/>
                                        <p:tgtEl>
                                          <p:spTgt spid="39"/>
                                        </p:tgtEl>
                                        <p:attrNameLst>
                                          <p:attrName>ppt_h</p:attrName>
                                        </p:attrNameLst>
                                      </p:cBhvr>
                                      <p:tavLst>
                                        <p:tav tm="0">
                                          <p:val>
                                            <p:fltVal val="0"/>
                                          </p:val>
                                        </p:tav>
                                        <p:tav tm="100000">
                                          <p:val>
                                            <p:strVal val="#ppt_h"/>
                                          </p:val>
                                        </p:tav>
                                      </p:tavLst>
                                    </p:anim>
                                    <p:anim calcmode="lin" valueType="num">
                                      <p:cBhvr>
                                        <p:cTn id="172" dur="500" fill="hold"/>
                                        <p:tgtEl>
                                          <p:spTgt spid="39"/>
                                        </p:tgtEl>
                                        <p:attrNameLst>
                                          <p:attrName>style.rotation</p:attrName>
                                        </p:attrNameLst>
                                      </p:cBhvr>
                                      <p:tavLst>
                                        <p:tav tm="0">
                                          <p:val>
                                            <p:fltVal val="90"/>
                                          </p:val>
                                        </p:tav>
                                        <p:tav tm="100000">
                                          <p:val>
                                            <p:fltVal val="0"/>
                                          </p:val>
                                        </p:tav>
                                      </p:tavLst>
                                    </p:anim>
                                    <p:animEffect transition="in" filter="fade">
                                      <p:cBhvr>
                                        <p:cTn id="173" dur="500"/>
                                        <p:tgtEl>
                                          <p:spTgt spid="39"/>
                                        </p:tgtEl>
                                      </p:cBhvr>
                                    </p:animEffect>
                                  </p:childTnLst>
                                </p:cTn>
                              </p:par>
                              <p:par>
                                <p:cTn id="174" presetID="31" presetClass="entr" presetSubtype="0" fill="hold" grpId="0" nodeType="withEffect">
                                  <p:stCondLst>
                                    <p:cond delay="0"/>
                                  </p:stCondLst>
                                  <p:childTnLst>
                                    <p:set>
                                      <p:cBhvr>
                                        <p:cTn id="175" dur="1" fill="hold">
                                          <p:stCondLst>
                                            <p:cond delay="0"/>
                                          </p:stCondLst>
                                        </p:cTn>
                                        <p:tgtEl>
                                          <p:spTgt spid="40">
                                            <p:txEl>
                                              <p:pRg st="0" end="0"/>
                                            </p:txEl>
                                          </p:spTgt>
                                        </p:tgtEl>
                                        <p:attrNameLst>
                                          <p:attrName>style.visibility</p:attrName>
                                        </p:attrNameLst>
                                      </p:cBhvr>
                                      <p:to>
                                        <p:strVal val="visible"/>
                                      </p:to>
                                    </p:set>
                                    <p:anim calcmode="lin" valueType="num">
                                      <p:cBhvr>
                                        <p:cTn id="176" dur="5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177" dur="500" fill="hold"/>
                                        <p:tgtEl>
                                          <p:spTgt spid="40">
                                            <p:txEl>
                                              <p:pRg st="0" end="0"/>
                                            </p:txEl>
                                          </p:spTgt>
                                        </p:tgtEl>
                                        <p:attrNameLst>
                                          <p:attrName>ppt_h</p:attrName>
                                        </p:attrNameLst>
                                      </p:cBhvr>
                                      <p:tavLst>
                                        <p:tav tm="0">
                                          <p:val>
                                            <p:fltVal val="0"/>
                                          </p:val>
                                        </p:tav>
                                        <p:tav tm="100000">
                                          <p:val>
                                            <p:strVal val="#ppt_h"/>
                                          </p:val>
                                        </p:tav>
                                      </p:tavLst>
                                    </p:anim>
                                    <p:anim calcmode="lin" valueType="num">
                                      <p:cBhvr>
                                        <p:cTn id="178" dur="500" fill="hold"/>
                                        <p:tgtEl>
                                          <p:spTgt spid="40">
                                            <p:txEl>
                                              <p:pRg st="0" end="0"/>
                                            </p:txEl>
                                          </p:spTgt>
                                        </p:tgtEl>
                                        <p:attrNameLst>
                                          <p:attrName>style.rotation</p:attrName>
                                        </p:attrNameLst>
                                      </p:cBhvr>
                                      <p:tavLst>
                                        <p:tav tm="0">
                                          <p:val>
                                            <p:fltVal val="90"/>
                                          </p:val>
                                        </p:tav>
                                        <p:tav tm="100000">
                                          <p:val>
                                            <p:fltVal val="0"/>
                                          </p:val>
                                        </p:tav>
                                      </p:tavLst>
                                    </p:anim>
                                    <p:animEffect transition="in" filter="fade">
                                      <p:cBhvr>
                                        <p:cTn id="179" dur="500"/>
                                        <p:tgtEl>
                                          <p:spTgt spid="40">
                                            <p:txEl>
                                              <p:pRg st="0" end="0"/>
                                            </p:txEl>
                                          </p:spTgt>
                                        </p:tgtEl>
                                      </p:cBhvr>
                                    </p:animEffect>
                                  </p:childTnLst>
                                </p:cTn>
                              </p:par>
                            </p:childTnLst>
                          </p:cTn>
                        </p:par>
                        <p:par>
                          <p:cTn id="180" fill="hold">
                            <p:stCondLst>
                              <p:cond delay="9250"/>
                            </p:stCondLst>
                            <p:childTnLst>
                              <p:par>
                                <p:cTn id="181" presetID="22" presetClass="entr" presetSubtype="2" fill="hold" grpId="0" nodeType="afterEffect">
                                  <p:stCondLst>
                                    <p:cond delay="0"/>
                                  </p:stCondLst>
                                  <p:childTnLst>
                                    <p:set>
                                      <p:cBhvr>
                                        <p:cTn id="182" dur="1" fill="hold">
                                          <p:stCondLst>
                                            <p:cond delay="0"/>
                                          </p:stCondLst>
                                        </p:cTn>
                                        <p:tgtEl>
                                          <p:spTgt spid="25"/>
                                        </p:tgtEl>
                                        <p:attrNameLst>
                                          <p:attrName>style.visibility</p:attrName>
                                        </p:attrNameLst>
                                      </p:cBhvr>
                                      <p:to>
                                        <p:strVal val="visible"/>
                                      </p:to>
                                    </p:set>
                                    <p:animEffect transition="in" filter="wipe(right)">
                                      <p:cBhvr>
                                        <p:cTn id="183" dur="500"/>
                                        <p:tgtEl>
                                          <p:spTgt spid="25"/>
                                        </p:tgtEl>
                                      </p:cBhvr>
                                    </p:animEffect>
                                  </p:childTnLst>
                                </p:cTn>
                              </p:par>
                            </p:childTnLst>
                          </p:cTn>
                        </p:par>
                        <p:par>
                          <p:cTn id="184" fill="hold">
                            <p:stCondLst>
                              <p:cond delay="9750"/>
                            </p:stCondLst>
                            <p:childTnLst>
                              <p:par>
                                <p:cTn id="185" presetID="22" presetClass="entr" presetSubtype="2" fill="hold" grpId="0" nodeType="afterEffect">
                                  <p:stCondLst>
                                    <p:cond delay="0"/>
                                  </p:stCondLst>
                                  <p:childTnLst>
                                    <p:set>
                                      <p:cBhvr>
                                        <p:cTn id="186" dur="1" fill="hold">
                                          <p:stCondLst>
                                            <p:cond delay="0"/>
                                          </p:stCondLst>
                                        </p:cTn>
                                        <p:tgtEl>
                                          <p:spTgt spid="46">
                                            <p:txEl>
                                              <p:pRg st="0" end="0"/>
                                            </p:txEl>
                                          </p:spTgt>
                                        </p:tgtEl>
                                        <p:attrNameLst>
                                          <p:attrName>style.visibility</p:attrName>
                                        </p:attrNameLst>
                                      </p:cBhvr>
                                      <p:to>
                                        <p:strVal val="visible"/>
                                      </p:to>
                                    </p:set>
                                    <p:animEffect transition="in" filter="wipe(right)">
                                      <p:cBhvr>
                                        <p:cTn id="187"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5" grpId="0" animBg="1"/>
      <p:bldP spid="26" grpId="0" animBg="1"/>
      <p:bldP spid="23" grpId="0" animBg="1"/>
      <p:bldP spid="24" grpId="0" animBg="1"/>
      <p:bldP spid="16" grpId="0" animBg="1"/>
      <p:bldP spid="6" grpId="0" animBg="1"/>
      <p:bldP spid="15" grpId="0" build="p">
        <p:tmplLst>
          <p:tmpl lvl="1">
            <p:tnLst>
              <p:par>
                <p:cTn presetID="31"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 calcmode="lin" valueType="num">
                      <p:cBhvr>
                        <p:cTn dur="500" fill="hold"/>
                        <p:tgtEl>
                          <p:spTgt spid="15"/>
                        </p:tgtEl>
                        <p:attrNameLst>
                          <p:attrName>style.rotation</p:attrName>
                        </p:attrNameLst>
                      </p:cBhvr>
                      <p:tavLst>
                        <p:tav tm="0">
                          <p:val>
                            <p:fltVal val="90"/>
                          </p:val>
                        </p:tav>
                        <p:tav tm="100000">
                          <p:val>
                            <p:fltVal val="0"/>
                          </p:val>
                        </p:tav>
                      </p:tavLst>
                    </p:anim>
                    <p:animEffect transition="in" filter="fade">
                      <p:cBhvr>
                        <p:cTn dur="500"/>
                        <p:tgtEl>
                          <p:spTgt spid="15"/>
                        </p:tgtEl>
                      </p:cBhvr>
                    </p:animEffect>
                  </p:childTnLst>
                </p:cTn>
              </p:par>
            </p:tnLst>
          </p:tmpl>
        </p:tmplLst>
      </p:bldP>
      <p:bldP spid="28" grpId="0"/>
      <p:bldP spid="29" grpId="0" build="p">
        <p:tmplLst>
          <p:tmpl lvl="1">
            <p:tnLst>
              <p:par>
                <p:cTn presetID="31"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 calcmode="lin" valueType="num">
                      <p:cBhvr>
                        <p:cTn dur="500" fill="hold"/>
                        <p:tgtEl>
                          <p:spTgt spid="29"/>
                        </p:tgtEl>
                        <p:attrNameLst>
                          <p:attrName>style.rotation</p:attrName>
                        </p:attrNameLst>
                      </p:cBhvr>
                      <p:tavLst>
                        <p:tav tm="0">
                          <p:val>
                            <p:fltVal val="90"/>
                          </p:val>
                        </p:tav>
                        <p:tav tm="100000">
                          <p:val>
                            <p:fltVal val="0"/>
                          </p:val>
                        </p:tav>
                      </p:tavLst>
                    </p:anim>
                    <p:animEffect transition="in" filter="fade">
                      <p:cBhvr>
                        <p:cTn dur="500"/>
                        <p:tgtEl>
                          <p:spTgt spid="29"/>
                        </p:tgtEl>
                      </p:cBhvr>
                    </p:animEffect>
                  </p:childTnLst>
                </p:cTn>
              </p:par>
            </p:tnLst>
          </p:tmpl>
        </p:tmplLst>
      </p:bldP>
      <p:bldP spid="31" grpId="0"/>
      <p:bldP spid="32" grpId="0" build="p">
        <p:tmplLst>
          <p:tmpl lvl="1">
            <p:tnLst>
              <p:par>
                <p:cTn presetID="31"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 calcmode="lin" valueType="num">
                      <p:cBhvr>
                        <p:cTn dur="500" fill="hold"/>
                        <p:tgtEl>
                          <p:spTgt spid="32"/>
                        </p:tgtEl>
                        <p:attrNameLst>
                          <p:attrName>style.rotation</p:attrName>
                        </p:attrNameLst>
                      </p:cBhvr>
                      <p:tavLst>
                        <p:tav tm="0">
                          <p:val>
                            <p:fltVal val="90"/>
                          </p:val>
                        </p:tav>
                        <p:tav tm="100000">
                          <p:val>
                            <p:fltVal val="0"/>
                          </p:val>
                        </p:tav>
                      </p:tavLst>
                    </p:anim>
                    <p:animEffect transition="in" filter="fade">
                      <p:cBhvr>
                        <p:cTn dur="500"/>
                        <p:tgtEl>
                          <p:spTgt spid="32"/>
                        </p:tgtEl>
                      </p:cBhvr>
                    </p:animEffect>
                  </p:childTnLst>
                </p:cTn>
              </p:par>
            </p:tnLst>
          </p:tmpl>
        </p:tmplLst>
      </p:bldP>
      <p:bldP spid="33" grpId="0"/>
      <p:bldP spid="34" grpId="0" build="p">
        <p:tmplLst>
          <p:tmpl lvl="1">
            <p:tnLst>
              <p:par>
                <p:cTn presetID="31"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 calcmode="lin" valueType="num">
                      <p:cBhvr>
                        <p:cTn dur="500" fill="hold"/>
                        <p:tgtEl>
                          <p:spTgt spid="34"/>
                        </p:tgtEl>
                        <p:attrNameLst>
                          <p:attrName>style.rotation</p:attrName>
                        </p:attrNameLst>
                      </p:cBhvr>
                      <p:tavLst>
                        <p:tav tm="0">
                          <p:val>
                            <p:fltVal val="90"/>
                          </p:val>
                        </p:tav>
                        <p:tav tm="100000">
                          <p:val>
                            <p:fltVal val="0"/>
                          </p:val>
                        </p:tav>
                      </p:tavLst>
                    </p:anim>
                    <p:animEffect transition="in" filter="fade">
                      <p:cBhvr>
                        <p:cTn dur="500"/>
                        <p:tgtEl>
                          <p:spTgt spid="34"/>
                        </p:tgtEl>
                      </p:cBhvr>
                    </p:animEffect>
                  </p:childTnLst>
                </p:cTn>
              </p:par>
            </p:tnLst>
          </p:tmpl>
        </p:tmplLst>
      </p:bldP>
      <p:bldP spid="35" grpId="0"/>
      <p:bldP spid="36" grpId="0" build="p">
        <p:tmplLst>
          <p:tmpl lvl="1">
            <p:tnLst>
              <p:par>
                <p:cTn presetID="31"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p:cTn dur="500" fill="hold"/>
                        <p:tgtEl>
                          <p:spTgt spid="36"/>
                        </p:tgtEl>
                        <p:attrNameLst>
                          <p:attrName>ppt_w</p:attrName>
                        </p:attrNameLst>
                      </p:cBhvr>
                      <p:tavLst>
                        <p:tav tm="0">
                          <p:val>
                            <p:fltVal val="0"/>
                          </p:val>
                        </p:tav>
                        <p:tav tm="100000">
                          <p:val>
                            <p:strVal val="#ppt_w"/>
                          </p:val>
                        </p:tav>
                      </p:tavLst>
                    </p:anim>
                    <p:anim calcmode="lin" valueType="num">
                      <p:cBhvr>
                        <p:cTn dur="500" fill="hold"/>
                        <p:tgtEl>
                          <p:spTgt spid="36"/>
                        </p:tgtEl>
                        <p:attrNameLst>
                          <p:attrName>ppt_h</p:attrName>
                        </p:attrNameLst>
                      </p:cBhvr>
                      <p:tavLst>
                        <p:tav tm="0">
                          <p:val>
                            <p:fltVal val="0"/>
                          </p:val>
                        </p:tav>
                        <p:tav tm="100000">
                          <p:val>
                            <p:strVal val="#ppt_h"/>
                          </p:val>
                        </p:tav>
                      </p:tavLst>
                    </p:anim>
                    <p:anim calcmode="lin" valueType="num">
                      <p:cBhvr>
                        <p:cTn dur="500" fill="hold"/>
                        <p:tgtEl>
                          <p:spTgt spid="36"/>
                        </p:tgtEl>
                        <p:attrNameLst>
                          <p:attrName>style.rotation</p:attrName>
                        </p:attrNameLst>
                      </p:cBhvr>
                      <p:tavLst>
                        <p:tav tm="0">
                          <p:val>
                            <p:fltVal val="90"/>
                          </p:val>
                        </p:tav>
                        <p:tav tm="100000">
                          <p:val>
                            <p:fltVal val="0"/>
                          </p:val>
                        </p:tav>
                      </p:tavLst>
                    </p:anim>
                    <p:animEffect transition="in" filter="fade">
                      <p:cBhvr>
                        <p:cTn dur="500"/>
                        <p:tgtEl>
                          <p:spTgt spid="36"/>
                        </p:tgtEl>
                      </p:cBhvr>
                    </p:animEffect>
                  </p:childTnLst>
                </p:cTn>
              </p:par>
            </p:tnLst>
          </p:tmpl>
        </p:tmplLst>
      </p:bldP>
      <p:bldP spid="37" grpId="0"/>
      <p:bldP spid="38" grpId="0" build="p">
        <p:tmplLst>
          <p:tmpl lvl="1">
            <p:tnLst>
              <p:par>
                <p:cTn presetID="31"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p:cTn dur="500" fill="hold"/>
                        <p:tgtEl>
                          <p:spTgt spid="38"/>
                        </p:tgtEl>
                        <p:attrNameLst>
                          <p:attrName>ppt_w</p:attrName>
                        </p:attrNameLst>
                      </p:cBhvr>
                      <p:tavLst>
                        <p:tav tm="0">
                          <p:val>
                            <p:fltVal val="0"/>
                          </p:val>
                        </p:tav>
                        <p:tav tm="100000">
                          <p:val>
                            <p:strVal val="#ppt_w"/>
                          </p:val>
                        </p:tav>
                      </p:tavLst>
                    </p:anim>
                    <p:anim calcmode="lin" valueType="num">
                      <p:cBhvr>
                        <p:cTn dur="500" fill="hold"/>
                        <p:tgtEl>
                          <p:spTgt spid="38"/>
                        </p:tgtEl>
                        <p:attrNameLst>
                          <p:attrName>ppt_h</p:attrName>
                        </p:attrNameLst>
                      </p:cBhvr>
                      <p:tavLst>
                        <p:tav tm="0">
                          <p:val>
                            <p:fltVal val="0"/>
                          </p:val>
                        </p:tav>
                        <p:tav tm="100000">
                          <p:val>
                            <p:strVal val="#ppt_h"/>
                          </p:val>
                        </p:tav>
                      </p:tavLst>
                    </p:anim>
                    <p:anim calcmode="lin" valueType="num">
                      <p:cBhvr>
                        <p:cTn dur="500" fill="hold"/>
                        <p:tgtEl>
                          <p:spTgt spid="38"/>
                        </p:tgtEl>
                        <p:attrNameLst>
                          <p:attrName>style.rotation</p:attrName>
                        </p:attrNameLst>
                      </p:cBhvr>
                      <p:tavLst>
                        <p:tav tm="0">
                          <p:val>
                            <p:fltVal val="90"/>
                          </p:val>
                        </p:tav>
                        <p:tav tm="100000">
                          <p:val>
                            <p:fltVal val="0"/>
                          </p:val>
                        </p:tav>
                      </p:tavLst>
                    </p:anim>
                    <p:animEffect transition="in" filter="fade">
                      <p:cBhvr>
                        <p:cTn dur="500"/>
                        <p:tgtEl>
                          <p:spTgt spid="38"/>
                        </p:tgtEl>
                      </p:cBhvr>
                    </p:animEffect>
                  </p:childTnLst>
                </p:cTn>
              </p:par>
            </p:tnLst>
          </p:tmpl>
        </p:tmplLst>
      </p:bldP>
      <p:bldP spid="39" grpId="0"/>
      <p:bldP spid="40" grpId="0" build="p">
        <p:tmplLst>
          <p:tmpl lvl="1">
            <p:tnLst>
              <p:par>
                <p:cTn presetID="31"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p:cTn dur="500" fill="hold"/>
                        <p:tgtEl>
                          <p:spTgt spid="40"/>
                        </p:tgtEl>
                        <p:attrNameLst>
                          <p:attrName>ppt_w</p:attrName>
                        </p:attrNameLst>
                      </p:cBhvr>
                      <p:tavLst>
                        <p:tav tm="0">
                          <p:val>
                            <p:fltVal val="0"/>
                          </p:val>
                        </p:tav>
                        <p:tav tm="100000">
                          <p:val>
                            <p:strVal val="#ppt_w"/>
                          </p:val>
                        </p:tav>
                      </p:tavLst>
                    </p:anim>
                    <p:anim calcmode="lin" valueType="num">
                      <p:cBhvr>
                        <p:cTn dur="500" fill="hold"/>
                        <p:tgtEl>
                          <p:spTgt spid="40"/>
                        </p:tgtEl>
                        <p:attrNameLst>
                          <p:attrName>ppt_h</p:attrName>
                        </p:attrNameLst>
                      </p:cBhvr>
                      <p:tavLst>
                        <p:tav tm="0">
                          <p:val>
                            <p:fltVal val="0"/>
                          </p:val>
                        </p:tav>
                        <p:tav tm="100000">
                          <p:val>
                            <p:strVal val="#ppt_h"/>
                          </p:val>
                        </p:tav>
                      </p:tavLst>
                    </p:anim>
                    <p:anim calcmode="lin" valueType="num">
                      <p:cBhvr>
                        <p:cTn dur="500" fill="hold"/>
                        <p:tgtEl>
                          <p:spTgt spid="40"/>
                        </p:tgtEl>
                        <p:attrNameLst>
                          <p:attrName>style.rotation</p:attrName>
                        </p:attrNameLst>
                      </p:cBhvr>
                      <p:tavLst>
                        <p:tav tm="0">
                          <p:val>
                            <p:fltVal val="90"/>
                          </p:val>
                        </p:tav>
                        <p:tav tm="100000">
                          <p:val>
                            <p:fltVal val="0"/>
                          </p:val>
                        </p:tav>
                      </p:tavLst>
                    </p:anim>
                    <p:animEffect transition="in" filter="fade">
                      <p:cBhvr>
                        <p:cTn dur="500"/>
                        <p:tgtEl>
                          <p:spTgt spid="40"/>
                        </p:tgtEl>
                      </p:cBhvr>
                    </p:animEffect>
                  </p:childTnLst>
                </p:cTn>
              </p:par>
            </p:tnLst>
          </p:tmpl>
        </p:tmplLst>
      </p:bldP>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p:tmplLst>
          <p:tmpl>
            <p:tnLst>
              <p:par>
                <p:cTn presetID="22" presetClass="entr" presetSubtype="8"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2" presetClass="entr" presetSubtype="2"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right)">
                      <p:cBhvr>
                        <p:cTn dur="500"/>
                        <p:tgtEl>
                          <p:spTgt spid="44"/>
                        </p:tgtEl>
                      </p:cBhvr>
                    </p:animEffect>
                  </p:childTnLst>
                </p:cTn>
              </p:par>
            </p:tnLst>
          </p:tmpl>
        </p:tmplLst>
      </p:bldP>
      <p:bldP spid="45" grpId="0" build="p">
        <p:tmplLst>
          <p:tmpl lvl="1">
            <p:tnLst>
              <p:par>
                <p:cTn presetID="22" presetClass="entr" presetSubtype="2"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right)">
                      <p:cBhvr>
                        <p:cTn dur="500"/>
                        <p:tgtEl>
                          <p:spTgt spid="45"/>
                        </p:tgtEl>
                      </p:cBhvr>
                    </p:animEffect>
                  </p:childTnLst>
                </p:cTn>
              </p:par>
            </p:tnLst>
          </p:tmpl>
        </p:tmplLst>
      </p:bldP>
      <p:bldP spid="46" grpId="0" build="p">
        <p:tmplLst>
          <p:tmpl lvl="1">
            <p:tnLst>
              <p:par>
                <p:cTn presetID="22" presetClass="entr" presetSubtype="2"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right)">
                      <p:cBhvr>
                        <p:cTn dur="500"/>
                        <p:tgtEl>
                          <p:spTgt spid="46"/>
                        </p:tgtEl>
                      </p:cBhvr>
                    </p:animEffect>
                  </p:childTnLst>
                </p:cTn>
              </p:par>
            </p:tnLst>
          </p:tmpl>
        </p:tmplLst>
      </p:bldP>
      <p:bldP spid="47" grpId="0" animBg="1">
        <p:tmplLst>
          <p:tmpl>
            <p:tnLst>
              <p:par>
                <p:cTn presetID="2" presetClass="entr" presetSubtype="8"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9" name="正方形/長方形 8"/>
          <p:cNvSpPr/>
          <p:nvPr userDrawn="1"/>
        </p:nvSpPr>
        <p:spPr>
          <a:xfrm>
            <a:off x="0" y="3573194"/>
            <a:ext cx="18286413" cy="323556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7" name="テキスト プレースホルダー 5"/>
          <p:cNvSpPr>
            <a:spLocks noGrp="1"/>
          </p:cNvSpPr>
          <p:nvPr>
            <p:ph type="body" sz="quarter" idx="13" hasCustomPrompt="1"/>
          </p:nvPr>
        </p:nvSpPr>
        <p:spPr>
          <a:xfrm>
            <a:off x="2971403" y="3685734"/>
            <a:ext cx="12343607" cy="2996419"/>
          </a:xfrm>
          <a:noFill/>
        </p:spPr>
        <p:txBody>
          <a:bodyPr anchor="ctr">
            <a:noAutofit/>
          </a:bodyPr>
          <a:lstStyle>
            <a:lvl1pPr algn="ctr">
              <a:lnSpc>
                <a:spcPct val="100000"/>
              </a:lnSpc>
              <a:spcBef>
                <a:spcPts val="0"/>
              </a:spcBef>
              <a:defRPr sz="6600" spc="300">
                <a:solidFill>
                  <a:schemeClr val="bg2"/>
                </a:solidFill>
                <a:effectLst>
                  <a:outerShdw blurRad="50800" dist="38100" dir="2700000" algn="tl" rotWithShape="0">
                    <a:schemeClr val="tx1">
                      <a:alpha val="76000"/>
                    </a:schemeClr>
                  </a:outerShdw>
                </a:effectLst>
                <a:latin typeface="Reenie Beanie" panose="02000000000000000000" pitchFamily="2" charset="0"/>
              </a:defRPr>
            </a:lvl1pPr>
          </a:lstStyle>
          <a:p>
            <a:pPr lvl="0"/>
            <a:r>
              <a:rPr kumimoji="1" lang="en-US" altLang="ja-JP" dirty="0" smtClean="0"/>
              <a:t>TEXT HERE</a:t>
            </a:r>
            <a:endParaRPr kumimoji="1" lang="ja-JP" altLang="en-US" dirty="0"/>
          </a:p>
        </p:txBody>
      </p:sp>
      <p:pic>
        <p:nvPicPr>
          <p:cNvPr id="2" name="図 1"/>
          <p:cNvPicPr>
            <a:picLocks noChangeAspect="1"/>
          </p:cNvPicPr>
          <p:nvPr userDrawn="1"/>
        </p:nvPicPr>
        <p:blipFill>
          <a:blip r:embed="rId2" cstate="print">
            <a:extLst>
              <a:ext uri="{BEBA8EAE-BF5A-486C-A8C5-ECC9F3942E4B}">
                <a14:imgProps xmlns:a14="http://schemas.microsoft.com/office/drawing/2010/main">
                  <a14:imgLayer r:embed="rId3">
                    <a14:imgEffect>
                      <a14:colorTemperature colorTemp="5900"/>
                    </a14:imgEffect>
                    <a14:imgEffect>
                      <a14:saturation sat="66000"/>
                    </a14:imgEffect>
                  </a14:imgLayer>
                </a14:imgProps>
              </a:ext>
              <a:ext uri="{28A0092B-C50C-407E-A947-70E740481C1C}">
                <a14:useLocalDpi xmlns:a14="http://schemas.microsoft.com/office/drawing/2010/main" val="0"/>
              </a:ext>
            </a:extLst>
          </a:blip>
          <a:stretch>
            <a:fillRect/>
          </a:stretch>
        </p:blipFill>
        <p:spPr>
          <a:xfrm rot="19421649" flipH="1">
            <a:off x="2854973" y="2368931"/>
            <a:ext cx="460258" cy="8472928"/>
          </a:xfrm>
          <a:prstGeom prst="rect">
            <a:avLst/>
          </a:prstGeom>
          <a:effectLst>
            <a:outerShdw blurRad="215900" dist="139700" dir="1260000" algn="tl" rotWithShape="0">
              <a:prstClr val="black">
                <a:alpha val="40000"/>
              </a:prstClr>
            </a:outerShdw>
          </a:effectLst>
        </p:spPr>
      </p:pic>
      <p:pic>
        <p:nvPicPr>
          <p:cNvPr id="5" name="図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2528184">
            <a:off x="15047782" y="987296"/>
            <a:ext cx="1835637" cy="2246350"/>
          </a:xfrm>
          <a:prstGeom prst="rect">
            <a:avLst/>
          </a:prstGeom>
          <a:effectLst>
            <a:outerShdw blurRad="203200" dist="101600" dir="1440000" sx="102000" sy="102000" algn="ctr" rotWithShape="0">
              <a:prstClr val="black">
                <a:alpha val="40000"/>
              </a:prstClr>
            </a:outerShdw>
          </a:effectLst>
        </p:spPr>
      </p:pic>
    </p:spTree>
    <p:extLst>
      <p:ext uri="{BB962C8B-B14F-4D97-AF65-F5344CB8AC3E}">
        <p14:creationId xmlns:p14="http://schemas.microsoft.com/office/powerpoint/2010/main" val="1859382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750"/>
                            </p:stCondLst>
                            <p:childTnLst>
                              <p:par>
                                <p:cTn id="12" presetID="16" presetClass="entr" presetSubtype="37" fill="hold" grpId="0" nodeType="afterEffect">
                                  <p:stCondLst>
                                    <p:cond delay="250"/>
                                  </p:stCondLst>
                                  <p:childTnLst>
                                    <p:set>
                                      <p:cBhvr>
                                        <p:cTn id="13" dur="1" fill="hold">
                                          <p:stCondLst>
                                            <p:cond delay="0"/>
                                          </p:stCondLst>
                                        </p:cTn>
                                        <p:tgtEl>
                                          <p:spTgt spid="9"/>
                                        </p:tgtEl>
                                        <p:attrNameLst>
                                          <p:attrName>style.visibility</p:attrName>
                                        </p:attrNameLst>
                                      </p:cBhvr>
                                      <p:to>
                                        <p:strVal val="visible"/>
                                      </p:to>
                                    </p:set>
                                    <p:animEffect transition="in" filter="barn(outVertical)">
                                      <p:cBhvr>
                                        <p:cTn id="14" dur="500"/>
                                        <p:tgtEl>
                                          <p:spTgt spid="9"/>
                                        </p:tgtEl>
                                      </p:cBhvr>
                                    </p:animEffect>
                                  </p:childTnLst>
                                </p:cTn>
                              </p:par>
                            </p:childTnLst>
                          </p:cTn>
                        </p:par>
                        <p:par>
                          <p:cTn id="15" fill="hold">
                            <p:stCondLst>
                              <p:cond delay="1500"/>
                            </p:stCondLst>
                            <p:childTnLst>
                              <p:par>
                                <p:cTn id="16" presetID="22" presetClass="entr" presetSubtype="8" fill="hold" grpId="0" nodeType="after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p:tmplLst>
          <p:tmpl>
            <p:tnLst>
              <p:par>
                <p:cTn presetID="22" presetClass="entr" presetSubtype="8" fill="hold" nodeType="afterEffect">
                  <p:stCondLst>
                    <p:cond delay="0"/>
                  </p:stCondLst>
                  <p:iterate type="lt">
                    <p:tmPct val="10000"/>
                  </p:iterate>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Tree>
    <p:extLst>
      <p:ext uri="{BB962C8B-B14F-4D97-AF65-F5344CB8AC3E}">
        <p14:creationId xmlns:p14="http://schemas.microsoft.com/office/powerpoint/2010/main" val="287583288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15" name="正方形/長方形 14"/>
          <p:cNvSpPr/>
          <p:nvPr userDrawn="1"/>
        </p:nvSpPr>
        <p:spPr>
          <a:xfrm rot="21600000">
            <a:off x="991992" y="3230429"/>
            <a:ext cx="7611154" cy="492840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userDrawn="1"/>
        </p:nvSpPr>
        <p:spPr>
          <a:xfrm rot="-180000">
            <a:off x="817281" y="3261215"/>
            <a:ext cx="7076948" cy="792088"/>
          </a:xfrm>
          <a:prstGeom prst="rect">
            <a:avLst/>
          </a:prstGeom>
          <a:blipFill dpi="0" rotWithShape="1">
            <a:blip r:embed="rId2"/>
            <a:srcRect/>
            <a:tile tx="0" ty="0" sx="100000" sy="100000" flip="none" algn="tl"/>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11" name="テキスト プレースホルダー 5"/>
          <p:cNvSpPr>
            <a:spLocks noGrp="1"/>
          </p:cNvSpPr>
          <p:nvPr>
            <p:ph type="body" sz="quarter" idx="13" hasCustomPrompt="1"/>
          </p:nvPr>
        </p:nvSpPr>
        <p:spPr>
          <a:xfrm>
            <a:off x="1402346" y="4391810"/>
            <a:ext cx="6851923" cy="3415450"/>
          </a:xfrm>
          <a:noFill/>
        </p:spPr>
        <p:txBody>
          <a:bodyPr anchor="t">
            <a:noAutofit/>
          </a:bodyPr>
          <a:lstStyle>
            <a:lvl1pPr>
              <a:lnSpc>
                <a:spcPct val="120000"/>
              </a:lnSpc>
              <a:spcBef>
                <a:spcPts val="60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2" name="テキスト プレースホルダー 5"/>
          <p:cNvSpPr>
            <a:spLocks noGrp="1"/>
          </p:cNvSpPr>
          <p:nvPr>
            <p:ph type="body" sz="quarter" idx="14" hasCustomPrompt="1"/>
          </p:nvPr>
        </p:nvSpPr>
        <p:spPr>
          <a:xfrm rot="-180000">
            <a:off x="952296" y="3216211"/>
            <a:ext cx="6851923" cy="792088"/>
          </a:xfrm>
          <a:noFill/>
        </p:spPr>
        <p:txBody>
          <a:bodyPr anchor="b">
            <a:noAutofit/>
          </a:bodyPr>
          <a:lstStyle>
            <a:lvl1pPr>
              <a:lnSpc>
                <a:spcPct val="120000"/>
              </a:lnSpc>
              <a:spcBef>
                <a:spcPts val="600"/>
              </a:spcBef>
              <a:defRPr sz="3200" spc="300">
                <a:solidFill>
                  <a:schemeClr val="tx2"/>
                </a:solidFill>
                <a:effectLst/>
              </a:defRPr>
            </a:lvl1pPr>
          </a:lstStyle>
          <a:p>
            <a:pPr lvl="0"/>
            <a:r>
              <a:rPr kumimoji="1" lang="en-US" altLang="ja-JP" dirty="0" smtClean="0"/>
              <a:t>TEXT HERE</a:t>
            </a:r>
            <a:endParaRPr kumimoji="1" lang="ja-JP" altLang="en-US" dirty="0"/>
          </a:p>
        </p:txBody>
      </p:sp>
      <p:sp>
        <p:nvSpPr>
          <p:cNvPr id="16" name="正方形/長方形 15"/>
          <p:cNvSpPr/>
          <p:nvPr userDrawn="1"/>
        </p:nvSpPr>
        <p:spPr>
          <a:xfrm rot="21600000">
            <a:off x="9728271" y="3230430"/>
            <a:ext cx="7611154" cy="492840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userDrawn="1"/>
        </p:nvSpPr>
        <p:spPr>
          <a:xfrm rot="-180000">
            <a:off x="9553560" y="3261216"/>
            <a:ext cx="7076948" cy="792088"/>
          </a:xfrm>
          <a:prstGeom prst="rect">
            <a:avLst/>
          </a:prstGeom>
          <a:blipFill dpi="0" rotWithShape="1">
            <a:blip r:embed="rId2"/>
            <a:srcRect/>
            <a:tile tx="0" ty="0" sx="100000" sy="100000" flip="none" algn="tl"/>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8" name="テキスト プレースホルダー 5"/>
          <p:cNvSpPr>
            <a:spLocks noGrp="1"/>
          </p:cNvSpPr>
          <p:nvPr>
            <p:ph type="body" sz="quarter" idx="15" hasCustomPrompt="1"/>
          </p:nvPr>
        </p:nvSpPr>
        <p:spPr>
          <a:xfrm>
            <a:off x="10138625" y="4391811"/>
            <a:ext cx="6851923" cy="3415450"/>
          </a:xfrm>
          <a:noFill/>
        </p:spPr>
        <p:txBody>
          <a:bodyPr anchor="t">
            <a:noAutofit/>
          </a:bodyPr>
          <a:lstStyle>
            <a:lvl1pPr>
              <a:lnSpc>
                <a:spcPct val="120000"/>
              </a:lnSpc>
              <a:spcBef>
                <a:spcPts val="60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9" name="テキスト プレースホルダー 5"/>
          <p:cNvSpPr>
            <a:spLocks noGrp="1"/>
          </p:cNvSpPr>
          <p:nvPr>
            <p:ph type="body" sz="quarter" idx="16" hasCustomPrompt="1"/>
          </p:nvPr>
        </p:nvSpPr>
        <p:spPr>
          <a:xfrm rot="-180000">
            <a:off x="9688575" y="3216212"/>
            <a:ext cx="6851923" cy="792088"/>
          </a:xfrm>
          <a:noFill/>
        </p:spPr>
        <p:txBody>
          <a:bodyPr anchor="b">
            <a:noAutofit/>
          </a:bodyPr>
          <a:lstStyle>
            <a:lvl1pPr>
              <a:lnSpc>
                <a:spcPct val="120000"/>
              </a:lnSpc>
              <a:spcBef>
                <a:spcPts val="600"/>
              </a:spcBef>
              <a:defRPr sz="3200" spc="300">
                <a:solidFill>
                  <a:schemeClr val="tx2"/>
                </a:solidFill>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257290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outVertical)">
                                      <p:cBhvr>
                                        <p:cTn id="7" dur="500"/>
                                        <p:tgtEl>
                                          <p:spTgt spid="15"/>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wipe(left)">
                                      <p:cBhvr>
                                        <p:cTn id="20" dur="500"/>
                                        <p:tgtEl>
                                          <p:spTgt spid="11">
                                            <p:txEl>
                                              <p:pRg st="0" end="0"/>
                                            </p:txEl>
                                          </p:spTgt>
                                        </p:tgtEl>
                                      </p:cBhvr>
                                    </p:animEffect>
                                  </p:childTnLst>
                                </p:cTn>
                              </p:par>
                            </p:childTnLst>
                          </p:cTn>
                        </p:par>
                        <p:par>
                          <p:cTn id="21" fill="hold">
                            <p:stCondLst>
                              <p:cond delay="1500"/>
                            </p:stCondLst>
                            <p:childTnLst>
                              <p:par>
                                <p:cTn id="22" presetID="16" presetClass="entr" presetSubtype="37"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arn(outVertical)">
                                      <p:cBhvr>
                                        <p:cTn id="24" dur="500"/>
                                        <p:tgtEl>
                                          <p:spTgt spid="16"/>
                                        </p:tgtEl>
                                      </p:cBhvr>
                                    </p:animEffect>
                                  </p:childTnLst>
                                </p:cTn>
                              </p:par>
                            </p:childTnLst>
                          </p:cTn>
                        </p:par>
                        <p:par>
                          <p:cTn id="25" fill="hold">
                            <p:stCondLst>
                              <p:cond delay="2000"/>
                            </p:stCondLst>
                            <p:childTnLst>
                              <p:par>
                                <p:cTn id="26" presetID="2" presetClass="entr" presetSubtype="8" decel="100000"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0-#ppt_w/2"/>
                                          </p:val>
                                        </p:tav>
                                        <p:tav tm="100000">
                                          <p:val>
                                            <p:strVal val="#ppt_x"/>
                                          </p:val>
                                        </p:tav>
                                      </p:tavLst>
                                    </p:anim>
                                    <p:anim calcmode="lin" valueType="num">
                                      <p:cBhvr additive="base">
                                        <p:cTn id="29" dur="500" fill="hold"/>
                                        <p:tgtEl>
                                          <p:spTgt spid="19"/>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0-#ppt_w/2"/>
                                          </p:val>
                                        </p:tav>
                                        <p:tav tm="100000">
                                          <p:val>
                                            <p:strVal val="#ppt_x"/>
                                          </p:val>
                                        </p:tav>
                                      </p:tavLst>
                                    </p:anim>
                                    <p:anim calcmode="lin" valueType="num">
                                      <p:cBhvr additive="base">
                                        <p:cTn id="33" dur="500" fill="hold"/>
                                        <p:tgtEl>
                                          <p:spTgt spid="17"/>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18">
                                            <p:txEl>
                                              <p:pRg st="0" end="0"/>
                                            </p:txEl>
                                          </p:spTgt>
                                        </p:tgtEl>
                                        <p:attrNameLst>
                                          <p:attrName>style.visibility</p:attrName>
                                        </p:attrNameLst>
                                      </p:cBhvr>
                                      <p:to>
                                        <p:strVal val="visible"/>
                                      </p:to>
                                    </p:set>
                                    <p:animEffect transition="in" filter="wipe(left)">
                                      <p:cBhvr>
                                        <p:cTn id="3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6"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 presetClass="entr" presetSubtype="8"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p:tmplLst>
          <p:tmpl>
            <p:tnLst>
              <p:par>
                <p:cTn presetID="2" presetClass="entr" presetSubtype="8"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Columns">
    <p:spTree>
      <p:nvGrpSpPr>
        <p:cNvPr id="1" name=""/>
        <p:cNvGrpSpPr/>
        <p:nvPr/>
      </p:nvGrpSpPr>
      <p:grpSpPr>
        <a:xfrm>
          <a:off x="0" y="0"/>
          <a:ext cx="0" cy="0"/>
          <a:chOff x="0" y="0"/>
          <a:chExt cx="0" cy="0"/>
        </a:xfrm>
      </p:grpSpPr>
      <p:sp>
        <p:nvSpPr>
          <p:cNvPr id="15" name="正方形/長方形 14"/>
          <p:cNvSpPr/>
          <p:nvPr userDrawn="1"/>
        </p:nvSpPr>
        <p:spPr>
          <a:xfrm>
            <a:off x="0" y="3118275"/>
            <a:ext cx="18286413" cy="472552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11" name="テキスト プレースホルダー 5"/>
          <p:cNvSpPr>
            <a:spLocks noGrp="1"/>
          </p:cNvSpPr>
          <p:nvPr>
            <p:ph type="body" sz="quarter" idx="13" hasCustomPrompt="1"/>
          </p:nvPr>
        </p:nvSpPr>
        <p:spPr>
          <a:xfrm>
            <a:off x="1582366" y="4405812"/>
            <a:ext cx="15049672" cy="3077948"/>
          </a:xfrm>
          <a:noFill/>
        </p:spPr>
        <p:txBody>
          <a:bodyPr anchor="t">
            <a:noAutofit/>
          </a:bodyPr>
          <a:lstStyle>
            <a:lvl1pPr>
              <a:lnSpc>
                <a:spcPct val="120000"/>
              </a:lnSpc>
              <a:spcBef>
                <a:spcPts val="60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2" name="テキスト プレースホルダー 5"/>
          <p:cNvSpPr>
            <a:spLocks noGrp="1"/>
          </p:cNvSpPr>
          <p:nvPr>
            <p:ph type="body" sz="quarter" idx="14" hasCustomPrompt="1"/>
          </p:nvPr>
        </p:nvSpPr>
        <p:spPr>
          <a:xfrm>
            <a:off x="1582366" y="3469708"/>
            <a:ext cx="15049672" cy="792088"/>
          </a:xfrm>
          <a:noFill/>
        </p:spPr>
        <p:txBody>
          <a:bodyPr anchor="b">
            <a:noAutofit/>
          </a:bodyPr>
          <a:lstStyle>
            <a:lvl1pPr>
              <a:lnSpc>
                <a:spcPct val="120000"/>
              </a:lnSpc>
              <a:spcBef>
                <a:spcPts val="600"/>
              </a:spcBef>
              <a:defRPr sz="32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403468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outVertical)">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mple List 2">
    <p:spTree>
      <p:nvGrpSpPr>
        <p:cNvPr id="1" name=""/>
        <p:cNvGrpSpPr/>
        <p:nvPr/>
      </p:nvGrpSpPr>
      <p:grpSpPr>
        <a:xfrm>
          <a:off x="0" y="0"/>
          <a:ext cx="0" cy="0"/>
          <a:chOff x="0" y="0"/>
          <a:chExt cx="0" cy="0"/>
        </a:xfrm>
      </p:grpSpPr>
      <p:sp>
        <p:nvSpPr>
          <p:cNvPr id="15" name="正方形/長方形 14"/>
          <p:cNvSpPr/>
          <p:nvPr userDrawn="1"/>
        </p:nvSpPr>
        <p:spPr>
          <a:xfrm rot="21600000">
            <a:off x="991992" y="3230429"/>
            <a:ext cx="7611154" cy="492840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userDrawn="1"/>
        </p:nvSpPr>
        <p:spPr>
          <a:xfrm rot="-180000">
            <a:off x="817281" y="3261215"/>
            <a:ext cx="7076948" cy="792088"/>
          </a:xfrm>
          <a:prstGeom prst="rect">
            <a:avLst/>
          </a:prstGeom>
          <a:blipFill dpi="0" rotWithShape="1">
            <a:blip r:embed="rId2"/>
            <a:srcRect/>
            <a:tile tx="0" ty="0" sx="100000" sy="100000" flip="none" algn="tl"/>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12" name="テキスト プレースホルダー 5"/>
          <p:cNvSpPr>
            <a:spLocks noGrp="1"/>
          </p:cNvSpPr>
          <p:nvPr>
            <p:ph type="body" sz="quarter" idx="14" hasCustomPrompt="1"/>
          </p:nvPr>
        </p:nvSpPr>
        <p:spPr>
          <a:xfrm rot="-180000">
            <a:off x="952296" y="3216211"/>
            <a:ext cx="6851923" cy="792088"/>
          </a:xfrm>
          <a:noFill/>
        </p:spPr>
        <p:txBody>
          <a:bodyPr anchor="b">
            <a:noAutofit/>
          </a:bodyPr>
          <a:lstStyle>
            <a:lvl1pPr>
              <a:lnSpc>
                <a:spcPct val="120000"/>
              </a:lnSpc>
              <a:spcBef>
                <a:spcPts val="600"/>
              </a:spcBef>
              <a:defRPr sz="3200" spc="300">
                <a:solidFill>
                  <a:schemeClr val="tx2"/>
                </a:solidFill>
                <a:effectLst/>
              </a:defRPr>
            </a:lvl1pPr>
          </a:lstStyle>
          <a:p>
            <a:pPr lvl="0"/>
            <a:r>
              <a:rPr kumimoji="1" lang="en-US" altLang="ja-JP" dirty="0" smtClean="0"/>
              <a:t>TEXT HERE</a:t>
            </a:r>
            <a:endParaRPr kumimoji="1" lang="ja-JP" altLang="en-US" dirty="0"/>
          </a:p>
        </p:txBody>
      </p:sp>
      <p:sp>
        <p:nvSpPr>
          <p:cNvPr id="16" name="正方形/長方形 15"/>
          <p:cNvSpPr/>
          <p:nvPr userDrawn="1"/>
        </p:nvSpPr>
        <p:spPr>
          <a:xfrm rot="21600000">
            <a:off x="9728271" y="3230430"/>
            <a:ext cx="7611154" cy="492840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userDrawn="1"/>
        </p:nvSpPr>
        <p:spPr>
          <a:xfrm rot="-180000">
            <a:off x="9553560" y="3261216"/>
            <a:ext cx="7076948" cy="792088"/>
          </a:xfrm>
          <a:prstGeom prst="rect">
            <a:avLst/>
          </a:prstGeom>
          <a:blipFill dpi="0" rotWithShape="1">
            <a:blip r:embed="rId2"/>
            <a:srcRect/>
            <a:tile tx="0" ty="0" sx="100000" sy="100000" flip="none" algn="tl"/>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9" name="テキスト プレースホルダー 5"/>
          <p:cNvSpPr>
            <a:spLocks noGrp="1"/>
          </p:cNvSpPr>
          <p:nvPr>
            <p:ph type="body" sz="quarter" idx="16" hasCustomPrompt="1"/>
          </p:nvPr>
        </p:nvSpPr>
        <p:spPr>
          <a:xfrm rot="-180000">
            <a:off x="9688575" y="3216212"/>
            <a:ext cx="6851923" cy="792088"/>
          </a:xfrm>
          <a:noFill/>
        </p:spPr>
        <p:txBody>
          <a:bodyPr anchor="b">
            <a:noAutofit/>
          </a:bodyPr>
          <a:lstStyle>
            <a:lvl1pPr>
              <a:lnSpc>
                <a:spcPct val="120000"/>
              </a:lnSpc>
              <a:spcBef>
                <a:spcPts val="600"/>
              </a:spcBef>
              <a:defRPr sz="3200" spc="300">
                <a:solidFill>
                  <a:schemeClr val="tx2"/>
                </a:solidFill>
                <a:effectLst/>
              </a:defRPr>
            </a:lvl1pPr>
          </a:lstStyle>
          <a:p>
            <a:pPr lvl="0"/>
            <a:r>
              <a:rPr kumimoji="1" lang="en-US" altLang="ja-JP" dirty="0" smtClean="0"/>
              <a:t>TEXT HERE</a:t>
            </a:r>
            <a:endParaRPr kumimoji="1" lang="ja-JP" altLang="en-US" dirty="0"/>
          </a:p>
        </p:txBody>
      </p:sp>
      <p:sp>
        <p:nvSpPr>
          <p:cNvPr id="13" name="テキスト プレースホルダー 5"/>
          <p:cNvSpPr>
            <a:spLocks noGrp="1"/>
          </p:cNvSpPr>
          <p:nvPr>
            <p:ph type="body" sz="quarter" idx="17" hasCustomPrompt="1"/>
          </p:nvPr>
        </p:nvSpPr>
        <p:spPr>
          <a:xfrm>
            <a:off x="1402346" y="4374859"/>
            <a:ext cx="6851923" cy="3432402"/>
          </a:xfrm>
          <a:noFill/>
        </p:spPr>
        <p:txBody>
          <a:bodyPr anchor="t">
            <a:noAutofit/>
          </a:bodyPr>
          <a:lstStyle>
            <a:lvl1pPr marL="360000" indent="-360000" algn="l">
              <a:lnSpc>
                <a:spcPct val="110000"/>
              </a:lnSpc>
              <a:spcBef>
                <a:spcPts val="600"/>
              </a:spcBef>
              <a:buClr>
                <a:schemeClr val="tx1">
                  <a:lumMod val="50000"/>
                </a:schemeClr>
              </a:buClr>
              <a:buFont typeface="Wingdings" panose="05000000000000000000" pitchFamily="2" charset="2"/>
              <a:buChar char="u"/>
              <a:defRPr sz="2400" spc="0">
                <a:solidFill>
                  <a:schemeClr val="bg2"/>
                </a:solidFill>
                <a:effectLst>
                  <a:outerShdw blurRad="50800" dist="38100" dir="2700000" algn="tl" rotWithShape="0">
                    <a:schemeClr val="tx1">
                      <a:alpha val="40000"/>
                    </a:schemeClr>
                  </a:outerShdw>
                </a:effectLst>
              </a:defRPr>
            </a:lvl1pPr>
            <a:lvl2pPr marL="720000" indent="-360000">
              <a:spcBef>
                <a:spcPts val="0"/>
              </a:spcBef>
              <a:buClr>
                <a:schemeClr val="bg2">
                  <a:lumMod val="60000"/>
                  <a:lumOff val="40000"/>
                </a:schemeClr>
              </a:buClr>
              <a:buFont typeface="Wingdings" panose="05000000000000000000" pitchFamily="2" charset="2"/>
              <a:buChar char="§"/>
              <a:defRPr baseline="0">
                <a:solidFill>
                  <a:srgbClr val="515151"/>
                </a:solidFill>
                <a:effectLst>
                  <a:outerShdw blurRad="50800" dist="38100" dir="2700000" algn="tl" rotWithShape="0">
                    <a:schemeClr val="tx1">
                      <a:alpha val="40000"/>
                    </a:schemeClr>
                  </a:outerShdw>
                </a:effectLst>
              </a:defRPr>
            </a:lvl2pPr>
          </a:lstStyle>
          <a:p>
            <a:pPr lvl="0"/>
            <a:r>
              <a:rPr kumimoji="1" lang="en-US" altLang="ja-JP" dirty="0" smtClean="0"/>
              <a:t>TEXT HERE</a:t>
            </a:r>
          </a:p>
          <a:p>
            <a:pPr lvl="1"/>
            <a:r>
              <a:rPr kumimoji="1" lang="en-US" altLang="ja-JP" dirty="0" smtClean="0"/>
              <a:t>Level 2</a:t>
            </a:r>
            <a:endParaRPr kumimoji="1" lang="ja-JP" altLang="en-US" dirty="0"/>
          </a:p>
        </p:txBody>
      </p:sp>
      <p:sp>
        <p:nvSpPr>
          <p:cNvPr id="14" name="テキスト プレースホルダー 5"/>
          <p:cNvSpPr>
            <a:spLocks noGrp="1"/>
          </p:cNvSpPr>
          <p:nvPr>
            <p:ph type="body" sz="quarter" idx="18" hasCustomPrompt="1"/>
          </p:nvPr>
        </p:nvSpPr>
        <p:spPr>
          <a:xfrm>
            <a:off x="10107885" y="4374859"/>
            <a:ext cx="6851923" cy="3432402"/>
          </a:xfrm>
          <a:noFill/>
        </p:spPr>
        <p:txBody>
          <a:bodyPr anchor="t">
            <a:noAutofit/>
          </a:bodyPr>
          <a:lstStyle>
            <a:lvl1pPr marL="360000" indent="-360000" algn="l">
              <a:lnSpc>
                <a:spcPct val="110000"/>
              </a:lnSpc>
              <a:spcBef>
                <a:spcPts val="600"/>
              </a:spcBef>
              <a:buClr>
                <a:schemeClr val="tx1">
                  <a:lumMod val="50000"/>
                </a:schemeClr>
              </a:buClr>
              <a:buFont typeface="Wingdings" panose="05000000000000000000" pitchFamily="2" charset="2"/>
              <a:buChar char="u"/>
              <a:defRPr sz="2400" spc="0">
                <a:solidFill>
                  <a:schemeClr val="bg2"/>
                </a:solidFill>
                <a:effectLst>
                  <a:outerShdw blurRad="50800" dist="38100" dir="2700000" algn="tl" rotWithShape="0">
                    <a:schemeClr val="tx1">
                      <a:alpha val="40000"/>
                    </a:schemeClr>
                  </a:outerShdw>
                </a:effectLst>
              </a:defRPr>
            </a:lvl1pPr>
            <a:lvl2pPr marL="720000" indent="-360000">
              <a:spcBef>
                <a:spcPts val="0"/>
              </a:spcBef>
              <a:buClr>
                <a:schemeClr val="bg2">
                  <a:lumMod val="60000"/>
                  <a:lumOff val="40000"/>
                </a:schemeClr>
              </a:buClr>
              <a:buFont typeface="Wingdings" panose="05000000000000000000" pitchFamily="2" charset="2"/>
              <a:buChar char="§"/>
              <a:defRPr baseline="0">
                <a:solidFill>
                  <a:srgbClr val="515151"/>
                </a:solidFill>
                <a:effectLst>
                  <a:outerShdw blurRad="50800" dist="38100" dir="2700000" algn="tl" rotWithShape="0">
                    <a:schemeClr val="tx1">
                      <a:alpha val="40000"/>
                    </a:schemeClr>
                  </a:outerShdw>
                </a:effectLst>
              </a:defRPr>
            </a:lvl2pPr>
          </a:lstStyle>
          <a:p>
            <a:pPr lvl="0"/>
            <a:r>
              <a:rPr kumimoji="1" lang="en-US" altLang="ja-JP" dirty="0" smtClean="0"/>
              <a:t>TEXT HERE</a:t>
            </a:r>
          </a:p>
          <a:p>
            <a:pPr lvl="1"/>
            <a:r>
              <a:rPr kumimoji="1" lang="en-US" altLang="ja-JP" dirty="0" smtClean="0"/>
              <a:t>Level 2</a:t>
            </a:r>
            <a:endParaRPr kumimoji="1" lang="ja-JP" altLang="en-US" dirty="0"/>
          </a:p>
        </p:txBody>
      </p:sp>
    </p:spTree>
    <p:extLst>
      <p:ext uri="{BB962C8B-B14F-4D97-AF65-F5344CB8AC3E}">
        <p14:creationId xmlns:p14="http://schemas.microsoft.com/office/powerpoint/2010/main" val="208757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outVertical)">
                                      <p:cBhvr>
                                        <p:cTn id="7" dur="500"/>
                                        <p:tgtEl>
                                          <p:spTgt spid="15"/>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16" presetClass="entr" presetSubtype="37"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arn(outVertical)">
                                      <p:cBhvr>
                                        <p:cTn id="20" dur="500"/>
                                        <p:tgtEl>
                                          <p:spTgt spid="16"/>
                                        </p:tgtEl>
                                      </p:cBhvr>
                                    </p:animEffect>
                                  </p:childTnLst>
                                </p:cTn>
                              </p:par>
                            </p:childTnLst>
                          </p:cTn>
                        </p:par>
                        <p:par>
                          <p:cTn id="21" fill="hold">
                            <p:stCondLst>
                              <p:cond delay="1500"/>
                            </p:stCondLst>
                            <p:childTnLst>
                              <p:par>
                                <p:cTn id="22" presetID="2" presetClass="entr" presetSubtype="8" decel="10000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0-#ppt_w/2"/>
                                          </p:val>
                                        </p:tav>
                                        <p:tav tm="100000">
                                          <p:val>
                                            <p:strVal val="#ppt_x"/>
                                          </p:val>
                                        </p:tav>
                                      </p:tavLst>
                                    </p:anim>
                                    <p:anim calcmode="lin" valueType="num">
                                      <p:cBhvr additive="base">
                                        <p:cTn id="29" dur="500" fill="hold"/>
                                        <p:tgtEl>
                                          <p:spTgt spid="17"/>
                                        </p:tgtEl>
                                        <p:attrNameLst>
                                          <p:attrName>ppt_y</p:attrName>
                                        </p:attrNameLst>
                                      </p:cBhvr>
                                      <p:tavLst>
                                        <p:tav tm="0">
                                          <p:val>
                                            <p:strVal val="#ppt_y"/>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 calcmode="lin" valueType="num">
                                      <p:cBhvr additive="base">
                                        <p:cTn id="32"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3">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3">
                                            <p:txEl>
                                              <p:pRg st="1" end="1"/>
                                            </p:txEl>
                                          </p:spTgt>
                                        </p:tgtEl>
                                        <p:attrNameLst>
                                          <p:attrName>style.visibility</p:attrName>
                                        </p:attrNameLst>
                                      </p:cBhvr>
                                      <p:to>
                                        <p:strVal val="visible"/>
                                      </p:to>
                                    </p:set>
                                    <p:anim calcmode="lin" valueType="num">
                                      <p:cBhvr additive="base">
                                        <p:cTn id="36"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3">
                                            <p:txEl>
                                              <p:pRg st="1" end="1"/>
                                            </p:txEl>
                                          </p:spTgt>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 calcmode="lin" valueType="num">
                                      <p:cBhvr additive="base">
                                        <p:cTn id="40"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42" presetID="2" presetClass="entr" presetSubtype="1" decel="100000" fill="hold" grpId="0" nodeType="withEffect">
                                  <p:stCondLst>
                                    <p:cond delay="0"/>
                                  </p:stCondLst>
                                  <p:childTnLst>
                                    <p:set>
                                      <p:cBhvr>
                                        <p:cTn id="43" dur="1" fill="hold">
                                          <p:stCondLst>
                                            <p:cond delay="0"/>
                                          </p:stCondLst>
                                        </p:cTn>
                                        <p:tgtEl>
                                          <p:spTgt spid="14">
                                            <p:txEl>
                                              <p:pRg st="1" end="1"/>
                                            </p:txEl>
                                          </p:spTgt>
                                        </p:tgtEl>
                                        <p:attrNameLst>
                                          <p:attrName>style.visibility</p:attrName>
                                        </p:attrNameLst>
                                      </p:cBhvr>
                                      <p:to>
                                        <p:strVal val="visible"/>
                                      </p:to>
                                    </p:set>
                                    <p:anim calcmode="lin" valueType="num">
                                      <p:cBhvr additive="base">
                                        <p:cTn id="44"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4">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6" grpId="0" animBg="1"/>
      <p:bldP spid="12" grpId="0">
        <p:tmplLst>
          <p:tmpl>
            <p:tnLst>
              <p:par>
                <p:cTn presetID="2" presetClass="entr" presetSubtype="8"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9" grpId="0">
        <p:tmplLst>
          <p:tmpl>
            <p:tnLst>
              <p:par>
                <p:cTn presetID="2" presetClass="entr" presetSubtype="8"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1"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0-#ppt_h/2"/>
                          </p:val>
                        </p:tav>
                        <p:tav tm="100000">
                          <p:val>
                            <p:strVal val="#ppt_y"/>
                          </p:val>
                        </p:tav>
                      </p:tavLst>
                    </p:anim>
                  </p:childTnLst>
                </p:cTn>
              </p:par>
            </p:tnLst>
          </p:tmpl>
          <p:tmpl lvl="2">
            <p:tnLst>
              <p:par>
                <p:cTn presetID="2" presetClass="entr" presetSubtype="1"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0-#ppt_h/2"/>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 lvl="2">
            <p:tnLst>
              <p:par>
                <p:cTn presetID="2" presetClass="entr" presetSubtype="1"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5" name="正方形/長方形 14"/>
          <p:cNvSpPr/>
          <p:nvPr userDrawn="1"/>
        </p:nvSpPr>
        <p:spPr>
          <a:xfrm rot="21600000">
            <a:off x="706187" y="3207022"/>
            <a:ext cx="5405249" cy="5356857"/>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userDrawn="1"/>
        </p:nvSpPr>
        <p:spPr>
          <a:xfrm rot="-180000">
            <a:off x="531477" y="3249006"/>
            <a:ext cx="5225890" cy="792088"/>
          </a:xfrm>
          <a:prstGeom prst="rect">
            <a:avLst/>
          </a:prstGeom>
          <a:blipFill dpi="0" rotWithShape="1">
            <a:blip r:embed="rId2"/>
            <a:srcRect/>
            <a:tile tx="0" ty="0" sx="100000" sy="100000" flip="none" algn="tl"/>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11" name="テキスト プレースホルダー 5"/>
          <p:cNvSpPr>
            <a:spLocks noGrp="1"/>
          </p:cNvSpPr>
          <p:nvPr>
            <p:ph type="body" sz="quarter" idx="13" hasCustomPrompt="1"/>
          </p:nvPr>
        </p:nvSpPr>
        <p:spPr>
          <a:xfrm>
            <a:off x="851822" y="4392133"/>
            <a:ext cx="5040559" cy="3946722"/>
          </a:xfrm>
          <a:noFill/>
        </p:spPr>
        <p:txBody>
          <a:bodyPr anchor="t">
            <a:noAutofit/>
          </a:bodyPr>
          <a:lstStyle>
            <a:lvl1pPr>
              <a:lnSpc>
                <a:spcPct val="120000"/>
              </a:lnSpc>
              <a:spcBef>
                <a:spcPts val="60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2" name="テキスト プレースホルダー 5"/>
          <p:cNvSpPr>
            <a:spLocks noGrp="1"/>
          </p:cNvSpPr>
          <p:nvPr>
            <p:ph type="body" sz="quarter" idx="14" hasCustomPrompt="1"/>
          </p:nvPr>
        </p:nvSpPr>
        <p:spPr>
          <a:xfrm rot="-180000">
            <a:off x="666491" y="3204002"/>
            <a:ext cx="5000865" cy="792088"/>
          </a:xfrm>
          <a:noFill/>
        </p:spPr>
        <p:txBody>
          <a:bodyPr anchor="b">
            <a:noAutofit/>
          </a:bodyPr>
          <a:lstStyle>
            <a:lvl1pPr>
              <a:lnSpc>
                <a:spcPct val="120000"/>
              </a:lnSpc>
              <a:spcBef>
                <a:spcPts val="600"/>
              </a:spcBef>
              <a:defRPr sz="3200" spc="300">
                <a:solidFill>
                  <a:schemeClr val="tx2"/>
                </a:solidFill>
                <a:effectLst/>
              </a:defRPr>
            </a:lvl1pPr>
          </a:lstStyle>
          <a:p>
            <a:pPr lvl="0"/>
            <a:r>
              <a:rPr kumimoji="1" lang="en-US" altLang="ja-JP" dirty="0" smtClean="0"/>
              <a:t>TEXT HERE</a:t>
            </a:r>
            <a:endParaRPr kumimoji="1" lang="ja-JP" altLang="en-US" dirty="0"/>
          </a:p>
        </p:txBody>
      </p:sp>
      <p:sp>
        <p:nvSpPr>
          <p:cNvPr id="26" name="正方形/長方形 25"/>
          <p:cNvSpPr/>
          <p:nvPr userDrawn="1"/>
        </p:nvSpPr>
        <p:spPr>
          <a:xfrm rot="21600000">
            <a:off x="6442906" y="3208285"/>
            <a:ext cx="5405249" cy="5356857"/>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userDrawn="1"/>
        </p:nvSpPr>
        <p:spPr>
          <a:xfrm rot="-180000">
            <a:off x="6268196" y="3250269"/>
            <a:ext cx="5225890" cy="792088"/>
          </a:xfrm>
          <a:prstGeom prst="rect">
            <a:avLst/>
          </a:prstGeom>
          <a:blipFill dpi="0" rotWithShape="1">
            <a:blip r:embed="rId2"/>
            <a:srcRect/>
            <a:tile tx="0" ty="0" sx="100000" sy="100000" flip="none" algn="tl"/>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8" name="テキスト プレースホルダー 5"/>
          <p:cNvSpPr>
            <a:spLocks noGrp="1"/>
          </p:cNvSpPr>
          <p:nvPr>
            <p:ph type="body" sz="quarter" idx="15" hasCustomPrompt="1"/>
          </p:nvPr>
        </p:nvSpPr>
        <p:spPr>
          <a:xfrm>
            <a:off x="6588541" y="4393396"/>
            <a:ext cx="5040559" cy="3946722"/>
          </a:xfrm>
          <a:noFill/>
        </p:spPr>
        <p:txBody>
          <a:bodyPr anchor="t">
            <a:noAutofit/>
          </a:bodyPr>
          <a:lstStyle>
            <a:lvl1pPr>
              <a:lnSpc>
                <a:spcPct val="120000"/>
              </a:lnSpc>
              <a:spcBef>
                <a:spcPts val="60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9" name="テキスト プレースホルダー 5"/>
          <p:cNvSpPr>
            <a:spLocks noGrp="1"/>
          </p:cNvSpPr>
          <p:nvPr>
            <p:ph type="body" sz="quarter" idx="16" hasCustomPrompt="1"/>
          </p:nvPr>
        </p:nvSpPr>
        <p:spPr>
          <a:xfrm rot="-180000">
            <a:off x="6403210" y="3205265"/>
            <a:ext cx="5000865" cy="792088"/>
          </a:xfrm>
          <a:noFill/>
        </p:spPr>
        <p:txBody>
          <a:bodyPr anchor="b">
            <a:noAutofit/>
          </a:bodyPr>
          <a:lstStyle>
            <a:lvl1pPr>
              <a:lnSpc>
                <a:spcPct val="120000"/>
              </a:lnSpc>
              <a:spcBef>
                <a:spcPts val="600"/>
              </a:spcBef>
              <a:defRPr sz="3200" spc="300">
                <a:solidFill>
                  <a:schemeClr val="tx2"/>
                </a:solidFill>
                <a:effectLst/>
              </a:defRPr>
            </a:lvl1pPr>
          </a:lstStyle>
          <a:p>
            <a:pPr lvl="0"/>
            <a:r>
              <a:rPr kumimoji="1" lang="en-US" altLang="ja-JP" dirty="0" smtClean="0"/>
              <a:t>TEXT HERE</a:t>
            </a:r>
            <a:endParaRPr kumimoji="1" lang="ja-JP" altLang="en-US" dirty="0"/>
          </a:p>
        </p:txBody>
      </p:sp>
      <p:sp>
        <p:nvSpPr>
          <p:cNvPr id="30" name="正方形/長方形 29"/>
          <p:cNvSpPr/>
          <p:nvPr userDrawn="1"/>
        </p:nvSpPr>
        <p:spPr>
          <a:xfrm rot="21600000">
            <a:off x="12179624" y="3208285"/>
            <a:ext cx="5405249" cy="5356857"/>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userDrawn="1"/>
        </p:nvSpPr>
        <p:spPr>
          <a:xfrm rot="-180000">
            <a:off x="12004914" y="3250269"/>
            <a:ext cx="5225890" cy="792088"/>
          </a:xfrm>
          <a:prstGeom prst="rect">
            <a:avLst/>
          </a:prstGeom>
          <a:blipFill dpi="0" rotWithShape="1">
            <a:blip r:embed="rId2"/>
            <a:srcRect/>
            <a:tile tx="0" ty="0" sx="100000" sy="100000" flip="none" algn="tl"/>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2" name="テキスト プレースホルダー 5"/>
          <p:cNvSpPr>
            <a:spLocks noGrp="1"/>
          </p:cNvSpPr>
          <p:nvPr>
            <p:ph type="body" sz="quarter" idx="17" hasCustomPrompt="1"/>
          </p:nvPr>
        </p:nvSpPr>
        <p:spPr>
          <a:xfrm>
            <a:off x="12325259" y="4393396"/>
            <a:ext cx="5040559" cy="3946722"/>
          </a:xfrm>
          <a:noFill/>
        </p:spPr>
        <p:txBody>
          <a:bodyPr anchor="t">
            <a:noAutofit/>
          </a:bodyPr>
          <a:lstStyle>
            <a:lvl1pPr>
              <a:lnSpc>
                <a:spcPct val="120000"/>
              </a:lnSpc>
              <a:spcBef>
                <a:spcPts val="60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3" name="テキスト プレースホルダー 5"/>
          <p:cNvSpPr>
            <a:spLocks noGrp="1"/>
          </p:cNvSpPr>
          <p:nvPr>
            <p:ph type="body" sz="quarter" idx="18" hasCustomPrompt="1"/>
          </p:nvPr>
        </p:nvSpPr>
        <p:spPr>
          <a:xfrm rot="-180000">
            <a:off x="12139928" y="3205265"/>
            <a:ext cx="5000865" cy="792088"/>
          </a:xfrm>
          <a:noFill/>
        </p:spPr>
        <p:txBody>
          <a:bodyPr anchor="b">
            <a:noAutofit/>
          </a:bodyPr>
          <a:lstStyle>
            <a:lvl1pPr>
              <a:lnSpc>
                <a:spcPct val="120000"/>
              </a:lnSpc>
              <a:spcBef>
                <a:spcPts val="600"/>
              </a:spcBef>
              <a:defRPr sz="3200" spc="300">
                <a:solidFill>
                  <a:schemeClr val="tx2"/>
                </a:solidFill>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43606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outVertical)">
                                      <p:cBhvr>
                                        <p:cTn id="7" dur="500"/>
                                        <p:tgtEl>
                                          <p:spTgt spid="15"/>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wipe(left)">
                                      <p:cBhvr>
                                        <p:cTn id="20" dur="500"/>
                                        <p:tgtEl>
                                          <p:spTgt spid="11">
                                            <p:txEl>
                                              <p:pRg st="0" end="0"/>
                                            </p:txEl>
                                          </p:spTgt>
                                        </p:tgtEl>
                                      </p:cBhvr>
                                    </p:animEffect>
                                  </p:childTnLst>
                                </p:cTn>
                              </p:par>
                            </p:childTnLst>
                          </p:cTn>
                        </p:par>
                        <p:par>
                          <p:cTn id="21" fill="hold">
                            <p:stCondLst>
                              <p:cond delay="1500"/>
                            </p:stCondLst>
                            <p:childTnLst>
                              <p:par>
                                <p:cTn id="22" presetID="16" presetClass="entr" presetSubtype="37"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arn(outVertical)">
                                      <p:cBhvr>
                                        <p:cTn id="24" dur="500"/>
                                        <p:tgtEl>
                                          <p:spTgt spid="26"/>
                                        </p:tgtEl>
                                      </p:cBhvr>
                                    </p:animEffect>
                                  </p:childTnLst>
                                </p:cTn>
                              </p:par>
                            </p:childTnLst>
                          </p:cTn>
                        </p:par>
                        <p:par>
                          <p:cTn id="25" fill="hold">
                            <p:stCondLst>
                              <p:cond delay="2000"/>
                            </p:stCondLst>
                            <p:childTnLst>
                              <p:par>
                                <p:cTn id="26" presetID="2" presetClass="entr" presetSubtype="8" decel="100000"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0-#ppt_w/2"/>
                                          </p:val>
                                        </p:tav>
                                        <p:tav tm="100000">
                                          <p:val>
                                            <p:strVal val="#ppt_x"/>
                                          </p:val>
                                        </p:tav>
                                      </p:tavLst>
                                    </p:anim>
                                    <p:anim calcmode="lin" valueType="num">
                                      <p:cBhvr additive="base">
                                        <p:cTn id="29" dur="500" fill="hold"/>
                                        <p:tgtEl>
                                          <p:spTgt spid="29"/>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0-#ppt_w/2"/>
                                          </p:val>
                                        </p:tav>
                                        <p:tav tm="100000">
                                          <p:val>
                                            <p:strVal val="#ppt_x"/>
                                          </p:val>
                                        </p:tav>
                                      </p:tavLst>
                                    </p:anim>
                                    <p:anim calcmode="lin" valueType="num">
                                      <p:cBhvr additive="base">
                                        <p:cTn id="33" dur="500" fill="hold"/>
                                        <p:tgtEl>
                                          <p:spTgt spid="27"/>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28">
                                            <p:txEl>
                                              <p:pRg st="0" end="0"/>
                                            </p:txEl>
                                          </p:spTgt>
                                        </p:tgtEl>
                                        <p:attrNameLst>
                                          <p:attrName>style.visibility</p:attrName>
                                        </p:attrNameLst>
                                      </p:cBhvr>
                                      <p:to>
                                        <p:strVal val="visible"/>
                                      </p:to>
                                    </p:set>
                                    <p:animEffect transition="in" filter="wipe(left)">
                                      <p:cBhvr>
                                        <p:cTn id="37" dur="500"/>
                                        <p:tgtEl>
                                          <p:spTgt spid="28">
                                            <p:txEl>
                                              <p:pRg st="0" end="0"/>
                                            </p:txEl>
                                          </p:spTgt>
                                        </p:tgtEl>
                                      </p:cBhvr>
                                    </p:animEffect>
                                  </p:childTnLst>
                                </p:cTn>
                              </p:par>
                            </p:childTnLst>
                          </p:cTn>
                        </p:par>
                        <p:par>
                          <p:cTn id="38" fill="hold">
                            <p:stCondLst>
                              <p:cond delay="3000"/>
                            </p:stCondLst>
                            <p:childTnLst>
                              <p:par>
                                <p:cTn id="39" presetID="16" presetClass="entr" presetSubtype="37"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barn(outVertical)">
                                      <p:cBhvr>
                                        <p:cTn id="41" dur="500"/>
                                        <p:tgtEl>
                                          <p:spTgt spid="30"/>
                                        </p:tgtEl>
                                      </p:cBhvr>
                                    </p:animEffect>
                                  </p:childTnLst>
                                </p:cTn>
                              </p:par>
                            </p:childTnLst>
                          </p:cTn>
                        </p:par>
                        <p:par>
                          <p:cTn id="42" fill="hold">
                            <p:stCondLst>
                              <p:cond delay="3500"/>
                            </p:stCondLst>
                            <p:childTnLst>
                              <p:par>
                                <p:cTn id="43" presetID="2" presetClass="entr" presetSubtype="8" decel="100000" fill="hold" grpId="0" nodeType="afterEffect">
                                  <p:stCondLst>
                                    <p:cond delay="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500" fill="hold"/>
                                        <p:tgtEl>
                                          <p:spTgt spid="33"/>
                                        </p:tgtEl>
                                        <p:attrNameLst>
                                          <p:attrName>ppt_x</p:attrName>
                                        </p:attrNameLst>
                                      </p:cBhvr>
                                      <p:tavLst>
                                        <p:tav tm="0">
                                          <p:val>
                                            <p:strVal val="0-#ppt_w/2"/>
                                          </p:val>
                                        </p:tav>
                                        <p:tav tm="100000">
                                          <p:val>
                                            <p:strVal val="#ppt_x"/>
                                          </p:val>
                                        </p:tav>
                                      </p:tavLst>
                                    </p:anim>
                                    <p:anim calcmode="lin" valueType="num">
                                      <p:cBhvr additive="base">
                                        <p:cTn id="46" dur="500" fill="hold"/>
                                        <p:tgtEl>
                                          <p:spTgt spid="33"/>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500" fill="hold"/>
                                        <p:tgtEl>
                                          <p:spTgt spid="31"/>
                                        </p:tgtEl>
                                        <p:attrNameLst>
                                          <p:attrName>ppt_x</p:attrName>
                                        </p:attrNameLst>
                                      </p:cBhvr>
                                      <p:tavLst>
                                        <p:tav tm="0">
                                          <p:val>
                                            <p:strVal val="0-#ppt_w/2"/>
                                          </p:val>
                                        </p:tav>
                                        <p:tav tm="100000">
                                          <p:val>
                                            <p:strVal val="#ppt_x"/>
                                          </p:val>
                                        </p:tav>
                                      </p:tavLst>
                                    </p:anim>
                                    <p:anim calcmode="lin" valueType="num">
                                      <p:cBhvr additive="base">
                                        <p:cTn id="50" dur="500" fill="hold"/>
                                        <p:tgtEl>
                                          <p:spTgt spid="31"/>
                                        </p:tgtEl>
                                        <p:attrNameLst>
                                          <p:attrName>ppt_y</p:attrName>
                                        </p:attrNameLst>
                                      </p:cBhvr>
                                      <p:tavLst>
                                        <p:tav tm="0">
                                          <p:val>
                                            <p:strVal val="#ppt_y"/>
                                          </p:val>
                                        </p:tav>
                                        <p:tav tm="100000">
                                          <p:val>
                                            <p:strVal val="#ppt_y"/>
                                          </p:val>
                                        </p:tav>
                                      </p:tavLst>
                                    </p:anim>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32">
                                            <p:txEl>
                                              <p:pRg st="0" end="0"/>
                                            </p:txEl>
                                          </p:spTgt>
                                        </p:tgtEl>
                                        <p:attrNameLst>
                                          <p:attrName>style.visibility</p:attrName>
                                        </p:attrNameLst>
                                      </p:cBhvr>
                                      <p:to>
                                        <p:strVal val="visible"/>
                                      </p:to>
                                    </p:set>
                                    <p:animEffect transition="in" filter="wipe(left)">
                                      <p:cBhvr>
                                        <p:cTn id="54"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6"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 presetClass="entr" presetSubtype="8"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26" grpId="0" animBg="1"/>
      <p:bldP spid="27" grpId="0" animBg="1"/>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9" grpId="0">
        <p:tmplLst>
          <p:tmpl>
            <p:tnLst>
              <p:par>
                <p:cTn presetID="2" presetClass="entr" presetSubtype="8"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 List">
    <p:spTree>
      <p:nvGrpSpPr>
        <p:cNvPr id="1" name=""/>
        <p:cNvGrpSpPr/>
        <p:nvPr/>
      </p:nvGrpSpPr>
      <p:grpSpPr>
        <a:xfrm>
          <a:off x="0" y="0"/>
          <a:ext cx="0" cy="0"/>
          <a:chOff x="0" y="0"/>
          <a:chExt cx="0" cy="0"/>
        </a:xfrm>
      </p:grpSpPr>
      <p:sp>
        <p:nvSpPr>
          <p:cNvPr id="50" name="正方形/長方形 49"/>
          <p:cNvSpPr/>
          <p:nvPr userDrawn="1"/>
        </p:nvSpPr>
        <p:spPr>
          <a:xfrm>
            <a:off x="0" y="2983260"/>
            <a:ext cx="18286413" cy="571563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37299" y="3364413"/>
            <a:ext cx="1169674" cy="1169674"/>
          </a:xfrm>
          <a:prstGeom prst="rect">
            <a:avLst/>
          </a:prstGeom>
        </p:spPr>
      </p:pic>
      <p:sp>
        <p:nvSpPr>
          <p:cNvPr id="6" name="テキスト プレースホルダー 5"/>
          <p:cNvSpPr>
            <a:spLocks noGrp="1"/>
          </p:cNvSpPr>
          <p:nvPr>
            <p:ph type="body" sz="quarter" idx="14" hasCustomPrompt="1"/>
          </p:nvPr>
        </p:nvSpPr>
        <p:spPr>
          <a:xfrm>
            <a:off x="4012636" y="3361461"/>
            <a:ext cx="4906048"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0" name="テキスト ボックス 9"/>
          <p:cNvSpPr txBox="1"/>
          <p:nvPr userDrawn="1"/>
        </p:nvSpPr>
        <p:spPr>
          <a:xfrm>
            <a:off x="3079189" y="3571539"/>
            <a:ext cx="478015" cy="769441"/>
          </a:xfrm>
          <a:prstGeom prst="rect">
            <a:avLst/>
          </a:prstGeom>
          <a:noFill/>
        </p:spPr>
        <p:txBody>
          <a:bodyPr wrap="none" rtlCol="0">
            <a:spAutoFit/>
          </a:bodyPr>
          <a:lstStyle/>
          <a:p>
            <a:pPr algn="ctr"/>
            <a:r>
              <a:rPr kumimoji="1" lang="en-US" altLang="ja-JP" sz="4400" dirty="0" smtClean="0">
                <a:solidFill>
                  <a:schemeClr val="bg2">
                    <a:lumMod val="75000"/>
                  </a:schemeClr>
                </a:solidFill>
                <a:effectLst>
                  <a:outerShdw blurRad="50800" dist="38100" dir="2700000" algn="tl" rotWithShape="0">
                    <a:schemeClr val="tx1">
                      <a:alpha val="40000"/>
                    </a:schemeClr>
                  </a:outerShdw>
                </a:effectLst>
              </a:rPr>
              <a:t>1</a:t>
            </a:r>
            <a:endParaRPr kumimoji="1" lang="ja-JP" altLang="en-US" sz="4400" dirty="0">
              <a:solidFill>
                <a:schemeClr val="bg2">
                  <a:lumMod val="75000"/>
                </a:schemeClr>
              </a:solidFill>
              <a:effectLst>
                <a:outerShdw blurRad="50800" dist="38100" dir="2700000" algn="tl" rotWithShape="0">
                  <a:schemeClr val="tx1">
                    <a:alpha val="40000"/>
                  </a:schemeClr>
                </a:outerShdw>
              </a:effectLst>
            </a:endParaRPr>
          </a:p>
        </p:txBody>
      </p:sp>
      <p:sp>
        <p:nvSpPr>
          <p:cNvPr id="14" name="テキスト プレースホルダー 5"/>
          <p:cNvSpPr>
            <a:spLocks noGrp="1"/>
          </p:cNvSpPr>
          <p:nvPr>
            <p:ph type="body" sz="quarter" idx="15" hasCustomPrompt="1"/>
          </p:nvPr>
        </p:nvSpPr>
        <p:spPr>
          <a:xfrm>
            <a:off x="4012636" y="3964676"/>
            <a:ext cx="4906048" cy="601329"/>
          </a:xfrm>
          <a:noFill/>
        </p:spPr>
        <p:txBody>
          <a:bodyPr anchor="t">
            <a:noAutofit/>
          </a:bodyPr>
          <a:lstStyle>
            <a:lvl1pPr algn="l">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pic>
        <p:nvPicPr>
          <p:cNvPr id="25" name="図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37298" y="5201954"/>
            <a:ext cx="1169674" cy="1169674"/>
          </a:xfrm>
          <a:prstGeom prst="rect">
            <a:avLst/>
          </a:prstGeom>
        </p:spPr>
      </p:pic>
      <p:sp>
        <p:nvSpPr>
          <p:cNvPr id="26" name="テキスト プレースホルダー 5"/>
          <p:cNvSpPr>
            <a:spLocks noGrp="1"/>
          </p:cNvSpPr>
          <p:nvPr>
            <p:ph type="body" sz="quarter" idx="16" hasCustomPrompt="1"/>
          </p:nvPr>
        </p:nvSpPr>
        <p:spPr>
          <a:xfrm>
            <a:off x="4012636" y="5199002"/>
            <a:ext cx="4906048"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27" name="テキスト ボックス 26"/>
          <p:cNvSpPr txBox="1"/>
          <p:nvPr userDrawn="1"/>
        </p:nvSpPr>
        <p:spPr>
          <a:xfrm>
            <a:off x="3079188" y="5409080"/>
            <a:ext cx="478015" cy="769441"/>
          </a:xfrm>
          <a:prstGeom prst="rect">
            <a:avLst/>
          </a:prstGeom>
          <a:noFill/>
        </p:spPr>
        <p:txBody>
          <a:bodyPr wrap="none" rtlCol="0">
            <a:spAutoFit/>
          </a:bodyPr>
          <a:lstStyle/>
          <a:p>
            <a:pPr algn="ctr"/>
            <a:r>
              <a:rPr kumimoji="1" lang="en-US" altLang="ja-JP" sz="4400" dirty="0" smtClean="0">
                <a:solidFill>
                  <a:schemeClr val="bg2">
                    <a:lumMod val="75000"/>
                  </a:schemeClr>
                </a:solidFill>
                <a:effectLst>
                  <a:outerShdw blurRad="50800" dist="38100" dir="2700000" algn="tl" rotWithShape="0">
                    <a:schemeClr val="tx1">
                      <a:alpha val="40000"/>
                    </a:schemeClr>
                  </a:outerShdw>
                </a:effectLst>
              </a:rPr>
              <a:t>2</a:t>
            </a:r>
            <a:endParaRPr kumimoji="1" lang="ja-JP" altLang="en-US" sz="4400" dirty="0">
              <a:solidFill>
                <a:schemeClr val="bg2">
                  <a:lumMod val="75000"/>
                </a:schemeClr>
              </a:solidFill>
              <a:effectLst>
                <a:outerShdw blurRad="50800" dist="38100" dir="2700000" algn="tl" rotWithShape="0">
                  <a:schemeClr val="tx1">
                    <a:alpha val="40000"/>
                  </a:schemeClr>
                </a:outerShdw>
              </a:effectLst>
            </a:endParaRPr>
          </a:p>
        </p:txBody>
      </p:sp>
      <p:sp>
        <p:nvSpPr>
          <p:cNvPr id="28" name="テキスト プレースホルダー 5"/>
          <p:cNvSpPr>
            <a:spLocks noGrp="1"/>
          </p:cNvSpPr>
          <p:nvPr>
            <p:ph type="body" sz="quarter" idx="17" hasCustomPrompt="1"/>
          </p:nvPr>
        </p:nvSpPr>
        <p:spPr>
          <a:xfrm>
            <a:off x="4012636" y="5802217"/>
            <a:ext cx="4906048" cy="601329"/>
          </a:xfrm>
          <a:noFill/>
        </p:spPr>
        <p:txBody>
          <a:bodyPr anchor="t">
            <a:noAutofit/>
          </a:bodyPr>
          <a:lstStyle>
            <a:lvl1pPr algn="l">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pic>
        <p:nvPicPr>
          <p:cNvPr id="33" name="図 3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37299" y="7029100"/>
            <a:ext cx="1169674" cy="1169674"/>
          </a:xfrm>
          <a:prstGeom prst="rect">
            <a:avLst/>
          </a:prstGeom>
        </p:spPr>
      </p:pic>
      <p:sp>
        <p:nvSpPr>
          <p:cNvPr id="34" name="テキスト プレースホルダー 5"/>
          <p:cNvSpPr>
            <a:spLocks noGrp="1"/>
          </p:cNvSpPr>
          <p:nvPr>
            <p:ph type="body" sz="quarter" idx="18" hasCustomPrompt="1"/>
          </p:nvPr>
        </p:nvSpPr>
        <p:spPr>
          <a:xfrm>
            <a:off x="4012636" y="7026148"/>
            <a:ext cx="4906048"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5" name="テキスト ボックス 34"/>
          <p:cNvSpPr txBox="1"/>
          <p:nvPr userDrawn="1"/>
        </p:nvSpPr>
        <p:spPr>
          <a:xfrm>
            <a:off x="3079189" y="7236226"/>
            <a:ext cx="478015" cy="769441"/>
          </a:xfrm>
          <a:prstGeom prst="rect">
            <a:avLst/>
          </a:prstGeom>
          <a:noFill/>
        </p:spPr>
        <p:txBody>
          <a:bodyPr wrap="none" rtlCol="0">
            <a:spAutoFit/>
          </a:bodyPr>
          <a:lstStyle/>
          <a:p>
            <a:pPr algn="ctr"/>
            <a:r>
              <a:rPr kumimoji="1" lang="en-US" altLang="ja-JP" sz="4400" dirty="0" smtClean="0">
                <a:solidFill>
                  <a:schemeClr val="bg2">
                    <a:lumMod val="75000"/>
                  </a:schemeClr>
                </a:solidFill>
                <a:effectLst>
                  <a:outerShdw blurRad="50800" dist="38100" dir="2700000" algn="tl" rotWithShape="0">
                    <a:schemeClr val="tx1">
                      <a:alpha val="40000"/>
                    </a:schemeClr>
                  </a:outerShdw>
                </a:effectLst>
              </a:rPr>
              <a:t>3</a:t>
            </a:r>
            <a:endParaRPr kumimoji="1" lang="ja-JP" altLang="en-US" sz="4400" dirty="0">
              <a:solidFill>
                <a:schemeClr val="bg2">
                  <a:lumMod val="75000"/>
                </a:schemeClr>
              </a:solidFill>
              <a:effectLst>
                <a:outerShdw blurRad="50800" dist="38100" dir="2700000" algn="tl" rotWithShape="0">
                  <a:schemeClr val="tx1">
                    <a:alpha val="40000"/>
                  </a:schemeClr>
                </a:outerShdw>
              </a:effectLst>
            </a:endParaRPr>
          </a:p>
        </p:txBody>
      </p:sp>
      <p:sp>
        <p:nvSpPr>
          <p:cNvPr id="36" name="テキスト プレースホルダー 5"/>
          <p:cNvSpPr>
            <a:spLocks noGrp="1"/>
          </p:cNvSpPr>
          <p:nvPr>
            <p:ph type="body" sz="quarter" idx="19" hasCustomPrompt="1"/>
          </p:nvPr>
        </p:nvSpPr>
        <p:spPr>
          <a:xfrm>
            <a:off x="4012636" y="7629363"/>
            <a:ext cx="4906048" cy="601329"/>
          </a:xfrm>
          <a:noFill/>
        </p:spPr>
        <p:txBody>
          <a:bodyPr anchor="t">
            <a:noAutofit/>
          </a:bodyPr>
          <a:lstStyle>
            <a:lvl1pPr algn="l">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pic>
        <p:nvPicPr>
          <p:cNvPr id="37" name="図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40105" y="3382566"/>
            <a:ext cx="1169674" cy="1169674"/>
          </a:xfrm>
          <a:prstGeom prst="rect">
            <a:avLst/>
          </a:prstGeom>
        </p:spPr>
      </p:pic>
      <p:sp>
        <p:nvSpPr>
          <p:cNvPr id="38" name="テキスト プレースホルダー 5"/>
          <p:cNvSpPr>
            <a:spLocks noGrp="1"/>
          </p:cNvSpPr>
          <p:nvPr>
            <p:ph type="body" sz="quarter" idx="20" hasCustomPrompt="1"/>
          </p:nvPr>
        </p:nvSpPr>
        <p:spPr>
          <a:xfrm>
            <a:off x="10615442" y="3379614"/>
            <a:ext cx="4906048"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9" name="テキスト ボックス 38"/>
          <p:cNvSpPr txBox="1"/>
          <p:nvPr userDrawn="1"/>
        </p:nvSpPr>
        <p:spPr>
          <a:xfrm>
            <a:off x="9681995" y="3589692"/>
            <a:ext cx="478015" cy="769441"/>
          </a:xfrm>
          <a:prstGeom prst="rect">
            <a:avLst/>
          </a:prstGeom>
          <a:noFill/>
        </p:spPr>
        <p:txBody>
          <a:bodyPr wrap="none" rtlCol="0">
            <a:spAutoFit/>
          </a:bodyPr>
          <a:lstStyle/>
          <a:p>
            <a:pPr algn="ctr"/>
            <a:r>
              <a:rPr kumimoji="1" lang="en-US" altLang="ja-JP" sz="4400" dirty="0" smtClean="0">
                <a:solidFill>
                  <a:schemeClr val="bg2">
                    <a:lumMod val="75000"/>
                  </a:schemeClr>
                </a:solidFill>
                <a:effectLst>
                  <a:outerShdw blurRad="50800" dist="38100" dir="2700000" algn="tl" rotWithShape="0">
                    <a:schemeClr val="tx1">
                      <a:alpha val="40000"/>
                    </a:schemeClr>
                  </a:outerShdw>
                </a:effectLst>
              </a:rPr>
              <a:t>4</a:t>
            </a:r>
            <a:endParaRPr kumimoji="1" lang="ja-JP" altLang="en-US" sz="4400" dirty="0">
              <a:solidFill>
                <a:schemeClr val="bg2">
                  <a:lumMod val="75000"/>
                </a:schemeClr>
              </a:solidFill>
              <a:effectLst>
                <a:outerShdw blurRad="50800" dist="38100" dir="2700000" algn="tl" rotWithShape="0">
                  <a:schemeClr val="tx1">
                    <a:alpha val="40000"/>
                  </a:schemeClr>
                </a:outerShdw>
              </a:effectLst>
            </a:endParaRPr>
          </a:p>
        </p:txBody>
      </p:sp>
      <p:sp>
        <p:nvSpPr>
          <p:cNvPr id="40" name="テキスト プレースホルダー 5"/>
          <p:cNvSpPr>
            <a:spLocks noGrp="1"/>
          </p:cNvSpPr>
          <p:nvPr>
            <p:ph type="body" sz="quarter" idx="21" hasCustomPrompt="1"/>
          </p:nvPr>
        </p:nvSpPr>
        <p:spPr>
          <a:xfrm>
            <a:off x="10615442" y="3982829"/>
            <a:ext cx="4906048" cy="601329"/>
          </a:xfrm>
          <a:noFill/>
        </p:spPr>
        <p:txBody>
          <a:bodyPr anchor="t">
            <a:noAutofit/>
          </a:bodyPr>
          <a:lstStyle>
            <a:lvl1pPr algn="l">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pic>
        <p:nvPicPr>
          <p:cNvPr id="41" name="図 4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40104" y="5220107"/>
            <a:ext cx="1169674" cy="1169674"/>
          </a:xfrm>
          <a:prstGeom prst="rect">
            <a:avLst/>
          </a:prstGeom>
        </p:spPr>
      </p:pic>
      <p:sp>
        <p:nvSpPr>
          <p:cNvPr id="42" name="テキスト プレースホルダー 5"/>
          <p:cNvSpPr>
            <a:spLocks noGrp="1"/>
          </p:cNvSpPr>
          <p:nvPr>
            <p:ph type="body" sz="quarter" idx="22" hasCustomPrompt="1"/>
          </p:nvPr>
        </p:nvSpPr>
        <p:spPr>
          <a:xfrm>
            <a:off x="10615442" y="5217155"/>
            <a:ext cx="4906048"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3" name="テキスト ボックス 42"/>
          <p:cNvSpPr txBox="1"/>
          <p:nvPr userDrawn="1"/>
        </p:nvSpPr>
        <p:spPr>
          <a:xfrm>
            <a:off x="9681994" y="5427233"/>
            <a:ext cx="478015" cy="769441"/>
          </a:xfrm>
          <a:prstGeom prst="rect">
            <a:avLst/>
          </a:prstGeom>
          <a:noFill/>
        </p:spPr>
        <p:txBody>
          <a:bodyPr wrap="none" rtlCol="0">
            <a:spAutoFit/>
          </a:bodyPr>
          <a:lstStyle/>
          <a:p>
            <a:pPr algn="ctr"/>
            <a:r>
              <a:rPr kumimoji="1" lang="en-US" altLang="ja-JP" sz="4400" dirty="0" smtClean="0">
                <a:solidFill>
                  <a:schemeClr val="bg2">
                    <a:lumMod val="75000"/>
                  </a:schemeClr>
                </a:solidFill>
                <a:effectLst>
                  <a:outerShdw blurRad="50800" dist="38100" dir="2700000" algn="tl" rotWithShape="0">
                    <a:schemeClr val="tx1">
                      <a:alpha val="40000"/>
                    </a:schemeClr>
                  </a:outerShdw>
                </a:effectLst>
              </a:rPr>
              <a:t>5</a:t>
            </a:r>
            <a:endParaRPr kumimoji="1" lang="ja-JP" altLang="en-US" sz="4400" dirty="0">
              <a:solidFill>
                <a:schemeClr val="bg2">
                  <a:lumMod val="75000"/>
                </a:schemeClr>
              </a:solidFill>
              <a:effectLst>
                <a:outerShdw blurRad="50800" dist="38100" dir="2700000" algn="tl" rotWithShape="0">
                  <a:schemeClr val="tx1">
                    <a:alpha val="40000"/>
                  </a:schemeClr>
                </a:outerShdw>
              </a:effectLst>
            </a:endParaRPr>
          </a:p>
        </p:txBody>
      </p:sp>
      <p:sp>
        <p:nvSpPr>
          <p:cNvPr id="44" name="テキスト プレースホルダー 5"/>
          <p:cNvSpPr>
            <a:spLocks noGrp="1"/>
          </p:cNvSpPr>
          <p:nvPr>
            <p:ph type="body" sz="quarter" idx="23" hasCustomPrompt="1"/>
          </p:nvPr>
        </p:nvSpPr>
        <p:spPr>
          <a:xfrm>
            <a:off x="10615442" y="5820370"/>
            <a:ext cx="4906048" cy="601329"/>
          </a:xfrm>
          <a:noFill/>
        </p:spPr>
        <p:txBody>
          <a:bodyPr anchor="t">
            <a:noAutofit/>
          </a:bodyPr>
          <a:lstStyle>
            <a:lvl1pPr algn="l">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pic>
        <p:nvPicPr>
          <p:cNvPr id="45" name="図 4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40105" y="7047253"/>
            <a:ext cx="1169674" cy="1169674"/>
          </a:xfrm>
          <a:prstGeom prst="rect">
            <a:avLst/>
          </a:prstGeom>
        </p:spPr>
      </p:pic>
      <p:sp>
        <p:nvSpPr>
          <p:cNvPr id="46" name="テキスト プレースホルダー 5"/>
          <p:cNvSpPr>
            <a:spLocks noGrp="1"/>
          </p:cNvSpPr>
          <p:nvPr>
            <p:ph type="body" sz="quarter" idx="24" hasCustomPrompt="1"/>
          </p:nvPr>
        </p:nvSpPr>
        <p:spPr>
          <a:xfrm>
            <a:off x="10615442" y="7044301"/>
            <a:ext cx="4906048"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7" name="テキスト ボックス 46"/>
          <p:cNvSpPr txBox="1"/>
          <p:nvPr userDrawn="1"/>
        </p:nvSpPr>
        <p:spPr>
          <a:xfrm>
            <a:off x="9681995" y="7254379"/>
            <a:ext cx="478015" cy="769441"/>
          </a:xfrm>
          <a:prstGeom prst="rect">
            <a:avLst/>
          </a:prstGeom>
          <a:noFill/>
        </p:spPr>
        <p:txBody>
          <a:bodyPr wrap="none" rtlCol="0">
            <a:spAutoFit/>
          </a:bodyPr>
          <a:lstStyle/>
          <a:p>
            <a:pPr algn="ctr"/>
            <a:r>
              <a:rPr kumimoji="1" lang="en-US" altLang="ja-JP" sz="4400" dirty="0" smtClean="0">
                <a:solidFill>
                  <a:schemeClr val="bg2">
                    <a:lumMod val="75000"/>
                  </a:schemeClr>
                </a:solidFill>
                <a:effectLst>
                  <a:outerShdw blurRad="50800" dist="38100" dir="2700000" algn="tl" rotWithShape="0">
                    <a:schemeClr val="tx1">
                      <a:alpha val="40000"/>
                    </a:schemeClr>
                  </a:outerShdw>
                </a:effectLst>
              </a:rPr>
              <a:t>6</a:t>
            </a:r>
            <a:endParaRPr kumimoji="1" lang="ja-JP" altLang="en-US" sz="4400" dirty="0">
              <a:solidFill>
                <a:schemeClr val="bg2">
                  <a:lumMod val="75000"/>
                </a:schemeClr>
              </a:solidFill>
              <a:effectLst>
                <a:outerShdw blurRad="50800" dist="38100" dir="2700000" algn="tl" rotWithShape="0">
                  <a:schemeClr val="tx1">
                    <a:alpha val="40000"/>
                  </a:schemeClr>
                </a:outerShdw>
              </a:effectLst>
            </a:endParaRPr>
          </a:p>
        </p:txBody>
      </p:sp>
      <p:sp>
        <p:nvSpPr>
          <p:cNvPr id="48" name="テキスト プレースホルダー 5"/>
          <p:cNvSpPr>
            <a:spLocks noGrp="1"/>
          </p:cNvSpPr>
          <p:nvPr>
            <p:ph type="body" sz="quarter" idx="25" hasCustomPrompt="1"/>
          </p:nvPr>
        </p:nvSpPr>
        <p:spPr>
          <a:xfrm>
            <a:off x="10615442" y="7647516"/>
            <a:ext cx="4906048" cy="601329"/>
          </a:xfrm>
          <a:noFill/>
        </p:spPr>
        <p:txBody>
          <a:bodyPr anchor="t">
            <a:noAutofit/>
          </a:bodyPr>
          <a:lstStyle>
            <a:lvl1pPr algn="l">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Tree>
    <p:extLst>
      <p:ext uri="{BB962C8B-B14F-4D97-AF65-F5344CB8AC3E}">
        <p14:creationId xmlns:p14="http://schemas.microsoft.com/office/powerpoint/2010/main" val="245172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arn(outVertical)">
                                      <p:cBhvr>
                                        <p:cTn id="7" dur="500"/>
                                        <p:tgtEl>
                                          <p:spTgt spid="50"/>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 calcmode="lin" valueType="num">
                                      <p:cBhvr>
                                        <p:cTn id="13" dur="500" fill="hold"/>
                                        <p:tgtEl>
                                          <p:spTgt spid="5"/>
                                        </p:tgtEl>
                                        <p:attrNameLst>
                                          <p:attrName>style.rotation</p:attrName>
                                        </p:attrNameLst>
                                      </p:cBhvr>
                                      <p:tavLst>
                                        <p:tav tm="0">
                                          <p:val>
                                            <p:fltVal val="90"/>
                                          </p:val>
                                        </p:tav>
                                        <p:tav tm="100000">
                                          <p:val>
                                            <p:fltVal val="0"/>
                                          </p:val>
                                        </p:tav>
                                      </p:tavLst>
                                    </p:anim>
                                    <p:animEffect transition="in" filter="fade">
                                      <p:cBhvr>
                                        <p:cTn id="14" dur="500"/>
                                        <p:tgtEl>
                                          <p:spTgt spid="5"/>
                                        </p:tgtEl>
                                      </p:cBhvr>
                                    </p:animEffect>
                                  </p:childTnLst>
                                </p:cTn>
                              </p:par>
                              <p:par>
                                <p:cTn id="15" presetID="3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 calcmode="lin" valueType="num">
                                      <p:cBhvr>
                                        <p:cTn id="19" dur="500" fill="hold"/>
                                        <p:tgtEl>
                                          <p:spTgt spid="10"/>
                                        </p:tgtEl>
                                        <p:attrNameLst>
                                          <p:attrName>style.rotation</p:attrName>
                                        </p:attrNameLst>
                                      </p:cBhvr>
                                      <p:tavLst>
                                        <p:tav tm="0">
                                          <p:val>
                                            <p:fltVal val="90"/>
                                          </p:val>
                                        </p:tav>
                                        <p:tav tm="100000">
                                          <p:val>
                                            <p:fltVal val="0"/>
                                          </p:val>
                                        </p:tav>
                                      </p:tavLst>
                                    </p:anim>
                                    <p:animEffect transition="in" filter="fade">
                                      <p:cBhvr>
                                        <p:cTn id="20" dur="500"/>
                                        <p:tgtEl>
                                          <p:spTgt spid="10"/>
                                        </p:tgtEl>
                                      </p:cBhvr>
                                    </p:animEffect>
                                  </p:childTnLst>
                                </p:cTn>
                              </p:par>
                              <p:par>
                                <p:cTn id="21" presetID="31" presetClass="entr" presetSubtype="0"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 calcmode="lin" valueType="num">
                                      <p:cBhvr>
                                        <p:cTn id="23"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6">
                                            <p:txEl>
                                              <p:pRg st="0" end="0"/>
                                            </p:txEl>
                                          </p:spTgt>
                                        </p:tgtEl>
                                        <p:attrNameLst>
                                          <p:attrName>ppt_h</p:attrName>
                                        </p:attrNameLst>
                                      </p:cBhvr>
                                      <p:tavLst>
                                        <p:tav tm="0">
                                          <p:val>
                                            <p:fltVal val="0"/>
                                          </p:val>
                                        </p:tav>
                                        <p:tav tm="100000">
                                          <p:val>
                                            <p:strVal val="#ppt_h"/>
                                          </p:val>
                                        </p:tav>
                                      </p:tavLst>
                                    </p:anim>
                                    <p:anim calcmode="lin" valueType="num">
                                      <p:cBhvr>
                                        <p:cTn id="25" dur="5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26" dur="500"/>
                                        <p:tgtEl>
                                          <p:spTgt spid="6">
                                            <p:txEl>
                                              <p:pRg st="0" end="0"/>
                                            </p:txEl>
                                          </p:spTgt>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 calcmode="lin" valueType="num">
                                      <p:cBhvr>
                                        <p:cTn id="29"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14">
                                            <p:txEl>
                                              <p:pRg st="0" end="0"/>
                                            </p:txEl>
                                          </p:spTgt>
                                        </p:tgtEl>
                                        <p:attrNameLst>
                                          <p:attrName>ppt_h</p:attrName>
                                        </p:attrNameLst>
                                      </p:cBhvr>
                                      <p:tavLst>
                                        <p:tav tm="0">
                                          <p:val>
                                            <p:fltVal val="0"/>
                                          </p:val>
                                        </p:tav>
                                        <p:tav tm="100000">
                                          <p:val>
                                            <p:strVal val="#ppt_h"/>
                                          </p:val>
                                        </p:tav>
                                      </p:tavLst>
                                    </p:anim>
                                    <p:anim calcmode="lin" valueType="num">
                                      <p:cBhvr>
                                        <p:cTn id="31" dur="500" fill="hold"/>
                                        <p:tgtEl>
                                          <p:spTgt spid="14">
                                            <p:txEl>
                                              <p:pRg st="0" end="0"/>
                                            </p:txEl>
                                          </p:spTgt>
                                        </p:tgtEl>
                                        <p:attrNameLst>
                                          <p:attrName>style.rotation</p:attrName>
                                        </p:attrNameLst>
                                      </p:cBhvr>
                                      <p:tavLst>
                                        <p:tav tm="0">
                                          <p:val>
                                            <p:fltVal val="90"/>
                                          </p:val>
                                        </p:tav>
                                        <p:tav tm="100000">
                                          <p:val>
                                            <p:fltVal val="0"/>
                                          </p:val>
                                        </p:tav>
                                      </p:tavLst>
                                    </p:anim>
                                    <p:animEffect transition="in" filter="fade">
                                      <p:cBhvr>
                                        <p:cTn id="32" dur="500"/>
                                        <p:tgtEl>
                                          <p:spTgt spid="14">
                                            <p:txEl>
                                              <p:pRg st="0" end="0"/>
                                            </p:txEl>
                                          </p:spTgt>
                                        </p:tgtEl>
                                      </p:cBhvr>
                                    </p:animEffect>
                                  </p:childTnLst>
                                </p:cTn>
                              </p:par>
                            </p:childTnLst>
                          </p:cTn>
                        </p:par>
                        <p:par>
                          <p:cTn id="33" fill="hold">
                            <p:stCondLst>
                              <p:cond delay="1000"/>
                            </p:stCondLst>
                            <p:childTnLst>
                              <p:par>
                                <p:cTn id="34" presetID="31" presetClass="entr" presetSubtype="0"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p:cTn id="36" dur="500" fill="hold"/>
                                        <p:tgtEl>
                                          <p:spTgt spid="25"/>
                                        </p:tgtEl>
                                        <p:attrNameLst>
                                          <p:attrName>ppt_w</p:attrName>
                                        </p:attrNameLst>
                                      </p:cBhvr>
                                      <p:tavLst>
                                        <p:tav tm="0">
                                          <p:val>
                                            <p:fltVal val="0"/>
                                          </p:val>
                                        </p:tav>
                                        <p:tav tm="100000">
                                          <p:val>
                                            <p:strVal val="#ppt_w"/>
                                          </p:val>
                                        </p:tav>
                                      </p:tavLst>
                                    </p:anim>
                                    <p:anim calcmode="lin" valueType="num">
                                      <p:cBhvr>
                                        <p:cTn id="37" dur="500" fill="hold"/>
                                        <p:tgtEl>
                                          <p:spTgt spid="25"/>
                                        </p:tgtEl>
                                        <p:attrNameLst>
                                          <p:attrName>ppt_h</p:attrName>
                                        </p:attrNameLst>
                                      </p:cBhvr>
                                      <p:tavLst>
                                        <p:tav tm="0">
                                          <p:val>
                                            <p:fltVal val="0"/>
                                          </p:val>
                                        </p:tav>
                                        <p:tav tm="100000">
                                          <p:val>
                                            <p:strVal val="#ppt_h"/>
                                          </p:val>
                                        </p:tav>
                                      </p:tavLst>
                                    </p:anim>
                                    <p:anim calcmode="lin" valueType="num">
                                      <p:cBhvr>
                                        <p:cTn id="38" dur="500" fill="hold"/>
                                        <p:tgtEl>
                                          <p:spTgt spid="25"/>
                                        </p:tgtEl>
                                        <p:attrNameLst>
                                          <p:attrName>style.rotation</p:attrName>
                                        </p:attrNameLst>
                                      </p:cBhvr>
                                      <p:tavLst>
                                        <p:tav tm="0">
                                          <p:val>
                                            <p:fltVal val="90"/>
                                          </p:val>
                                        </p:tav>
                                        <p:tav tm="100000">
                                          <p:val>
                                            <p:fltVal val="0"/>
                                          </p:val>
                                        </p:tav>
                                      </p:tavLst>
                                    </p:anim>
                                    <p:animEffect transition="in" filter="fade">
                                      <p:cBhvr>
                                        <p:cTn id="39" dur="500"/>
                                        <p:tgtEl>
                                          <p:spTgt spid="25"/>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500" fill="hold"/>
                                        <p:tgtEl>
                                          <p:spTgt spid="27"/>
                                        </p:tgtEl>
                                        <p:attrNameLst>
                                          <p:attrName>ppt_w</p:attrName>
                                        </p:attrNameLst>
                                      </p:cBhvr>
                                      <p:tavLst>
                                        <p:tav tm="0">
                                          <p:val>
                                            <p:fltVal val="0"/>
                                          </p:val>
                                        </p:tav>
                                        <p:tav tm="100000">
                                          <p:val>
                                            <p:strVal val="#ppt_w"/>
                                          </p:val>
                                        </p:tav>
                                      </p:tavLst>
                                    </p:anim>
                                    <p:anim calcmode="lin" valueType="num">
                                      <p:cBhvr>
                                        <p:cTn id="43" dur="500" fill="hold"/>
                                        <p:tgtEl>
                                          <p:spTgt spid="27"/>
                                        </p:tgtEl>
                                        <p:attrNameLst>
                                          <p:attrName>ppt_h</p:attrName>
                                        </p:attrNameLst>
                                      </p:cBhvr>
                                      <p:tavLst>
                                        <p:tav tm="0">
                                          <p:val>
                                            <p:fltVal val="0"/>
                                          </p:val>
                                        </p:tav>
                                        <p:tav tm="100000">
                                          <p:val>
                                            <p:strVal val="#ppt_h"/>
                                          </p:val>
                                        </p:tav>
                                      </p:tavLst>
                                    </p:anim>
                                    <p:anim calcmode="lin" valueType="num">
                                      <p:cBhvr>
                                        <p:cTn id="44" dur="500" fill="hold"/>
                                        <p:tgtEl>
                                          <p:spTgt spid="27"/>
                                        </p:tgtEl>
                                        <p:attrNameLst>
                                          <p:attrName>style.rotation</p:attrName>
                                        </p:attrNameLst>
                                      </p:cBhvr>
                                      <p:tavLst>
                                        <p:tav tm="0">
                                          <p:val>
                                            <p:fltVal val="90"/>
                                          </p:val>
                                        </p:tav>
                                        <p:tav tm="100000">
                                          <p:val>
                                            <p:fltVal val="0"/>
                                          </p:val>
                                        </p:tav>
                                      </p:tavLst>
                                    </p:anim>
                                    <p:animEffect transition="in" filter="fade">
                                      <p:cBhvr>
                                        <p:cTn id="45" dur="500"/>
                                        <p:tgtEl>
                                          <p:spTgt spid="27"/>
                                        </p:tgtEl>
                                      </p:cBhvr>
                                    </p:animEffect>
                                  </p:childTnLst>
                                </p:cTn>
                              </p:par>
                              <p:par>
                                <p:cTn id="46" presetID="31" presetClass="entr" presetSubtype="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p:cTn id="48" dur="500" fill="hold"/>
                                        <p:tgtEl>
                                          <p:spTgt spid="26">
                                            <p:txEl>
                                              <p:pRg st="0" end="0"/>
                                            </p:txEl>
                                          </p:spTgt>
                                        </p:tgtEl>
                                        <p:attrNameLst>
                                          <p:attrName>ppt_w</p:attrName>
                                        </p:attrNameLst>
                                      </p:cBhvr>
                                      <p:tavLst>
                                        <p:tav tm="0">
                                          <p:val>
                                            <p:fltVal val="0"/>
                                          </p:val>
                                        </p:tav>
                                        <p:tav tm="100000">
                                          <p:val>
                                            <p:strVal val="#ppt_w"/>
                                          </p:val>
                                        </p:tav>
                                      </p:tavLst>
                                    </p:anim>
                                    <p:anim calcmode="lin" valueType="num">
                                      <p:cBhvr>
                                        <p:cTn id="49" dur="500" fill="hold"/>
                                        <p:tgtEl>
                                          <p:spTgt spid="26">
                                            <p:txEl>
                                              <p:pRg st="0" end="0"/>
                                            </p:txEl>
                                          </p:spTgt>
                                        </p:tgtEl>
                                        <p:attrNameLst>
                                          <p:attrName>ppt_h</p:attrName>
                                        </p:attrNameLst>
                                      </p:cBhvr>
                                      <p:tavLst>
                                        <p:tav tm="0">
                                          <p:val>
                                            <p:fltVal val="0"/>
                                          </p:val>
                                        </p:tav>
                                        <p:tav tm="100000">
                                          <p:val>
                                            <p:strVal val="#ppt_h"/>
                                          </p:val>
                                        </p:tav>
                                      </p:tavLst>
                                    </p:anim>
                                    <p:anim calcmode="lin" valueType="num">
                                      <p:cBhvr>
                                        <p:cTn id="50" dur="500" fill="hold"/>
                                        <p:tgtEl>
                                          <p:spTgt spid="26">
                                            <p:txEl>
                                              <p:pRg st="0" end="0"/>
                                            </p:txEl>
                                          </p:spTgt>
                                        </p:tgtEl>
                                        <p:attrNameLst>
                                          <p:attrName>style.rotation</p:attrName>
                                        </p:attrNameLst>
                                      </p:cBhvr>
                                      <p:tavLst>
                                        <p:tav tm="0">
                                          <p:val>
                                            <p:fltVal val="90"/>
                                          </p:val>
                                        </p:tav>
                                        <p:tav tm="100000">
                                          <p:val>
                                            <p:fltVal val="0"/>
                                          </p:val>
                                        </p:tav>
                                      </p:tavLst>
                                    </p:anim>
                                    <p:animEffect transition="in" filter="fade">
                                      <p:cBhvr>
                                        <p:cTn id="51" dur="500"/>
                                        <p:tgtEl>
                                          <p:spTgt spid="26">
                                            <p:txEl>
                                              <p:pRg st="0" end="0"/>
                                            </p:txEl>
                                          </p:spTgt>
                                        </p:tgtEl>
                                      </p:cBhvr>
                                    </p:animEffect>
                                  </p:childTnLst>
                                </p:cTn>
                              </p:par>
                              <p:par>
                                <p:cTn id="52" presetID="31" presetClass="entr" presetSubtype="0" fill="hold" grpId="0" nodeType="withEffect">
                                  <p:stCondLst>
                                    <p:cond delay="0"/>
                                  </p:stCondLst>
                                  <p:childTnLst>
                                    <p:set>
                                      <p:cBhvr>
                                        <p:cTn id="53" dur="1" fill="hold">
                                          <p:stCondLst>
                                            <p:cond delay="0"/>
                                          </p:stCondLst>
                                        </p:cTn>
                                        <p:tgtEl>
                                          <p:spTgt spid="28">
                                            <p:txEl>
                                              <p:pRg st="0" end="0"/>
                                            </p:txEl>
                                          </p:spTgt>
                                        </p:tgtEl>
                                        <p:attrNameLst>
                                          <p:attrName>style.visibility</p:attrName>
                                        </p:attrNameLst>
                                      </p:cBhvr>
                                      <p:to>
                                        <p:strVal val="visible"/>
                                      </p:to>
                                    </p:set>
                                    <p:anim calcmode="lin" valueType="num">
                                      <p:cBhvr>
                                        <p:cTn id="54" dur="500" fill="hold"/>
                                        <p:tgtEl>
                                          <p:spTgt spid="28">
                                            <p:txEl>
                                              <p:pRg st="0" end="0"/>
                                            </p:txEl>
                                          </p:spTgt>
                                        </p:tgtEl>
                                        <p:attrNameLst>
                                          <p:attrName>ppt_w</p:attrName>
                                        </p:attrNameLst>
                                      </p:cBhvr>
                                      <p:tavLst>
                                        <p:tav tm="0">
                                          <p:val>
                                            <p:fltVal val="0"/>
                                          </p:val>
                                        </p:tav>
                                        <p:tav tm="100000">
                                          <p:val>
                                            <p:strVal val="#ppt_w"/>
                                          </p:val>
                                        </p:tav>
                                      </p:tavLst>
                                    </p:anim>
                                    <p:anim calcmode="lin" valueType="num">
                                      <p:cBhvr>
                                        <p:cTn id="55" dur="500" fill="hold"/>
                                        <p:tgtEl>
                                          <p:spTgt spid="28">
                                            <p:txEl>
                                              <p:pRg st="0" end="0"/>
                                            </p:txEl>
                                          </p:spTgt>
                                        </p:tgtEl>
                                        <p:attrNameLst>
                                          <p:attrName>ppt_h</p:attrName>
                                        </p:attrNameLst>
                                      </p:cBhvr>
                                      <p:tavLst>
                                        <p:tav tm="0">
                                          <p:val>
                                            <p:fltVal val="0"/>
                                          </p:val>
                                        </p:tav>
                                        <p:tav tm="100000">
                                          <p:val>
                                            <p:strVal val="#ppt_h"/>
                                          </p:val>
                                        </p:tav>
                                      </p:tavLst>
                                    </p:anim>
                                    <p:anim calcmode="lin" valueType="num">
                                      <p:cBhvr>
                                        <p:cTn id="56" dur="500" fill="hold"/>
                                        <p:tgtEl>
                                          <p:spTgt spid="28">
                                            <p:txEl>
                                              <p:pRg st="0" end="0"/>
                                            </p:txEl>
                                          </p:spTgt>
                                        </p:tgtEl>
                                        <p:attrNameLst>
                                          <p:attrName>style.rotation</p:attrName>
                                        </p:attrNameLst>
                                      </p:cBhvr>
                                      <p:tavLst>
                                        <p:tav tm="0">
                                          <p:val>
                                            <p:fltVal val="90"/>
                                          </p:val>
                                        </p:tav>
                                        <p:tav tm="100000">
                                          <p:val>
                                            <p:fltVal val="0"/>
                                          </p:val>
                                        </p:tav>
                                      </p:tavLst>
                                    </p:anim>
                                    <p:animEffect transition="in" filter="fade">
                                      <p:cBhvr>
                                        <p:cTn id="57" dur="500"/>
                                        <p:tgtEl>
                                          <p:spTgt spid="28">
                                            <p:txEl>
                                              <p:pRg st="0" end="0"/>
                                            </p:txEl>
                                          </p:spTgt>
                                        </p:tgtEl>
                                      </p:cBhvr>
                                    </p:animEffect>
                                  </p:childTnLst>
                                </p:cTn>
                              </p:par>
                            </p:childTnLst>
                          </p:cTn>
                        </p:par>
                        <p:par>
                          <p:cTn id="58" fill="hold">
                            <p:stCondLst>
                              <p:cond delay="1500"/>
                            </p:stCondLst>
                            <p:childTnLst>
                              <p:par>
                                <p:cTn id="59" presetID="31" presetClass="entr" presetSubtype="0" fill="hold" nodeType="afterEffect">
                                  <p:stCondLst>
                                    <p:cond delay="0"/>
                                  </p:stCondLst>
                                  <p:childTnLst>
                                    <p:set>
                                      <p:cBhvr>
                                        <p:cTn id="60" dur="1" fill="hold">
                                          <p:stCondLst>
                                            <p:cond delay="0"/>
                                          </p:stCondLst>
                                        </p:cTn>
                                        <p:tgtEl>
                                          <p:spTgt spid="33"/>
                                        </p:tgtEl>
                                        <p:attrNameLst>
                                          <p:attrName>style.visibility</p:attrName>
                                        </p:attrNameLst>
                                      </p:cBhvr>
                                      <p:to>
                                        <p:strVal val="visible"/>
                                      </p:to>
                                    </p:set>
                                    <p:anim calcmode="lin" valueType="num">
                                      <p:cBhvr>
                                        <p:cTn id="61" dur="500" fill="hold"/>
                                        <p:tgtEl>
                                          <p:spTgt spid="33"/>
                                        </p:tgtEl>
                                        <p:attrNameLst>
                                          <p:attrName>ppt_w</p:attrName>
                                        </p:attrNameLst>
                                      </p:cBhvr>
                                      <p:tavLst>
                                        <p:tav tm="0">
                                          <p:val>
                                            <p:fltVal val="0"/>
                                          </p:val>
                                        </p:tav>
                                        <p:tav tm="100000">
                                          <p:val>
                                            <p:strVal val="#ppt_w"/>
                                          </p:val>
                                        </p:tav>
                                      </p:tavLst>
                                    </p:anim>
                                    <p:anim calcmode="lin" valueType="num">
                                      <p:cBhvr>
                                        <p:cTn id="62" dur="500" fill="hold"/>
                                        <p:tgtEl>
                                          <p:spTgt spid="33"/>
                                        </p:tgtEl>
                                        <p:attrNameLst>
                                          <p:attrName>ppt_h</p:attrName>
                                        </p:attrNameLst>
                                      </p:cBhvr>
                                      <p:tavLst>
                                        <p:tav tm="0">
                                          <p:val>
                                            <p:fltVal val="0"/>
                                          </p:val>
                                        </p:tav>
                                        <p:tav tm="100000">
                                          <p:val>
                                            <p:strVal val="#ppt_h"/>
                                          </p:val>
                                        </p:tav>
                                      </p:tavLst>
                                    </p:anim>
                                    <p:anim calcmode="lin" valueType="num">
                                      <p:cBhvr>
                                        <p:cTn id="63" dur="500" fill="hold"/>
                                        <p:tgtEl>
                                          <p:spTgt spid="33"/>
                                        </p:tgtEl>
                                        <p:attrNameLst>
                                          <p:attrName>style.rotation</p:attrName>
                                        </p:attrNameLst>
                                      </p:cBhvr>
                                      <p:tavLst>
                                        <p:tav tm="0">
                                          <p:val>
                                            <p:fltVal val="90"/>
                                          </p:val>
                                        </p:tav>
                                        <p:tav tm="100000">
                                          <p:val>
                                            <p:fltVal val="0"/>
                                          </p:val>
                                        </p:tav>
                                      </p:tavLst>
                                    </p:anim>
                                    <p:animEffect transition="in" filter="fade">
                                      <p:cBhvr>
                                        <p:cTn id="64" dur="500"/>
                                        <p:tgtEl>
                                          <p:spTgt spid="33"/>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p:cTn id="67" dur="500" fill="hold"/>
                                        <p:tgtEl>
                                          <p:spTgt spid="35"/>
                                        </p:tgtEl>
                                        <p:attrNameLst>
                                          <p:attrName>ppt_w</p:attrName>
                                        </p:attrNameLst>
                                      </p:cBhvr>
                                      <p:tavLst>
                                        <p:tav tm="0">
                                          <p:val>
                                            <p:fltVal val="0"/>
                                          </p:val>
                                        </p:tav>
                                        <p:tav tm="100000">
                                          <p:val>
                                            <p:strVal val="#ppt_w"/>
                                          </p:val>
                                        </p:tav>
                                      </p:tavLst>
                                    </p:anim>
                                    <p:anim calcmode="lin" valueType="num">
                                      <p:cBhvr>
                                        <p:cTn id="68" dur="500" fill="hold"/>
                                        <p:tgtEl>
                                          <p:spTgt spid="35"/>
                                        </p:tgtEl>
                                        <p:attrNameLst>
                                          <p:attrName>ppt_h</p:attrName>
                                        </p:attrNameLst>
                                      </p:cBhvr>
                                      <p:tavLst>
                                        <p:tav tm="0">
                                          <p:val>
                                            <p:fltVal val="0"/>
                                          </p:val>
                                        </p:tav>
                                        <p:tav tm="100000">
                                          <p:val>
                                            <p:strVal val="#ppt_h"/>
                                          </p:val>
                                        </p:tav>
                                      </p:tavLst>
                                    </p:anim>
                                    <p:anim calcmode="lin" valueType="num">
                                      <p:cBhvr>
                                        <p:cTn id="69" dur="500" fill="hold"/>
                                        <p:tgtEl>
                                          <p:spTgt spid="35"/>
                                        </p:tgtEl>
                                        <p:attrNameLst>
                                          <p:attrName>style.rotation</p:attrName>
                                        </p:attrNameLst>
                                      </p:cBhvr>
                                      <p:tavLst>
                                        <p:tav tm="0">
                                          <p:val>
                                            <p:fltVal val="90"/>
                                          </p:val>
                                        </p:tav>
                                        <p:tav tm="100000">
                                          <p:val>
                                            <p:fltVal val="0"/>
                                          </p:val>
                                        </p:tav>
                                      </p:tavLst>
                                    </p:anim>
                                    <p:animEffect transition="in" filter="fade">
                                      <p:cBhvr>
                                        <p:cTn id="70" dur="500"/>
                                        <p:tgtEl>
                                          <p:spTgt spid="35"/>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34">
                                            <p:txEl>
                                              <p:pRg st="0" end="0"/>
                                            </p:txEl>
                                          </p:spTgt>
                                        </p:tgtEl>
                                        <p:attrNameLst>
                                          <p:attrName>style.visibility</p:attrName>
                                        </p:attrNameLst>
                                      </p:cBhvr>
                                      <p:to>
                                        <p:strVal val="visible"/>
                                      </p:to>
                                    </p:set>
                                    <p:anim calcmode="lin" valueType="num">
                                      <p:cBhvr>
                                        <p:cTn id="73"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74" dur="500" fill="hold"/>
                                        <p:tgtEl>
                                          <p:spTgt spid="34">
                                            <p:txEl>
                                              <p:pRg st="0" end="0"/>
                                            </p:txEl>
                                          </p:spTgt>
                                        </p:tgtEl>
                                        <p:attrNameLst>
                                          <p:attrName>ppt_h</p:attrName>
                                        </p:attrNameLst>
                                      </p:cBhvr>
                                      <p:tavLst>
                                        <p:tav tm="0">
                                          <p:val>
                                            <p:fltVal val="0"/>
                                          </p:val>
                                        </p:tav>
                                        <p:tav tm="100000">
                                          <p:val>
                                            <p:strVal val="#ppt_h"/>
                                          </p:val>
                                        </p:tav>
                                      </p:tavLst>
                                    </p:anim>
                                    <p:anim calcmode="lin" valueType="num">
                                      <p:cBhvr>
                                        <p:cTn id="75" dur="500" fill="hold"/>
                                        <p:tgtEl>
                                          <p:spTgt spid="34">
                                            <p:txEl>
                                              <p:pRg st="0" end="0"/>
                                            </p:txEl>
                                          </p:spTgt>
                                        </p:tgtEl>
                                        <p:attrNameLst>
                                          <p:attrName>style.rotation</p:attrName>
                                        </p:attrNameLst>
                                      </p:cBhvr>
                                      <p:tavLst>
                                        <p:tav tm="0">
                                          <p:val>
                                            <p:fltVal val="90"/>
                                          </p:val>
                                        </p:tav>
                                        <p:tav tm="100000">
                                          <p:val>
                                            <p:fltVal val="0"/>
                                          </p:val>
                                        </p:tav>
                                      </p:tavLst>
                                    </p:anim>
                                    <p:animEffect transition="in" filter="fade">
                                      <p:cBhvr>
                                        <p:cTn id="76" dur="500"/>
                                        <p:tgtEl>
                                          <p:spTgt spid="34">
                                            <p:txEl>
                                              <p:pRg st="0" end="0"/>
                                            </p:txEl>
                                          </p:spTgt>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36">
                                            <p:txEl>
                                              <p:pRg st="0" end="0"/>
                                            </p:txEl>
                                          </p:spTgt>
                                        </p:tgtEl>
                                        <p:attrNameLst>
                                          <p:attrName>style.visibility</p:attrName>
                                        </p:attrNameLst>
                                      </p:cBhvr>
                                      <p:to>
                                        <p:strVal val="visible"/>
                                      </p:to>
                                    </p:set>
                                    <p:anim calcmode="lin" valueType="num">
                                      <p:cBhvr>
                                        <p:cTn id="79" dur="500" fill="hold"/>
                                        <p:tgtEl>
                                          <p:spTgt spid="36">
                                            <p:txEl>
                                              <p:pRg st="0" end="0"/>
                                            </p:txEl>
                                          </p:spTgt>
                                        </p:tgtEl>
                                        <p:attrNameLst>
                                          <p:attrName>ppt_w</p:attrName>
                                        </p:attrNameLst>
                                      </p:cBhvr>
                                      <p:tavLst>
                                        <p:tav tm="0">
                                          <p:val>
                                            <p:fltVal val="0"/>
                                          </p:val>
                                        </p:tav>
                                        <p:tav tm="100000">
                                          <p:val>
                                            <p:strVal val="#ppt_w"/>
                                          </p:val>
                                        </p:tav>
                                      </p:tavLst>
                                    </p:anim>
                                    <p:anim calcmode="lin" valueType="num">
                                      <p:cBhvr>
                                        <p:cTn id="80" dur="500" fill="hold"/>
                                        <p:tgtEl>
                                          <p:spTgt spid="36">
                                            <p:txEl>
                                              <p:pRg st="0" end="0"/>
                                            </p:txEl>
                                          </p:spTgt>
                                        </p:tgtEl>
                                        <p:attrNameLst>
                                          <p:attrName>ppt_h</p:attrName>
                                        </p:attrNameLst>
                                      </p:cBhvr>
                                      <p:tavLst>
                                        <p:tav tm="0">
                                          <p:val>
                                            <p:fltVal val="0"/>
                                          </p:val>
                                        </p:tav>
                                        <p:tav tm="100000">
                                          <p:val>
                                            <p:strVal val="#ppt_h"/>
                                          </p:val>
                                        </p:tav>
                                      </p:tavLst>
                                    </p:anim>
                                    <p:anim calcmode="lin" valueType="num">
                                      <p:cBhvr>
                                        <p:cTn id="81" dur="500" fill="hold"/>
                                        <p:tgtEl>
                                          <p:spTgt spid="36">
                                            <p:txEl>
                                              <p:pRg st="0" end="0"/>
                                            </p:txEl>
                                          </p:spTgt>
                                        </p:tgtEl>
                                        <p:attrNameLst>
                                          <p:attrName>style.rotation</p:attrName>
                                        </p:attrNameLst>
                                      </p:cBhvr>
                                      <p:tavLst>
                                        <p:tav tm="0">
                                          <p:val>
                                            <p:fltVal val="90"/>
                                          </p:val>
                                        </p:tav>
                                        <p:tav tm="100000">
                                          <p:val>
                                            <p:fltVal val="0"/>
                                          </p:val>
                                        </p:tav>
                                      </p:tavLst>
                                    </p:anim>
                                    <p:animEffect transition="in" filter="fade">
                                      <p:cBhvr>
                                        <p:cTn id="82" dur="500"/>
                                        <p:tgtEl>
                                          <p:spTgt spid="36">
                                            <p:txEl>
                                              <p:pRg st="0" end="0"/>
                                            </p:txEl>
                                          </p:spTgt>
                                        </p:tgtEl>
                                      </p:cBhvr>
                                    </p:animEffect>
                                  </p:childTnLst>
                                </p:cTn>
                              </p:par>
                            </p:childTnLst>
                          </p:cTn>
                        </p:par>
                        <p:par>
                          <p:cTn id="83" fill="hold">
                            <p:stCondLst>
                              <p:cond delay="2000"/>
                            </p:stCondLst>
                            <p:childTnLst>
                              <p:par>
                                <p:cTn id="84" presetID="31" presetClass="entr" presetSubtype="0" fill="hold" nodeType="afterEffect">
                                  <p:stCondLst>
                                    <p:cond delay="0"/>
                                  </p:stCondLst>
                                  <p:childTnLst>
                                    <p:set>
                                      <p:cBhvr>
                                        <p:cTn id="85" dur="1" fill="hold">
                                          <p:stCondLst>
                                            <p:cond delay="0"/>
                                          </p:stCondLst>
                                        </p:cTn>
                                        <p:tgtEl>
                                          <p:spTgt spid="37"/>
                                        </p:tgtEl>
                                        <p:attrNameLst>
                                          <p:attrName>style.visibility</p:attrName>
                                        </p:attrNameLst>
                                      </p:cBhvr>
                                      <p:to>
                                        <p:strVal val="visible"/>
                                      </p:to>
                                    </p:set>
                                    <p:anim calcmode="lin" valueType="num">
                                      <p:cBhvr>
                                        <p:cTn id="86" dur="500" fill="hold"/>
                                        <p:tgtEl>
                                          <p:spTgt spid="37"/>
                                        </p:tgtEl>
                                        <p:attrNameLst>
                                          <p:attrName>ppt_w</p:attrName>
                                        </p:attrNameLst>
                                      </p:cBhvr>
                                      <p:tavLst>
                                        <p:tav tm="0">
                                          <p:val>
                                            <p:fltVal val="0"/>
                                          </p:val>
                                        </p:tav>
                                        <p:tav tm="100000">
                                          <p:val>
                                            <p:strVal val="#ppt_w"/>
                                          </p:val>
                                        </p:tav>
                                      </p:tavLst>
                                    </p:anim>
                                    <p:anim calcmode="lin" valueType="num">
                                      <p:cBhvr>
                                        <p:cTn id="87" dur="500" fill="hold"/>
                                        <p:tgtEl>
                                          <p:spTgt spid="37"/>
                                        </p:tgtEl>
                                        <p:attrNameLst>
                                          <p:attrName>ppt_h</p:attrName>
                                        </p:attrNameLst>
                                      </p:cBhvr>
                                      <p:tavLst>
                                        <p:tav tm="0">
                                          <p:val>
                                            <p:fltVal val="0"/>
                                          </p:val>
                                        </p:tav>
                                        <p:tav tm="100000">
                                          <p:val>
                                            <p:strVal val="#ppt_h"/>
                                          </p:val>
                                        </p:tav>
                                      </p:tavLst>
                                    </p:anim>
                                    <p:anim calcmode="lin" valueType="num">
                                      <p:cBhvr>
                                        <p:cTn id="88" dur="500" fill="hold"/>
                                        <p:tgtEl>
                                          <p:spTgt spid="37"/>
                                        </p:tgtEl>
                                        <p:attrNameLst>
                                          <p:attrName>style.rotation</p:attrName>
                                        </p:attrNameLst>
                                      </p:cBhvr>
                                      <p:tavLst>
                                        <p:tav tm="0">
                                          <p:val>
                                            <p:fltVal val="90"/>
                                          </p:val>
                                        </p:tav>
                                        <p:tav tm="100000">
                                          <p:val>
                                            <p:fltVal val="0"/>
                                          </p:val>
                                        </p:tav>
                                      </p:tavLst>
                                    </p:anim>
                                    <p:animEffect transition="in" filter="fade">
                                      <p:cBhvr>
                                        <p:cTn id="89" dur="500"/>
                                        <p:tgtEl>
                                          <p:spTgt spid="37"/>
                                        </p:tgtEl>
                                      </p:cBhvr>
                                    </p:animEffect>
                                  </p:childTnLst>
                                </p:cTn>
                              </p:par>
                              <p:par>
                                <p:cTn id="90" presetID="31" presetClass="entr" presetSubtype="0" fill="hold" grpId="0" nodeType="withEffect">
                                  <p:stCondLst>
                                    <p:cond delay="0"/>
                                  </p:stCondLst>
                                  <p:childTnLst>
                                    <p:set>
                                      <p:cBhvr>
                                        <p:cTn id="91" dur="1" fill="hold">
                                          <p:stCondLst>
                                            <p:cond delay="0"/>
                                          </p:stCondLst>
                                        </p:cTn>
                                        <p:tgtEl>
                                          <p:spTgt spid="39"/>
                                        </p:tgtEl>
                                        <p:attrNameLst>
                                          <p:attrName>style.visibility</p:attrName>
                                        </p:attrNameLst>
                                      </p:cBhvr>
                                      <p:to>
                                        <p:strVal val="visible"/>
                                      </p:to>
                                    </p:set>
                                    <p:anim calcmode="lin" valueType="num">
                                      <p:cBhvr>
                                        <p:cTn id="92" dur="500" fill="hold"/>
                                        <p:tgtEl>
                                          <p:spTgt spid="39"/>
                                        </p:tgtEl>
                                        <p:attrNameLst>
                                          <p:attrName>ppt_w</p:attrName>
                                        </p:attrNameLst>
                                      </p:cBhvr>
                                      <p:tavLst>
                                        <p:tav tm="0">
                                          <p:val>
                                            <p:fltVal val="0"/>
                                          </p:val>
                                        </p:tav>
                                        <p:tav tm="100000">
                                          <p:val>
                                            <p:strVal val="#ppt_w"/>
                                          </p:val>
                                        </p:tav>
                                      </p:tavLst>
                                    </p:anim>
                                    <p:anim calcmode="lin" valueType="num">
                                      <p:cBhvr>
                                        <p:cTn id="93" dur="500" fill="hold"/>
                                        <p:tgtEl>
                                          <p:spTgt spid="39"/>
                                        </p:tgtEl>
                                        <p:attrNameLst>
                                          <p:attrName>ppt_h</p:attrName>
                                        </p:attrNameLst>
                                      </p:cBhvr>
                                      <p:tavLst>
                                        <p:tav tm="0">
                                          <p:val>
                                            <p:fltVal val="0"/>
                                          </p:val>
                                        </p:tav>
                                        <p:tav tm="100000">
                                          <p:val>
                                            <p:strVal val="#ppt_h"/>
                                          </p:val>
                                        </p:tav>
                                      </p:tavLst>
                                    </p:anim>
                                    <p:anim calcmode="lin" valueType="num">
                                      <p:cBhvr>
                                        <p:cTn id="94" dur="500" fill="hold"/>
                                        <p:tgtEl>
                                          <p:spTgt spid="39"/>
                                        </p:tgtEl>
                                        <p:attrNameLst>
                                          <p:attrName>style.rotation</p:attrName>
                                        </p:attrNameLst>
                                      </p:cBhvr>
                                      <p:tavLst>
                                        <p:tav tm="0">
                                          <p:val>
                                            <p:fltVal val="90"/>
                                          </p:val>
                                        </p:tav>
                                        <p:tav tm="100000">
                                          <p:val>
                                            <p:fltVal val="0"/>
                                          </p:val>
                                        </p:tav>
                                      </p:tavLst>
                                    </p:anim>
                                    <p:animEffect transition="in" filter="fade">
                                      <p:cBhvr>
                                        <p:cTn id="95" dur="500"/>
                                        <p:tgtEl>
                                          <p:spTgt spid="39"/>
                                        </p:tgtEl>
                                      </p:cBhvr>
                                    </p:animEffect>
                                  </p:childTnLst>
                                </p:cTn>
                              </p:par>
                              <p:par>
                                <p:cTn id="96" presetID="31" presetClass="entr" presetSubtype="0" fill="hold" grpId="0" nodeType="withEffect">
                                  <p:stCondLst>
                                    <p:cond delay="0"/>
                                  </p:stCondLst>
                                  <p:childTnLst>
                                    <p:set>
                                      <p:cBhvr>
                                        <p:cTn id="97" dur="1" fill="hold">
                                          <p:stCondLst>
                                            <p:cond delay="0"/>
                                          </p:stCondLst>
                                        </p:cTn>
                                        <p:tgtEl>
                                          <p:spTgt spid="38">
                                            <p:txEl>
                                              <p:pRg st="0" end="0"/>
                                            </p:txEl>
                                          </p:spTgt>
                                        </p:tgtEl>
                                        <p:attrNameLst>
                                          <p:attrName>style.visibility</p:attrName>
                                        </p:attrNameLst>
                                      </p:cBhvr>
                                      <p:to>
                                        <p:strVal val="visible"/>
                                      </p:to>
                                    </p:set>
                                    <p:anim calcmode="lin" valueType="num">
                                      <p:cBhvr>
                                        <p:cTn id="98" dur="5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99" dur="500" fill="hold"/>
                                        <p:tgtEl>
                                          <p:spTgt spid="38">
                                            <p:txEl>
                                              <p:pRg st="0" end="0"/>
                                            </p:txEl>
                                          </p:spTgt>
                                        </p:tgtEl>
                                        <p:attrNameLst>
                                          <p:attrName>ppt_h</p:attrName>
                                        </p:attrNameLst>
                                      </p:cBhvr>
                                      <p:tavLst>
                                        <p:tav tm="0">
                                          <p:val>
                                            <p:fltVal val="0"/>
                                          </p:val>
                                        </p:tav>
                                        <p:tav tm="100000">
                                          <p:val>
                                            <p:strVal val="#ppt_h"/>
                                          </p:val>
                                        </p:tav>
                                      </p:tavLst>
                                    </p:anim>
                                    <p:anim calcmode="lin" valueType="num">
                                      <p:cBhvr>
                                        <p:cTn id="100" dur="500" fill="hold"/>
                                        <p:tgtEl>
                                          <p:spTgt spid="38">
                                            <p:txEl>
                                              <p:pRg st="0" end="0"/>
                                            </p:txEl>
                                          </p:spTgt>
                                        </p:tgtEl>
                                        <p:attrNameLst>
                                          <p:attrName>style.rotation</p:attrName>
                                        </p:attrNameLst>
                                      </p:cBhvr>
                                      <p:tavLst>
                                        <p:tav tm="0">
                                          <p:val>
                                            <p:fltVal val="90"/>
                                          </p:val>
                                        </p:tav>
                                        <p:tav tm="100000">
                                          <p:val>
                                            <p:fltVal val="0"/>
                                          </p:val>
                                        </p:tav>
                                      </p:tavLst>
                                    </p:anim>
                                    <p:animEffect transition="in" filter="fade">
                                      <p:cBhvr>
                                        <p:cTn id="101" dur="500"/>
                                        <p:tgtEl>
                                          <p:spTgt spid="38">
                                            <p:txEl>
                                              <p:pRg st="0" end="0"/>
                                            </p:txEl>
                                          </p:spTgt>
                                        </p:tgtEl>
                                      </p:cBhvr>
                                    </p:animEffect>
                                  </p:childTnLst>
                                </p:cTn>
                              </p:par>
                              <p:par>
                                <p:cTn id="102" presetID="31" presetClass="entr" presetSubtype="0" fill="hold" grpId="0" nodeType="withEffect">
                                  <p:stCondLst>
                                    <p:cond delay="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p:cTn id="104" dur="5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105" dur="500" fill="hold"/>
                                        <p:tgtEl>
                                          <p:spTgt spid="40">
                                            <p:txEl>
                                              <p:pRg st="0" end="0"/>
                                            </p:txEl>
                                          </p:spTgt>
                                        </p:tgtEl>
                                        <p:attrNameLst>
                                          <p:attrName>ppt_h</p:attrName>
                                        </p:attrNameLst>
                                      </p:cBhvr>
                                      <p:tavLst>
                                        <p:tav tm="0">
                                          <p:val>
                                            <p:fltVal val="0"/>
                                          </p:val>
                                        </p:tav>
                                        <p:tav tm="100000">
                                          <p:val>
                                            <p:strVal val="#ppt_h"/>
                                          </p:val>
                                        </p:tav>
                                      </p:tavLst>
                                    </p:anim>
                                    <p:anim calcmode="lin" valueType="num">
                                      <p:cBhvr>
                                        <p:cTn id="106" dur="500" fill="hold"/>
                                        <p:tgtEl>
                                          <p:spTgt spid="40">
                                            <p:txEl>
                                              <p:pRg st="0" end="0"/>
                                            </p:txEl>
                                          </p:spTgt>
                                        </p:tgtEl>
                                        <p:attrNameLst>
                                          <p:attrName>style.rotation</p:attrName>
                                        </p:attrNameLst>
                                      </p:cBhvr>
                                      <p:tavLst>
                                        <p:tav tm="0">
                                          <p:val>
                                            <p:fltVal val="90"/>
                                          </p:val>
                                        </p:tav>
                                        <p:tav tm="100000">
                                          <p:val>
                                            <p:fltVal val="0"/>
                                          </p:val>
                                        </p:tav>
                                      </p:tavLst>
                                    </p:anim>
                                    <p:animEffect transition="in" filter="fade">
                                      <p:cBhvr>
                                        <p:cTn id="107" dur="500"/>
                                        <p:tgtEl>
                                          <p:spTgt spid="40">
                                            <p:txEl>
                                              <p:pRg st="0" end="0"/>
                                            </p:txEl>
                                          </p:spTgt>
                                        </p:tgtEl>
                                      </p:cBhvr>
                                    </p:animEffect>
                                  </p:childTnLst>
                                </p:cTn>
                              </p:par>
                            </p:childTnLst>
                          </p:cTn>
                        </p:par>
                        <p:par>
                          <p:cTn id="108" fill="hold">
                            <p:stCondLst>
                              <p:cond delay="2500"/>
                            </p:stCondLst>
                            <p:childTnLst>
                              <p:par>
                                <p:cTn id="109" presetID="31" presetClass="entr" presetSubtype="0" fill="hold" nodeType="afterEffect">
                                  <p:stCondLst>
                                    <p:cond delay="0"/>
                                  </p:stCondLst>
                                  <p:childTnLst>
                                    <p:set>
                                      <p:cBhvr>
                                        <p:cTn id="110" dur="1" fill="hold">
                                          <p:stCondLst>
                                            <p:cond delay="0"/>
                                          </p:stCondLst>
                                        </p:cTn>
                                        <p:tgtEl>
                                          <p:spTgt spid="41"/>
                                        </p:tgtEl>
                                        <p:attrNameLst>
                                          <p:attrName>style.visibility</p:attrName>
                                        </p:attrNameLst>
                                      </p:cBhvr>
                                      <p:to>
                                        <p:strVal val="visible"/>
                                      </p:to>
                                    </p:set>
                                    <p:anim calcmode="lin" valueType="num">
                                      <p:cBhvr>
                                        <p:cTn id="111" dur="500" fill="hold"/>
                                        <p:tgtEl>
                                          <p:spTgt spid="41"/>
                                        </p:tgtEl>
                                        <p:attrNameLst>
                                          <p:attrName>ppt_w</p:attrName>
                                        </p:attrNameLst>
                                      </p:cBhvr>
                                      <p:tavLst>
                                        <p:tav tm="0">
                                          <p:val>
                                            <p:fltVal val="0"/>
                                          </p:val>
                                        </p:tav>
                                        <p:tav tm="100000">
                                          <p:val>
                                            <p:strVal val="#ppt_w"/>
                                          </p:val>
                                        </p:tav>
                                      </p:tavLst>
                                    </p:anim>
                                    <p:anim calcmode="lin" valueType="num">
                                      <p:cBhvr>
                                        <p:cTn id="112" dur="500" fill="hold"/>
                                        <p:tgtEl>
                                          <p:spTgt spid="41"/>
                                        </p:tgtEl>
                                        <p:attrNameLst>
                                          <p:attrName>ppt_h</p:attrName>
                                        </p:attrNameLst>
                                      </p:cBhvr>
                                      <p:tavLst>
                                        <p:tav tm="0">
                                          <p:val>
                                            <p:fltVal val="0"/>
                                          </p:val>
                                        </p:tav>
                                        <p:tav tm="100000">
                                          <p:val>
                                            <p:strVal val="#ppt_h"/>
                                          </p:val>
                                        </p:tav>
                                      </p:tavLst>
                                    </p:anim>
                                    <p:anim calcmode="lin" valueType="num">
                                      <p:cBhvr>
                                        <p:cTn id="113" dur="500" fill="hold"/>
                                        <p:tgtEl>
                                          <p:spTgt spid="41"/>
                                        </p:tgtEl>
                                        <p:attrNameLst>
                                          <p:attrName>style.rotation</p:attrName>
                                        </p:attrNameLst>
                                      </p:cBhvr>
                                      <p:tavLst>
                                        <p:tav tm="0">
                                          <p:val>
                                            <p:fltVal val="90"/>
                                          </p:val>
                                        </p:tav>
                                        <p:tav tm="100000">
                                          <p:val>
                                            <p:fltVal val="0"/>
                                          </p:val>
                                        </p:tav>
                                      </p:tavLst>
                                    </p:anim>
                                    <p:animEffect transition="in" filter="fade">
                                      <p:cBhvr>
                                        <p:cTn id="114" dur="500"/>
                                        <p:tgtEl>
                                          <p:spTgt spid="41"/>
                                        </p:tgtEl>
                                      </p:cBhvr>
                                    </p:animEffect>
                                  </p:childTnLst>
                                </p:cTn>
                              </p:par>
                              <p:par>
                                <p:cTn id="115" presetID="31" presetClass="entr" presetSubtype="0" fill="hold" grpId="0" nodeType="withEffect">
                                  <p:stCondLst>
                                    <p:cond delay="0"/>
                                  </p:stCondLst>
                                  <p:childTnLst>
                                    <p:set>
                                      <p:cBhvr>
                                        <p:cTn id="116" dur="1" fill="hold">
                                          <p:stCondLst>
                                            <p:cond delay="0"/>
                                          </p:stCondLst>
                                        </p:cTn>
                                        <p:tgtEl>
                                          <p:spTgt spid="43"/>
                                        </p:tgtEl>
                                        <p:attrNameLst>
                                          <p:attrName>style.visibility</p:attrName>
                                        </p:attrNameLst>
                                      </p:cBhvr>
                                      <p:to>
                                        <p:strVal val="visible"/>
                                      </p:to>
                                    </p:set>
                                    <p:anim calcmode="lin" valueType="num">
                                      <p:cBhvr>
                                        <p:cTn id="117" dur="500" fill="hold"/>
                                        <p:tgtEl>
                                          <p:spTgt spid="43"/>
                                        </p:tgtEl>
                                        <p:attrNameLst>
                                          <p:attrName>ppt_w</p:attrName>
                                        </p:attrNameLst>
                                      </p:cBhvr>
                                      <p:tavLst>
                                        <p:tav tm="0">
                                          <p:val>
                                            <p:fltVal val="0"/>
                                          </p:val>
                                        </p:tav>
                                        <p:tav tm="100000">
                                          <p:val>
                                            <p:strVal val="#ppt_w"/>
                                          </p:val>
                                        </p:tav>
                                      </p:tavLst>
                                    </p:anim>
                                    <p:anim calcmode="lin" valueType="num">
                                      <p:cBhvr>
                                        <p:cTn id="118" dur="500" fill="hold"/>
                                        <p:tgtEl>
                                          <p:spTgt spid="43"/>
                                        </p:tgtEl>
                                        <p:attrNameLst>
                                          <p:attrName>ppt_h</p:attrName>
                                        </p:attrNameLst>
                                      </p:cBhvr>
                                      <p:tavLst>
                                        <p:tav tm="0">
                                          <p:val>
                                            <p:fltVal val="0"/>
                                          </p:val>
                                        </p:tav>
                                        <p:tav tm="100000">
                                          <p:val>
                                            <p:strVal val="#ppt_h"/>
                                          </p:val>
                                        </p:tav>
                                      </p:tavLst>
                                    </p:anim>
                                    <p:anim calcmode="lin" valueType="num">
                                      <p:cBhvr>
                                        <p:cTn id="119" dur="500" fill="hold"/>
                                        <p:tgtEl>
                                          <p:spTgt spid="43"/>
                                        </p:tgtEl>
                                        <p:attrNameLst>
                                          <p:attrName>style.rotation</p:attrName>
                                        </p:attrNameLst>
                                      </p:cBhvr>
                                      <p:tavLst>
                                        <p:tav tm="0">
                                          <p:val>
                                            <p:fltVal val="90"/>
                                          </p:val>
                                        </p:tav>
                                        <p:tav tm="100000">
                                          <p:val>
                                            <p:fltVal val="0"/>
                                          </p:val>
                                        </p:tav>
                                      </p:tavLst>
                                    </p:anim>
                                    <p:animEffect transition="in" filter="fade">
                                      <p:cBhvr>
                                        <p:cTn id="120" dur="500"/>
                                        <p:tgtEl>
                                          <p:spTgt spid="43"/>
                                        </p:tgtEl>
                                      </p:cBhvr>
                                    </p:animEffect>
                                  </p:childTnLst>
                                </p:cTn>
                              </p:par>
                              <p:par>
                                <p:cTn id="121" presetID="31" presetClass="entr" presetSubtype="0" fill="hold" grpId="0" nodeType="withEffect">
                                  <p:stCondLst>
                                    <p:cond delay="0"/>
                                  </p:stCondLst>
                                  <p:childTnLst>
                                    <p:set>
                                      <p:cBhvr>
                                        <p:cTn id="122" dur="1" fill="hold">
                                          <p:stCondLst>
                                            <p:cond delay="0"/>
                                          </p:stCondLst>
                                        </p:cTn>
                                        <p:tgtEl>
                                          <p:spTgt spid="42">
                                            <p:txEl>
                                              <p:pRg st="0" end="0"/>
                                            </p:txEl>
                                          </p:spTgt>
                                        </p:tgtEl>
                                        <p:attrNameLst>
                                          <p:attrName>style.visibility</p:attrName>
                                        </p:attrNameLst>
                                      </p:cBhvr>
                                      <p:to>
                                        <p:strVal val="visible"/>
                                      </p:to>
                                    </p:set>
                                    <p:anim calcmode="lin" valueType="num">
                                      <p:cBhvr>
                                        <p:cTn id="123" dur="5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124" dur="500" fill="hold"/>
                                        <p:tgtEl>
                                          <p:spTgt spid="42">
                                            <p:txEl>
                                              <p:pRg st="0" end="0"/>
                                            </p:txEl>
                                          </p:spTgt>
                                        </p:tgtEl>
                                        <p:attrNameLst>
                                          <p:attrName>ppt_h</p:attrName>
                                        </p:attrNameLst>
                                      </p:cBhvr>
                                      <p:tavLst>
                                        <p:tav tm="0">
                                          <p:val>
                                            <p:fltVal val="0"/>
                                          </p:val>
                                        </p:tav>
                                        <p:tav tm="100000">
                                          <p:val>
                                            <p:strVal val="#ppt_h"/>
                                          </p:val>
                                        </p:tav>
                                      </p:tavLst>
                                    </p:anim>
                                    <p:anim calcmode="lin" valueType="num">
                                      <p:cBhvr>
                                        <p:cTn id="125" dur="500" fill="hold"/>
                                        <p:tgtEl>
                                          <p:spTgt spid="42">
                                            <p:txEl>
                                              <p:pRg st="0" end="0"/>
                                            </p:txEl>
                                          </p:spTgt>
                                        </p:tgtEl>
                                        <p:attrNameLst>
                                          <p:attrName>style.rotation</p:attrName>
                                        </p:attrNameLst>
                                      </p:cBhvr>
                                      <p:tavLst>
                                        <p:tav tm="0">
                                          <p:val>
                                            <p:fltVal val="90"/>
                                          </p:val>
                                        </p:tav>
                                        <p:tav tm="100000">
                                          <p:val>
                                            <p:fltVal val="0"/>
                                          </p:val>
                                        </p:tav>
                                      </p:tavLst>
                                    </p:anim>
                                    <p:animEffect transition="in" filter="fade">
                                      <p:cBhvr>
                                        <p:cTn id="126" dur="500"/>
                                        <p:tgtEl>
                                          <p:spTgt spid="42">
                                            <p:txEl>
                                              <p:pRg st="0" end="0"/>
                                            </p:txEl>
                                          </p:spTgt>
                                        </p:tgtEl>
                                      </p:cBhvr>
                                    </p:animEffect>
                                  </p:childTnLst>
                                </p:cTn>
                              </p:par>
                              <p:par>
                                <p:cTn id="127" presetID="31" presetClass="entr" presetSubtype="0" fill="hold" grpId="0" nodeType="withEffect">
                                  <p:stCondLst>
                                    <p:cond delay="0"/>
                                  </p:stCondLst>
                                  <p:childTnLst>
                                    <p:set>
                                      <p:cBhvr>
                                        <p:cTn id="128" dur="1" fill="hold">
                                          <p:stCondLst>
                                            <p:cond delay="0"/>
                                          </p:stCondLst>
                                        </p:cTn>
                                        <p:tgtEl>
                                          <p:spTgt spid="44">
                                            <p:txEl>
                                              <p:pRg st="0" end="0"/>
                                            </p:txEl>
                                          </p:spTgt>
                                        </p:tgtEl>
                                        <p:attrNameLst>
                                          <p:attrName>style.visibility</p:attrName>
                                        </p:attrNameLst>
                                      </p:cBhvr>
                                      <p:to>
                                        <p:strVal val="visible"/>
                                      </p:to>
                                    </p:set>
                                    <p:anim calcmode="lin" valueType="num">
                                      <p:cBhvr>
                                        <p:cTn id="129"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130" dur="500" fill="hold"/>
                                        <p:tgtEl>
                                          <p:spTgt spid="44">
                                            <p:txEl>
                                              <p:pRg st="0" end="0"/>
                                            </p:txEl>
                                          </p:spTgt>
                                        </p:tgtEl>
                                        <p:attrNameLst>
                                          <p:attrName>ppt_h</p:attrName>
                                        </p:attrNameLst>
                                      </p:cBhvr>
                                      <p:tavLst>
                                        <p:tav tm="0">
                                          <p:val>
                                            <p:fltVal val="0"/>
                                          </p:val>
                                        </p:tav>
                                        <p:tav tm="100000">
                                          <p:val>
                                            <p:strVal val="#ppt_h"/>
                                          </p:val>
                                        </p:tav>
                                      </p:tavLst>
                                    </p:anim>
                                    <p:anim calcmode="lin" valueType="num">
                                      <p:cBhvr>
                                        <p:cTn id="131" dur="500" fill="hold"/>
                                        <p:tgtEl>
                                          <p:spTgt spid="44">
                                            <p:txEl>
                                              <p:pRg st="0" end="0"/>
                                            </p:txEl>
                                          </p:spTgt>
                                        </p:tgtEl>
                                        <p:attrNameLst>
                                          <p:attrName>style.rotation</p:attrName>
                                        </p:attrNameLst>
                                      </p:cBhvr>
                                      <p:tavLst>
                                        <p:tav tm="0">
                                          <p:val>
                                            <p:fltVal val="90"/>
                                          </p:val>
                                        </p:tav>
                                        <p:tav tm="100000">
                                          <p:val>
                                            <p:fltVal val="0"/>
                                          </p:val>
                                        </p:tav>
                                      </p:tavLst>
                                    </p:anim>
                                    <p:animEffect transition="in" filter="fade">
                                      <p:cBhvr>
                                        <p:cTn id="132" dur="500"/>
                                        <p:tgtEl>
                                          <p:spTgt spid="44">
                                            <p:txEl>
                                              <p:pRg st="0" end="0"/>
                                            </p:txEl>
                                          </p:spTgt>
                                        </p:tgtEl>
                                      </p:cBhvr>
                                    </p:animEffect>
                                  </p:childTnLst>
                                </p:cTn>
                              </p:par>
                            </p:childTnLst>
                          </p:cTn>
                        </p:par>
                        <p:par>
                          <p:cTn id="133" fill="hold">
                            <p:stCondLst>
                              <p:cond delay="3000"/>
                            </p:stCondLst>
                            <p:childTnLst>
                              <p:par>
                                <p:cTn id="134" presetID="31" presetClass="entr" presetSubtype="0" fill="hold" nodeType="afterEffect">
                                  <p:stCondLst>
                                    <p:cond delay="0"/>
                                  </p:stCondLst>
                                  <p:childTnLst>
                                    <p:set>
                                      <p:cBhvr>
                                        <p:cTn id="135" dur="1" fill="hold">
                                          <p:stCondLst>
                                            <p:cond delay="0"/>
                                          </p:stCondLst>
                                        </p:cTn>
                                        <p:tgtEl>
                                          <p:spTgt spid="45"/>
                                        </p:tgtEl>
                                        <p:attrNameLst>
                                          <p:attrName>style.visibility</p:attrName>
                                        </p:attrNameLst>
                                      </p:cBhvr>
                                      <p:to>
                                        <p:strVal val="visible"/>
                                      </p:to>
                                    </p:set>
                                    <p:anim calcmode="lin" valueType="num">
                                      <p:cBhvr>
                                        <p:cTn id="136" dur="500" fill="hold"/>
                                        <p:tgtEl>
                                          <p:spTgt spid="45"/>
                                        </p:tgtEl>
                                        <p:attrNameLst>
                                          <p:attrName>ppt_w</p:attrName>
                                        </p:attrNameLst>
                                      </p:cBhvr>
                                      <p:tavLst>
                                        <p:tav tm="0">
                                          <p:val>
                                            <p:fltVal val="0"/>
                                          </p:val>
                                        </p:tav>
                                        <p:tav tm="100000">
                                          <p:val>
                                            <p:strVal val="#ppt_w"/>
                                          </p:val>
                                        </p:tav>
                                      </p:tavLst>
                                    </p:anim>
                                    <p:anim calcmode="lin" valueType="num">
                                      <p:cBhvr>
                                        <p:cTn id="137" dur="500" fill="hold"/>
                                        <p:tgtEl>
                                          <p:spTgt spid="45"/>
                                        </p:tgtEl>
                                        <p:attrNameLst>
                                          <p:attrName>ppt_h</p:attrName>
                                        </p:attrNameLst>
                                      </p:cBhvr>
                                      <p:tavLst>
                                        <p:tav tm="0">
                                          <p:val>
                                            <p:fltVal val="0"/>
                                          </p:val>
                                        </p:tav>
                                        <p:tav tm="100000">
                                          <p:val>
                                            <p:strVal val="#ppt_h"/>
                                          </p:val>
                                        </p:tav>
                                      </p:tavLst>
                                    </p:anim>
                                    <p:anim calcmode="lin" valueType="num">
                                      <p:cBhvr>
                                        <p:cTn id="138" dur="500" fill="hold"/>
                                        <p:tgtEl>
                                          <p:spTgt spid="45"/>
                                        </p:tgtEl>
                                        <p:attrNameLst>
                                          <p:attrName>style.rotation</p:attrName>
                                        </p:attrNameLst>
                                      </p:cBhvr>
                                      <p:tavLst>
                                        <p:tav tm="0">
                                          <p:val>
                                            <p:fltVal val="90"/>
                                          </p:val>
                                        </p:tav>
                                        <p:tav tm="100000">
                                          <p:val>
                                            <p:fltVal val="0"/>
                                          </p:val>
                                        </p:tav>
                                      </p:tavLst>
                                    </p:anim>
                                    <p:animEffect transition="in" filter="fade">
                                      <p:cBhvr>
                                        <p:cTn id="139" dur="500"/>
                                        <p:tgtEl>
                                          <p:spTgt spid="45"/>
                                        </p:tgtEl>
                                      </p:cBhvr>
                                    </p:animEffect>
                                  </p:childTnLst>
                                </p:cTn>
                              </p:par>
                              <p:par>
                                <p:cTn id="140" presetID="31" presetClass="entr" presetSubtype="0" fill="hold" grpId="0" nodeType="withEffect">
                                  <p:stCondLst>
                                    <p:cond delay="0"/>
                                  </p:stCondLst>
                                  <p:childTnLst>
                                    <p:set>
                                      <p:cBhvr>
                                        <p:cTn id="141" dur="1" fill="hold">
                                          <p:stCondLst>
                                            <p:cond delay="0"/>
                                          </p:stCondLst>
                                        </p:cTn>
                                        <p:tgtEl>
                                          <p:spTgt spid="47"/>
                                        </p:tgtEl>
                                        <p:attrNameLst>
                                          <p:attrName>style.visibility</p:attrName>
                                        </p:attrNameLst>
                                      </p:cBhvr>
                                      <p:to>
                                        <p:strVal val="visible"/>
                                      </p:to>
                                    </p:set>
                                    <p:anim calcmode="lin" valueType="num">
                                      <p:cBhvr>
                                        <p:cTn id="142" dur="500" fill="hold"/>
                                        <p:tgtEl>
                                          <p:spTgt spid="47"/>
                                        </p:tgtEl>
                                        <p:attrNameLst>
                                          <p:attrName>ppt_w</p:attrName>
                                        </p:attrNameLst>
                                      </p:cBhvr>
                                      <p:tavLst>
                                        <p:tav tm="0">
                                          <p:val>
                                            <p:fltVal val="0"/>
                                          </p:val>
                                        </p:tav>
                                        <p:tav tm="100000">
                                          <p:val>
                                            <p:strVal val="#ppt_w"/>
                                          </p:val>
                                        </p:tav>
                                      </p:tavLst>
                                    </p:anim>
                                    <p:anim calcmode="lin" valueType="num">
                                      <p:cBhvr>
                                        <p:cTn id="143" dur="500" fill="hold"/>
                                        <p:tgtEl>
                                          <p:spTgt spid="47"/>
                                        </p:tgtEl>
                                        <p:attrNameLst>
                                          <p:attrName>ppt_h</p:attrName>
                                        </p:attrNameLst>
                                      </p:cBhvr>
                                      <p:tavLst>
                                        <p:tav tm="0">
                                          <p:val>
                                            <p:fltVal val="0"/>
                                          </p:val>
                                        </p:tav>
                                        <p:tav tm="100000">
                                          <p:val>
                                            <p:strVal val="#ppt_h"/>
                                          </p:val>
                                        </p:tav>
                                      </p:tavLst>
                                    </p:anim>
                                    <p:anim calcmode="lin" valueType="num">
                                      <p:cBhvr>
                                        <p:cTn id="144" dur="500" fill="hold"/>
                                        <p:tgtEl>
                                          <p:spTgt spid="47"/>
                                        </p:tgtEl>
                                        <p:attrNameLst>
                                          <p:attrName>style.rotation</p:attrName>
                                        </p:attrNameLst>
                                      </p:cBhvr>
                                      <p:tavLst>
                                        <p:tav tm="0">
                                          <p:val>
                                            <p:fltVal val="90"/>
                                          </p:val>
                                        </p:tav>
                                        <p:tav tm="100000">
                                          <p:val>
                                            <p:fltVal val="0"/>
                                          </p:val>
                                        </p:tav>
                                      </p:tavLst>
                                    </p:anim>
                                    <p:animEffect transition="in" filter="fade">
                                      <p:cBhvr>
                                        <p:cTn id="145" dur="500"/>
                                        <p:tgtEl>
                                          <p:spTgt spid="47"/>
                                        </p:tgtEl>
                                      </p:cBhvr>
                                    </p:animEffect>
                                  </p:childTnLst>
                                </p:cTn>
                              </p:par>
                              <p:par>
                                <p:cTn id="146" presetID="31" presetClass="entr" presetSubtype="0" fill="hold" grpId="0" nodeType="withEffect">
                                  <p:stCondLst>
                                    <p:cond delay="0"/>
                                  </p:stCondLst>
                                  <p:childTnLst>
                                    <p:set>
                                      <p:cBhvr>
                                        <p:cTn id="147" dur="1" fill="hold">
                                          <p:stCondLst>
                                            <p:cond delay="0"/>
                                          </p:stCondLst>
                                        </p:cTn>
                                        <p:tgtEl>
                                          <p:spTgt spid="46">
                                            <p:txEl>
                                              <p:pRg st="0" end="0"/>
                                            </p:txEl>
                                          </p:spTgt>
                                        </p:tgtEl>
                                        <p:attrNameLst>
                                          <p:attrName>style.visibility</p:attrName>
                                        </p:attrNameLst>
                                      </p:cBhvr>
                                      <p:to>
                                        <p:strVal val="visible"/>
                                      </p:to>
                                    </p:set>
                                    <p:anim calcmode="lin" valueType="num">
                                      <p:cBhvr>
                                        <p:cTn id="148"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49" dur="500" fill="hold"/>
                                        <p:tgtEl>
                                          <p:spTgt spid="46">
                                            <p:txEl>
                                              <p:pRg st="0" end="0"/>
                                            </p:txEl>
                                          </p:spTgt>
                                        </p:tgtEl>
                                        <p:attrNameLst>
                                          <p:attrName>ppt_h</p:attrName>
                                        </p:attrNameLst>
                                      </p:cBhvr>
                                      <p:tavLst>
                                        <p:tav tm="0">
                                          <p:val>
                                            <p:fltVal val="0"/>
                                          </p:val>
                                        </p:tav>
                                        <p:tav tm="100000">
                                          <p:val>
                                            <p:strVal val="#ppt_h"/>
                                          </p:val>
                                        </p:tav>
                                      </p:tavLst>
                                    </p:anim>
                                    <p:anim calcmode="lin" valueType="num">
                                      <p:cBhvr>
                                        <p:cTn id="150" dur="500" fill="hold"/>
                                        <p:tgtEl>
                                          <p:spTgt spid="46">
                                            <p:txEl>
                                              <p:pRg st="0" end="0"/>
                                            </p:txEl>
                                          </p:spTgt>
                                        </p:tgtEl>
                                        <p:attrNameLst>
                                          <p:attrName>style.rotation</p:attrName>
                                        </p:attrNameLst>
                                      </p:cBhvr>
                                      <p:tavLst>
                                        <p:tav tm="0">
                                          <p:val>
                                            <p:fltVal val="90"/>
                                          </p:val>
                                        </p:tav>
                                        <p:tav tm="100000">
                                          <p:val>
                                            <p:fltVal val="0"/>
                                          </p:val>
                                        </p:tav>
                                      </p:tavLst>
                                    </p:anim>
                                    <p:animEffect transition="in" filter="fade">
                                      <p:cBhvr>
                                        <p:cTn id="151" dur="500"/>
                                        <p:tgtEl>
                                          <p:spTgt spid="46">
                                            <p:txEl>
                                              <p:pRg st="0" end="0"/>
                                            </p:txEl>
                                          </p:spTgt>
                                        </p:tgtEl>
                                      </p:cBhvr>
                                    </p:animEffect>
                                  </p:childTnLst>
                                </p:cTn>
                              </p:par>
                              <p:par>
                                <p:cTn id="152" presetID="31" presetClass="entr" presetSubtype="0" fill="hold" grpId="0" nodeType="withEffect">
                                  <p:stCondLst>
                                    <p:cond delay="0"/>
                                  </p:stCondLst>
                                  <p:childTnLst>
                                    <p:set>
                                      <p:cBhvr>
                                        <p:cTn id="153" dur="1" fill="hold">
                                          <p:stCondLst>
                                            <p:cond delay="0"/>
                                          </p:stCondLst>
                                        </p:cTn>
                                        <p:tgtEl>
                                          <p:spTgt spid="48">
                                            <p:txEl>
                                              <p:pRg st="0" end="0"/>
                                            </p:txEl>
                                          </p:spTgt>
                                        </p:tgtEl>
                                        <p:attrNameLst>
                                          <p:attrName>style.visibility</p:attrName>
                                        </p:attrNameLst>
                                      </p:cBhvr>
                                      <p:to>
                                        <p:strVal val="visible"/>
                                      </p:to>
                                    </p:set>
                                    <p:anim calcmode="lin" valueType="num">
                                      <p:cBhvr>
                                        <p:cTn id="154" dur="500" fill="hold"/>
                                        <p:tgtEl>
                                          <p:spTgt spid="48">
                                            <p:txEl>
                                              <p:pRg st="0" end="0"/>
                                            </p:txEl>
                                          </p:spTgt>
                                        </p:tgtEl>
                                        <p:attrNameLst>
                                          <p:attrName>ppt_w</p:attrName>
                                        </p:attrNameLst>
                                      </p:cBhvr>
                                      <p:tavLst>
                                        <p:tav tm="0">
                                          <p:val>
                                            <p:fltVal val="0"/>
                                          </p:val>
                                        </p:tav>
                                        <p:tav tm="100000">
                                          <p:val>
                                            <p:strVal val="#ppt_w"/>
                                          </p:val>
                                        </p:tav>
                                      </p:tavLst>
                                    </p:anim>
                                    <p:anim calcmode="lin" valueType="num">
                                      <p:cBhvr>
                                        <p:cTn id="155" dur="500" fill="hold"/>
                                        <p:tgtEl>
                                          <p:spTgt spid="48">
                                            <p:txEl>
                                              <p:pRg st="0" end="0"/>
                                            </p:txEl>
                                          </p:spTgt>
                                        </p:tgtEl>
                                        <p:attrNameLst>
                                          <p:attrName>ppt_h</p:attrName>
                                        </p:attrNameLst>
                                      </p:cBhvr>
                                      <p:tavLst>
                                        <p:tav tm="0">
                                          <p:val>
                                            <p:fltVal val="0"/>
                                          </p:val>
                                        </p:tav>
                                        <p:tav tm="100000">
                                          <p:val>
                                            <p:strVal val="#ppt_h"/>
                                          </p:val>
                                        </p:tav>
                                      </p:tavLst>
                                    </p:anim>
                                    <p:anim calcmode="lin" valueType="num">
                                      <p:cBhvr>
                                        <p:cTn id="156" dur="500" fill="hold"/>
                                        <p:tgtEl>
                                          <p:spTgt spid="48">
                                            <p:txEl>
                                              <p:pRg st="0" end="0"/>
                                            </p:txEl>
                                          </p:spTgt>
                                        </p:tgtEl>
                                        <p:attrNameLst>
                                          <p:attrName>style.rotation</p:attrName>
                                        </p:attrNameLst>
                                      </p:cBhvr>
                                      <p:tavLst>
                                        <p:tav tm="0">
                                          <p:val>
                                            <p:fltVal val="90"/>
                                          </p:val>
                                        </p:tav>
                                        <p:tav tm="100000">
                                          <p:val>
                                            <p:fltVal val="0"/>
                                          </p:val>
                                        </p:tav>
                                      </p:tavLst>
                                    </p:anim>
                                    <p:animEffect transition="in" filter="fade">
                                      <p:cBhvr>
                                        <p:cTn id="157"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6" grpId="0" build="p">
        <p:tmplLst>
          <p:tmpl lvl="1">
            <p:tnLst>
              <p:par>
                <p:cTn presetID="3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 calcmode="lin" valueType="num">
                      <p:cBhvr>
                        <p:cTn dur="500" fill="hold"/>
                        <p:tgtEl>
                          <p:spTgt spid="6"/>
                        </p:tgtEl>
                        <p:attrNameLst>
                          <p:attrName>style.rotation</p:attrName>
                        </p:attrNameLst>
                      </p:cBhvr>
                      <p:tavLst>
                        <p:tav tm="0">
                          <p:val>
                            <p:fltVal val="90"/>
                          </p:val>
                        </p:tav>
                        <p:tav tm="100000">
                          <p:val>
                            <p:fltVal val="0"/>
                          </p:val>
                        </p:tav>
                      </p:tavLst>
                    </p:anim>
                    <p:animEffect transition="in" filter="fade">
                      <p:cBhvr>
                        <p:cTn dur="500"/>
                        <p:tgtEl>
                          <p:spTgt spid="6"/>
                        </p:tgtEl>
                      </p:cBhvr>
                    </p:animEffect>
                  </p:childTnLst>
                </p:cTn>
              </p:par>
            </p:tnLst>
          </p:tmpl>
        </p:tmplLst>
      </p:bldP>
      <p:bldP spid="10" grpId="0"/>
      <p:bldP spid="14" grpId="0" build="p">
        <p:tmplLst>
          <p:tmpl lvl="1">
            <p:tnLst>
              <p:par>
                <p:cTn presetID="31"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 calcmode="lin" valueType="num">
                      <p:cBhvr>
                        <p:cTn dur="500" fill="hold"/>
                        <p:tgtEl>
                          <p:spTgt spid="14"/>
                        </p:tgtEl>
                        <p:attrNameLst>
                          <p:attrName>style.rotation</p:attrName>
                        </p:attrNameLst>
                      </p:cBhvr>
                      <p:tavLst>
                        <p:tav tm="0">
                          <p:val>
                            <p:fltVal val="90"/>
                          </p:val>
                        </p:tav>
                        <p:tav tm="100000">
                          <p:val>
                            <p:fltVal val="0"/>
                          </p:val>
                        </p:tav>
                      </p:tavLst>
                    </p:anim>
                    <p:animEffect transition="in" filter="fade">
                      <p:cBhvr>
                        <p:cTn dur="500"/>
                        <p:tgtEl>
                          <p:spTgt spid="14"/>
                        </p:tgtEl>
                      </p:cBhvr>
                    </p:animEffect>
                  </p:childTnLst>
                </p:cTn>
              </p:par>
            </p:tnLst>
          </p:tmpl>
        </p:tmplLst>
      </p:bldP>
      <p:bldP spid="26" grpId="0" build="p">
        <p:tmplLst>
          <p:tmpl lvl="1">
            <p:tnLst>
              <p:par>
                <p:cTn presetID="31"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p:cTn dur="500" fill="hold"/>
                        <p:tgtEl>
                          <p:spTgt spid="26"/>
                        </p:tgtEl>
                        <p:attrNameLst>
                          <p:attrName>ppt_w</p:attrName>
                        </p:attrNameLst>
                      </p:cBhvr>
                      <p:tavLst>
                        <p:tav tm="0">
                          <p:val>
                            <p:fltVal val="0"/>
                          </p:val>
                        </p:tav>
                        <p:tav tm="100000">
                          <p:val>
                            <p:strVal val="#ppt_w"/>
                          </p:val>
                        </p:tav>
                      </p:tavLst>
                    </p:anim>
                    <p:anim calcmode="lin" valueType="num">
                      <p:cBhvr>
                        <p:cTn dur="500" fill="hold"/>
                        <p:tgtEl>
                          <p:spTgt spid="26"/>
                        </p:tgtEl>
                        <p:attrNameLst>
                          <p:attrName>ppt_h</p:attrName>
                        </p:attrNameLst>
                      </p:cBhvr>
                      <p:tavLst>
                        <p:tav tm="0">
                          <p:val>
                            <p:fltVal val="0"/>
                          </p:val>
                        </p:tav>
                        <p:tav tm="100000">
                          <p:val>
                            <p:strVal val="#ppt_h"/>
                          </p:val>
                        </p:tav>
                      </p:tavLst>
                    </p:anim>
                    <p:anim calcmode="lin" valueType="num">
                      <p:cBhvr>
                        <p:cTn dur="500" fill="hold"/>
                        <p:tgtEl>
                          <p:spTgt spid="26"/>
                        </p:tgtEl>
                        <p:attrNameLst>
                          <p:attrName>style.rotation</p:attrName>
                        </p:attrNameLst>
                      </p:cBhvr>
                      <p:tavLst>
                        <p:tav tm="0">
                          <p:val>
                            <p:fltVal val="90"/>
                          </p:val>
                        </p:tav>
                        <p:tav tm="100000">
                          <p:val>
                            <p:fltVal val="0"/>
                          </p:val>
                        </p:tav>
                      </p:tavLst>
                    </p:anim>
                    <p:animEffect transition="in" filter="fade">
                      <p:cBhvr>
                        <p:cTn dur="500"/>
                        <p:tgtEl>
                          <p:spTgt spid="26"/>
                        </p:tgtEl>
                      </p:cBhvr>
                    </p:animEffect>
                  </p:childTnLst>
                </p:cTn>
              </p:par>
            </p:tnLst>
          </p:tmpl>
        </p:tmplLst>
      </p:bldP>
      <p:bldP spid="27" grpId="0"/>
      <p:bldP spid="28" grpId="0" build="p">
        <p:tmplLst>
          <p:tmpl lvl="1">
            <p:tnLst>
              <p:par>
                <p:cTn presetID="31"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p:cTn dur="500" fill="hold"/>
                        <p:tgtEl>
                          <p:spTgt spid="28"/>
                        </p:tgtEl>
                        <p:attrNameLst>
                          <p:attrName>ppt_w</p:attrName>
                        </p:attrNameLst>
                      </p:cBhvr>
                      <p:tavLst>
                        <p:tav tm="0">
                          <p:val>
                            <p:fltVal val="0"/>
                          </p:val>
                        </p:tav>
                        <p:tav tm="100000">
                          <p:val>
                            <p:strVal val="#ppt_w"/>
                          </p:val>
                        </p:tav>
                      </p:tavLst>
                    </p:anim>
                    <p:anim calcmode="lin" valueType="num">
                      <p:cBhvr>
                        <p:cTn dur="500" fill="hold"/>
                        <p:tgtEl>
                          <p:spTgt spid="28"/>
                        </p:tgtEl>
                        <p:attrNameLst>
                          <p:attrName>ppt_h</p:attrName>
                        </p:attrNameLst>
                      </p:cBhvr>
                      <p:tavLst>
                        <p:tav tm="0">
                          <p:val>
                            <p:fltVal val="0"/>
                          </p:val>
                        </p:tav>
                        <p:tav tm="100000">
                          <p:val>
                            <p:strVal val="#ppt_h"/>
                          </p:val>
                        </p:tav>
                      </p:tavLst>
                    </p:anim>
                    <p:anim calcmode="lin" valueType="num">
                      <p:cBhvr>
                        <p:cTn dur="500" fill="hold"/>
                        <p:tgtEl>
                          <p:spTgt spid="28"/>
                        </p:tgtEl>
                        <p:attrNameLst>
                          <p:attrName>style.rotation</p:attrName>
                        </p:attrNameLst>
                      </p:cBhvr>
                      <p:tavLst>
                        <p:tav tm="0">
                          <p:val>
                            <p:fltVal val="90"/>
                          </p:val>
                        </p:tav>
                        <p:tav tm="100000">
                          <p:val>
                            <p:fltVal val="0"/>
                          </p:val>
                        </p:tav>
                      </p:tavLst>
                    </p:anim>
                    <p:animEffect transition="in" filter="fade">
                      <p:cBhvr>
                        <p:cTn dur="500"/>
                        <p:tgtEl>
                          <p:spTgt spid="28"/>
                        </p:tgtEl>
                      </p:cBhvr>
                    </p:animEffect>
                  </p:childTnLst>
                </p:cTn>
              </p:par>
            </p:tnLst>
          </p:tmpl>
        </p:tmplLst>
      </p:bldP>
      <p:bldP spid="34" grpId="0" build="p">
        <p:tmplLst>
          <p:tmpl lvl="1">
            <p:tnLst>
              <p:par>
                <p:cTn presetID="31"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 calcmode="lin" valueType="num">
                      <p:cBhvr>
                        <p:cTn dur="500" fill="hold"/>
                        <p:tgtEl>
                          <p:spTgt spid="34"/>
                        </p:tgtEl>
                        <p:attrNameLst>
                          <p:attrName>style.rotation</p:attrName>
                        </p:attrNameLst>
                      </p:cBhvr>
                      <p:tavLst>
                        <p:tav tm="0">
                          <p:val>
                            <p:fltVal val="90"/>
                          </p:val>
                        </p:tav>
                        <p:tav tm="100000">
                          <p:val>
                            <p:fltVal val="0"/>
                          </p:val>
                        </p:tav>
                      </p:tavLst>
                    </p:anim>
                    <p:animEffect transition="in" filter="fade">
                      <p:cBhvr>
                        <p:cTn dur="500"/>
                        <p:tgtEl>
                          <p:spTgt spid="34"/>
                        </p:tgtEl>
                      </p:cBhvr>
                    </p:animEffect>
                  </p:childTnLst>
                </p:cTn>
              </p:par>
            </p:tnLst>
          </p:tmpl>
        </p:tmplLst>
      </p:bldP>
      <p:bldP spid="35" grpId="0"/>
      <p:bldP spid="36" grpId="0" build="p">
        <p:tmplLst>
          <p:tmpl lvl="1">
            <p:tnLst>
              <p:par>
                <p:cTn presetID="31"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p:cTn dur="500" fill="hold"/>
                        <p:tgtEl>
                          <p:spTgt spid="36"/>
                        </p:tgtEl>
                        <p:attrNameLst>
                          <p:attrName>ppt_w</p:attrName>
                        </p:attrNameLst>
                      </p:cBhvr>
                      <p:tavLst>
                        <p:tav tm="0">
                          <p:val>
                            <p:fltVal val="0"/>
                          </p:val>
                        </p:tav>
                        <p:tav tm="100000">
                          <p:val>
                            <p:strVal val="#ppt_w"/>
                          </p:val>
                        </p:tav>
                      </p:tavLst>
                    </p:anim>
                    <p:anim calcmode="lin" valueType="num">
                      <p:cBhvr>
                        <p:cTn dur="500" fill="hold"/>
                        <p:tgtEl>
                          <p:spTgt spid="36"/>
                        </p:tgtEl>
                        <p:attrNameLst>
                          <p:attrName>ppt_h</p:attrName>
                        </p:attrNameLst>
                      </p:cBhvr>
                      <p:tavLst>
                        <p:tav tm="0">
                          <p:val>
                            <p:fltVal val="0"/>
                          </p:val>
                        </p:tav>
                        <p:tav tm="100000">
                          <p:val>
                            <p:strVal val="#ppt_h"/>
                          </p:val>
                        </p:tav>
                      </p:tavLst>
                    </p:anim>
                    <p:anim calcmode="lin" valueType="num">
                      <p:cBhvr>
                        <p:cTn dur="500" fill="hold"/>
                        <p:tgtEl>
                          <p:spTgt spid="36"/>
                        </p:tgtEl>
                        <p:attrNameLst>
                          <p:attrName>style.rotation</p:attrName>
                        </p:attrNameLst>
                      </p:cBhvr>
                      <p:tavLst>
                        <p:tav tm="0">
                          <p:val>
                            <p:fltVal val="90"/>
                          </p:val>
                        </p:tav>
                        <p:tav tm="100000">
                          <p:val>
                            <p:fltVal val="0"/>
                          </p:val>
                        </p:tav>
                      </p:tavLst>
                    </p:anim>
                    <p:animEffect transition="in" filter="fade">
                      <p:cBhvr>
                        <p:cTn dur="500"/>
                        <p:tgtEl>
                          <p:spTgt spid="36"/>
                        </p:tgtEl>
                      </p:cBhvr>
                    </p:animEffect>
                  </p:childTnLst>
                </p:cTn>
              </p:par>
            </p:tnLst>
          </p:tmpl>
        </p:tmplLst>
      </p:bldP>
      <p:bldP spid="38" grpId="0" build="p">
        <p:tmplLst>
          <p:tmpl lvl="1">
            <p:tnLst>
              <p:par>
                <p:cTn presetID="31"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p:cTn dur="500" fill="hold"/>
                        <p:tgtEl>
                          <p:spTgt spid="38"/>
                        </p:tgtEl>
                        <p:attrNameLst>
                          <p:attrName>ppt_w</p:attrName>
                        </p:attrNameLst>
                      </p:cBhvr>
                      <p:tavLst>
                        <p:tav tm="0">
                          <p:val>
                            <p:fltVal val="0"/>
                          </p:val>
                        </p:tav>
                        <p:tav tm="100000">
                          <p:val>
                            <p:strVal val="#ppt_w"/>
                          </p:val>
                        </p:tav>
                      </p:tavLst>
                    </p:anim>
                    <p:anim calcmode="lin" valueType="num">
                      <p:cBhvr>
                        <p:cTn dur="500" fill="hold"/>
                        <p:tgtEl>
                          <p:spTgt spid="38"/>
                        </p:tgtEl>
                        <p:attrNameLst>
                          <p:attrName>ppt_h</p:attrName>
                        </p:attrNameLst>
                      </p:cBhvr>
                      <p:tavLst>
                        <p:tav tm="0">
                          <p:val>
                            <p:fltVal val="0"/>
                          </p:val>
                        </p:tav>
                        <p:tav tm="100000">
                          <p:val>
                            <p:strVal val="#ppt_h"/>
                          </p:val>
                        </p:tav>
                      </p:tavLst>
                    </p:anim>
                    <p:anim calcmode="lin" valueType="num">
                      <p:cBhvr>
                        <p:cTn dur="500" fill="hold"/>
                        <p:tgtEl>
                          <p:spTgt spid="38"/>
                        </p:tgtEl>
                        <p:attrNameLst>
                          <p:attrName>style.rotation</p:attrName>
                        </p:attrNameLst>
                      </p:cBhvr>
                      <p:tavLst>
                        <p:tav tm="0">
                          <p:val>
                            <p:fltVal val="90"/>
                          </p:val>
                        </p:tav>
                        <p:tav tm="100000">
                          <p:val>
                            <p:fltVal val="0"/>
                          </p:val>
                        </p:tav>
                      </p:tavLst>
                    </p:anim>
                    <p:animEffect transition="in" filter="fade">
                      <p:cBhvr>
                        <p:cTn dur="500"/>
                        <p:tgtEl>
                          <p:spTgt spid="38"/>
                        </p:tgtEl>
                      </p:cBhvr>
                    </p:animEffect>
                  </p:childTnLst>
                </p:cTn>
              </p:par>
            </p:tnLst>
          </p:tmpl>
        </p:tmplLst>
      </p:bldP>
      <p:bldP spid="39" grpId="0"/>
      <p:bldP spid="40" grpId="0" build="p">
        <p:tmplLst>
          <p:tmpl lvl="1">
            <p:tnLst>
              <p:par>
                <p:cTn presetID="31"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p:cTn dur="500" fill="hold"/>
                        <p:tgtEl>
                          <p:spTgt spid="40"/>
                        </p:tgtEl>
                        <p:attrNameLst>
                          <p:attrName>ppt_w</p:attrName>
                        </p:attrNameLst>
                      </p:cBhvr>
                      <p:tavLst>
                        <p:tav tm="0">
                          <p:val>
                            <p:fltVal val="0"/>
                          </p:val>
                        </p:tav>
                        <p:tav tm="100000">
                          <p:val>
                            <p:strVal val="#ppt_w"/>
                          </p:val>
                        </p:tav>
                      </p:tavLst>
                    </p:anim>
                    <p:anim calcmode="lin" valueType="num">
                      <p:cBhvr>
                        <p:cTn dur="500" fill="hold"/>
                        <p:tgtEl>
                          <p:spTgt spid="40"/>
                        </p:tgtEl>
                        <p:attrNameLst>
                          <p:attrName>ppt_h</p:attrName>
                        </p:attrNameLst>
                      </p:cBhvr>
                      <p:tavLst>
                        <p:tav tm="0">
                          <p:val>
                            <p:fltVal val="0"/>
                          </p:val>
                        </p:tav>
                        <p:tav tm="100000">
                          <p:val>
                            <p:strVal val="#ppt_h"/>
                          </p:val>
                        </p:tav>
                      </p:tavLst>
                    </p:anim>
                    <p:anim calcmode="lin" valueType="num">
                      <p:cBhvr>
                        <p:cTn dur="500" fill="hold"/>
                        <p:tgtEl>
                          <p:spTgt spid="40"/>
                        </p:tgtEl>
                        <p:attrNameLst>
                          <p:attrName>style.rotation</p:attrName>
                        </p:attrNameLst>
                      </p:cBhvr>
                      <p:tavLst>
                        <p:tav tm="0">
                          <p:val>
                            <p:fltVal val="90"/>
                          </p:val>
                        </p:tav>
                        <p:tav tm="100000">
                          <p:val>
                            <p:fltVal val="0"/>
                          </p:val>
                        </p:tav>
                      </p:tavLst>
                    </p:anim>
                    <p:animEffect transition="in" filter="fade">
                      <p:cBhvr>
                        <p:cTn dur="500"/>
                        <p:tgtEl>
                          <p:spTgt spid="40"/>
                        </p:tgtEl>
                      </p:cBhvr>
                    </p:animEffect>
                  </p:childTnLst>
                </p:cTn>
              </p:par>
            </p:tnLst>
          </p:tmpl>
        </p:tmplLst>
      </p:bldP>
      <p:bldP spid="42" grpId="0" build="p">
        <p:tmplLst>
          <p:tmpl lvl="1">
            <p:tnLst>
              <p:par>
                <p:cTn presetID="31"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p:cTn dur="500" fill="hold"/>
                        <p:tgtEl>
                          <p:spTgt spid="42"/>
                        </p:tgtEl>
                        <p:attrNameLst>
                          <p:attrName>ppt_w</p:attrName>
                        </p:attrNameLst>
                      </p:cBhvr>
                      <p:tavLst>
                        <p:tav tm="0">
                          <p:val>
                            <p:fltVal val="0"/>
                          </p:val>
                        </p:tav>
                        <p:tav tm="100000">
                          <p:val>
                            <p:strVal val="#ppt_w"/>
                          </p:val>
                        </p:tav>
                      </p:tavLst>
                    </p:anim>
                    <p:anim calcmode="lin" valueType="num">
                      <p:cBhvr>
                        <p:cTn dur="500" fill="hold"/>
                        <p:tgtEl>
                          <p:spTgt spid="42"/>
                        </p:tgtEl>
                        <p:attrNameLst>
                          <p:attrName>ppt_h</p:attrName>
                        </p:attrNameLst>
                      </p:cBhvr>
                      <p:tavLst>
                        <p:tav tm="0">
                          <p:val>
                            <p:fltVal val="0"/>
                          </p:val>
                        </p:tav>
                        <p:tav tm="100000">
                          <p:val>
                            <p:strVal val="#ppt_h"/>
                          </p:val>
                        </p:tav>
                      </p:tavLst>
                    </p:anim>
                    <p:anim calcmode="lin" valueType="num">
                      <p:cBhvr>
                        <p:cTn dur="500" fill="hold"/>
                        <p:tgtEl>
                          <p:spTgt spid="42"/>
                        </p:tgtEl>
                        <p:attrNameLst>
                          <p:attrName>style.rotation</p:attrName>
                        </p:attrNameLst>
                      </p:cBhvr>
                      <p:tavLst>
                        <p:tav tm="0">
                          <p:val>
                            <p:fltVal val="90"/>
                          </p:val>
                        </p:tav>
                        <p:tav tm="100000">
                          <p:val>
                            <p:fltVal val="0"/>
                          </p:val>
                        </p:tav>
                      </p:tavLst>
                    </p:anim>
                    <p:animEffect transition="in" filter="fade">
                      <p:cBhvr>
                        <p:cTn dur="500"/>
                        <p:tgtEl>
                          <p:spTgt spid="42"/>
                        </p:tgtEl>
                      </p:cBhvr>
                    </p:animEffect>
                  </p:childTnLst>
                </p:cTn>
              </p:par>
            </p:tnLst>
          </p:tmpl>
        </p:tmplLst>
      </p:bldP>
      <p:bldP spid="43" grpId="0"/>
      <p:bldP spid="44" grpId="0" build="p">
        <p:tmplLst>
          <p:tmpl lvl="1">
            <p:tnLst>
              <p:par>
                <p:cTn presetID="31"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 calcmode="lin" valueType="num">
                      <p:cBhvr>
                        <p:cTn dur="500" fill="hold"/>
                        <p:tgtEl>
                          <p:spTgt spid="44"/>
                        </p:tgtEl>
                        <p:attrNameLst>
                          <p:attrName>style.rotation</p:attrName>
                        </p:attrNameLst>
                      </p:cBhvr>
                      <p:tavLst>
                        <p:tav tm="0">
                          <p:val>
                            <p:fltVal val="90"/>
                          </p:val>
                        </p:tav>
                        <p:tav tm="100000">
                          <p:val>
                            <p:fltVal val="0"/>
                          </p:val>
                        </p:tav>
                      </p:tavLst>
                    </p:anim>
                    <p:animEffect transition="in" filter="fade">
                      <p:cBhvr>
                        <p:cTn dur="500"/>
                        <p:tgtEl>
                          <p:spTgt spid="44"/>
                        </p:tgtEl>
                      </p:cBhvr>
                    </p:animEffect>
                  </p:childTnLst>
                </p:cTn>
              </p:par>
            </p:tnLst>
          </p:tmpl>
        </p:tmplLst>
      </p:bldP>
      <p:bldP spid="46" grpId="0" build="p">
        <p:tmplLst>
          <p:tmpl lvl="1">
            <p:tnLst>
              <p:par>
                <p:cTn presetID="31" presetClass="entr" presetSubtype="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 calcmode="lin" valueType="num">
                      <p:cBhvr>
                        <p:cTn dur="500" fill="hold"/>
                        <p:tgtEl>
                          <p:spTgt spid="46"/>
                        </p:tgtEl>
                        <p:attrNameLst>
                          <p:attrName>style.rotation</p:attrName>
                        </p:attrNameLst>
                      </p:cBhvr>
                      <p:tavLst>
                        <p:tav tm="0">
                          <p:val>
                            <p:fltVal val="90"/>
                          </p:val>
                        </p:tav>
                        <p:tav tm="100000">
                          <p:val>
                            <p:fltVal val="0"/>
                          </p:val>
                        </p:tav>
                      </p:tavLst>
                    </p:anim>
                    <p:animEffect transition="in" filter="fade">
                      <p:cBhvr>
                        <p:cTn dur="500"/>
                        <p:tgtEl>
                          <p:spTgt spid="46"/>
                        </p:tgtEl>
                      </p:cBhvr>
                    </p:animEffect>
                  </p:childTnLst>
                </p:cTn>
              </p:par>
            </p:tnLst>
          </p:tmpl>
        </p:tmplLst>
      </p:bldP>
      <p:bldP spid="47" grpId="0"/>
      <p:bldP spid="48" grpId="0" build="p">
        <p:tmplLst>
          <p:tmpl lvl="1">
            <p:tnLst>
              <p:par>
                <p:cTn presetID="31"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p:cTn dur="500" fill="hold"/>
                        <p:tgtEl>
                          <p:spTgt spid="48"/>
                        </p:tgtEl>
                        <p:attrNameLst>
                          <p:attrName>ppt_w</p:attrName>
                        </p:attrNameLst>
                      </p:cBhvr>
                      <p:tavLst>
                        <p:tav tm="0">
                          <p:val>
                            <p:fltVal val="0"/>
                          </p:val>
                        </p:tav>
                        <p:tav tm="100000">
                          <p:val>
                            <p:strVal val="#ppt_w"/>
                          </p:val>
                        </p:tav>
                      </p:tavLst>
                    </p:anim>
                    <p:anim calcmode="lin" valueType="num">
                      <p:cBhvr>
                        <p:cTn dur="500" fill="hold"/>
                        <p:tgtEl>
                          <p:spTgt spid="48"/>
                        </p:tgtEl>
                        <p:attrNameLst>
                          <p:attrName>ppt_h</p:attrName>
                        </p:attrNameLst>
                      </p:cBhvr>
                      <p:tavLst>
                        <p:tav tm="0">
                          <p:val>
                            <p:fltVal val="0"/>
                          </p:val>
                        </p:tav>
                        <p:tav tm="100000">
                          <p:val>
                            <p:strVal val="#ppt_h"/>
                          </p:val>
                        </p:tav>
                      </p:tavLst>
                    </p:anim>
                    <p:anim calcmode="lin" valueType="num">
                      <p:cBhvr>
                        <p:cTn dur="500" fill="hold"/>
                        <p:tgtEl>
                          <p:spTgt spid="48"/>
                        </p:tgtEl>
                        <p:attrNameLst>
                          <p:attrName>style.rotation</p:attrName>
                        </p:attrNameLst>
                      </p:cBhvr>
                      <p:tavLst>
                        <p:tav tm="0">
                          <p:val>
                            <p:fltVal val="90"/>
                          </p:val>
                        </p:tav>
                        <p:tav tm="100000">
                          <p:val>
                            <p:fltVal val="0"/>
                          </p:val>
                        </p:tav>
                      </p:tavLst>
                    </p:anim>
                    <p:animEffect transition="in" filter="fade">
                      <p:cBhvr>
                        <p:cTn dur="500"/>
                        <p:tgtEl>
                          <p:spTgt spid="4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 Iconic List">
    <p:spTree>
      <p:nvGrpSpPr>
        <p:cNvPr id="1" name=""/>
        <p:cNvGrpSpPr/>
        <p:nvPr/>
      </p:nvGrpSpPr>
      <p:grpSpPr>
        <a:xfrm>
          <a:off x="0" y="0"/>
          <a:ext cx="0" cy="0"/>
          <a:chOff x="0" y="0"/>
          <a:chExt cx="0" cy="0"/>
        </a:xfrm>
      </p:grpSpPr>
      <p:sp>
        <p:nvSpPr>
          <p:cNvPr id="50" name="正方形/長方形 49"/>
          <p:cNvSpPr/>
          <p:nvPr userDrawn="1"/>
        </p:nvSpPr>
        <p:spPr>
          <a:xfrm>
            <a:off x="0" y="2815771"/>
            <a:ext cx="18286413" cy="618308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37299" y="3364413"/>
            <a:ext cx="1169674" cy="1169674"/>
          </a:xfrm>
          <a:prstGeom prst="rect">
            <a:avLst/>
          </a:prstGeom>
        </p:spPr>
      </p:pic>
      <p:sp>
        <p:nvSpPr>
          <p:cNvPr id="6" name="テキスト プレースホルダー 5"/>
          <p:cNvSpPr>
            <a:spLocks noGrp="1"/>
          </p:cNvSpPr>
          <p:nvPr>
            <p:ph type="body" sz="quarter" idx="14" hasCustomPrompt="1"/>
          </p:nvPr>
        </p:nvSpPr>
        <p:spPr>
          <a:xfrm>
            <a:off x="4012636" y="3361461"/>
            <a:ext cx="4906048" cy="766708"/>
          </a:xfrm>
          <a:noFill/>
        </p:spPr>
        <p:txBody>
          <a:bodyPr anchor="b">
            <a:noAutofit/>
          </a:bodyPr>
          <a:lstStyle>
            <a:lvl1pPr algn="l">
              <a:lnSpc>
                <a:spcPct val="100000"/>
              </a:lnSpc>
              <a:spcBef>
                <a:spcPts val="0"/>
              </a:spcBef>
              <a:defRPr sz="36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4" name="テキスト プレースホルダー 5"/>
          <p:cNvSpPr>
            <a:spLocks noGrp="1"/>
          </p:cNvSpPr>
          <p:nvPr>
            <p:ph type="body" sz="quarter" idx="15" hasCustomPrompt="1"/>
          </p:nvPr>
        </p:nvSpPr>
        <p:spPr>
          <a:xfrm>
            <a:off x="4012636" y="3964676"/>
            <a:ext cx="4906048" cy="927082"/>
          </a:xfrm>
          <a:noFill/>
        </p:spPr>
        <p:txBody>
          <a:bodyPr anchor="t">
            <a:noAutofit/>
          </a:bodyPr>
          <a:lstStyle>
            <a:lvl1pPr algn="l">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pic>
        <p:nvPicPr>
          <p:cNvPr id="25" name="図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37298" y="5201954"/>
            <a:ext cx="1169674" cy="1169674"/>
          </a:xfrm>
          <a:prstGeom prst="rect">
            <a:avLst/>
          </a:prstGeom>
        </p:spPr>
      </p:pic>
      <p:sp>
        <p:nvSpPr>
          <p:cNvPr id="26" name="テキスト プレースホルダー 5"/>
          <p:cNvSpPr>
            <a:spLocks noGrp="1"/>
          </p:cNvSpPr>
          <p:nvPr>
            <p:ph type="body" sz="quarter" idx="16" hasCustomPrompt="1"/>
          </p:nvPr>
        </p:nvSpPr>
        <p:spPr>
          <a:xfrm>
            <a:off x="4012636" y="5199002"/>
            <a:ext cx="4906048" cy="766708"/>
          </a:xfrm>
          <a:noFill/>
        </p:spPr>
        <p:txBody>
          <a:bodyPr anchor="b">
            <a:noAutofit/>
          </a:bodyPr>
          <a:lstStyle>
            <a:lvl1pPr algn="l">
              <a:lnSpc>
                <a:spcPct val="100000"/>
              </a:lnSpc>
              <a:spcBef>
                <a:spcPts val="0"/>
              </a:spcBef>
              <a:defRPr sz="36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28" name="テキスト プレースホルダー 5"/>
          <p:cNvSpPr>
            <a:spLocks noGrp="1"/>
          </p:cNvSpPr>
          <p:nvPr>
            <p:ph type="body" sz="quarter" idx="17" hasCustomPrompt="1"/>
          </p:nvPr>
        </p:nvSpPr>
        <p:spPr>
          <a:xfrm>
            <a:off x="4012636" y="5802217"/>
            <a:ext cx="4906048" cy="927082"/>
          </a:xfrm>
          <a:noFill/>
        </p:spPr>
        <p:txBody>
          <a:bodyPr anchor="t">
            <a:noAutofit/>
          </a:bodyPr>
          <a:lstStyle>
            <a:lvl1pPr algn="l">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pic>
        <p:nvPicPr>
          <p:cNvPr id="33" name="図 3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37299" y="7029100"/>
            <a:ext cx="1169674" cy="1169674"/>
          </a:xfrm>
          <a:prstGeom prst="rect">
            <a:avLst/>
          </a:prstGeom>
        </p:spPr>
      </p:pic>
      <p:sp>
        <p:nvSpPr>
          <p:cNvPr id="34" name="テキスト プレースホルダー 5"/>
          <p:cNvSpPr>
            <a:spLocks noGrp="1"/>
          </p:cNvSpPr>
          <p:nvPr>
            <p:ph type="body" sz="quarter" idx="18" hasCustomPrompt="1"/>
          </p:nvPr>
        </p:nvSpPr>
        <p:spPr>
          <a:xfrm>
            <a:off x="4012636" y="7026148"/>
            <a:ext cx="4906048" cy="766708"/>
          </a:xfrm>
          <a:noFill/>
        </p:spPr>
        <p:txBody>
          <a:bodyPr anchor="b">
            <a:noAutofit/>
          </a:bodyPr>
          <a:lstStyle>
            <a:lvl1pPr algn="l">
              <a:lnSpc>
                <a:spcPct val="100000"/>
              </a:lnSpc>
              <a:spcBef>
                <a:spcPts val="0"/>
              </a:spcBef>
              <a:defRPr sz="36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6" name="テキスト プレースホルダー 5"/>
          <p:cNvSpPr>
            <a:spLocks noGrp="1"/>
          </p:cNvSpPr>
          <p:nvPr>
            <p:ph type="body" sz="quarter" idx="19" hasCustomPrompt="1"/>
          </p:nvPr>
        </p:nvSpPr>
        <p:spPr>
          <a:xfrm>
            <a:off x="4012636" y="7629363"/>
            <a:ext cx="4906048" cy="927082"/>
          </a:xfrm>
          <a:noFill/>
        </p:spPr>
        <p:txBody>
          <a:bodyPr anchor="t">
            <a:noAutofit/>
          </a:bodyPr>
          <a:lstStyle>
            <a:lvl1pPr algn="l">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pic>
        <p:nvPicPr>
          <p:cNvPr id="37" name="図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40105" y="3382566"/>
            <a:ext cx="1169674" cy="1169674"/>
          </a:xfrm>
          <a:prstGeom prst="rect">
            <a:avLst/>
          </a:prstGeom>
        </p:spPr>
      </p:pic>
      <p:sp>
        <p:nvSpPr>
          <p:cNvPr id="38" name="テキスト プレースホルダー 5"/>
          <p:cNvSpPr>
            <a:spLocks noGrp="1"/>
          </p:cNvSpPr>
          <p:nvPr>
            <p:ph type="body" sz="quarter" idx="20" hasCustomPrompt="1"/>
          </p:nvPr>
        </p:nvSpPr>
        <p:spPr>
          <a:xfrm>
            <a:off x="10615442" y="3379614"/>
            <a:ext cx="4906048" cy="766708"/>
          </a:xfrm>
          <a:noFill/>
        </p:spPr>
        <p:txBody>
          <a:bodyPr anchor="b">
            <a:noAutofit/>
          </a:bodyPr>
          <a:lstStyle>
            <a:lvl1pPr algn="l">
              <a:lnSpc>
                <a:spcPct val="100000"/>
              </a:lnSpc>
              <a:spcBef>
                <a:spcPts val="0"/>
              </a:spcBef>
              <a:defRPr sz="36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0" name="テキスト プレースホルダー 5"/>
          <p:cNvSpPr>
            <a:spLocks noGrp="1"/>
          </p:cNvSpPr>
          <p:nvPr>
            <p:ph type="body" sz="quarter" idx="21" hasCustomPrompt="1"/>
          </p:nvPr>
        </p:nvSpPr>
        <p:spPr>
          <a:xfrm>
            <a:off x="10615442" y="3982829"/>
            <a:ext cx="4906048" cy="927082"/>
          </a:xfrm>
          <a:noFill/>
        </p:spPr>
        <p:txBody>
          <a:bodyPr anchor="t">
            <a:noAutofit/>
          </a:bodyPr>
          <a:lstStyle>
            <a:lvl1pPr algn="l">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pic>
        <p:nvPicPr>
          <p:cNvPr id="41" name="図 4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40104" y="5220107"/>
            <a:ext cx="1169674" cy="1169674"/>
          </a:xfrm>
          <a:prstGeom prst="rect">
            <a:avLst/>
          </a:prstGeom>
        </p:spPr>
      </p:pic>
      <p:sp>
        <p:nvSpPr>
          <p:cNvPr id="42" name="テキスト プレースホルダー 5"/>
          <p:cNvSpPr>
            <a:spLocks noGrp="1"/>
          </p:cNvSpPr>
          <p:nvPr>
            <p:ph type="body" sz="quarter" idx="22" hasCustomPrompt="1"/>
          </p:nvPr>
        </p:nvSpPr>
        <p:spPr>
          <a:xfrm>
            <a:off x="10615442" y="5217155"/>
            <a:ext cx="4906048" cy="766708"/>
          </a:xfrm>
          <a:noFill/>
        </p:spPr>
        <p:txBody>
          <a:bodyPr anchor="b">
            <a:noAutofit/>
          </a:bodyPr>
          <a:lstStyle>
            <a:lvl1pPr algn="l">
              <a:lnSpc>
                <a:spcPct val="100000"/>
              </a:lnSpc>
              <a:spcBef>
                <a:spcPts val="0"/>
              </a:spcBef>
              <a:defRPr sz="36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4" name="テキスト プレースホルダー 5"/>
          <p:cNvSpPr>
            <a:spLocks noGrp="1"/>
          </p:cNvSpPr>
          <p:nvPr>
            <p:ph type="body" sz="quarter" idx="23" hasCustomPrompt="1"/>
          </p:nvPr>
        </p:nvSpPr>
        <p:spPr>
          <a:xfrm>
            <a:off x="10615442" y="5820370"/>
            <a:ext cx="4906048" cy="927082"/>
          </a:xfrm>
          <a:noFill/>
        </p:spPr>
        <p:txBody>
          <a:bodyPr anchor="t">
            <a:noAutofit/>
          </a:bodyPr>
          <a:lstStyle>
            <a:lvl1pPr algn="l">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pic>
        <p:nvPicPr>
          <p:cNvPr id="45" name="図 4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40105" y="7047253"/>
            <a:ext cx="1169674" cy="1169674"/>
          </a:xfrm>
          <a:prstGeom prst="rect">
            <a:avLst/>
          </a:prstGeom>
        </p:spPr>
      </p:pic>
      <p:sp>
        <p:nvSpPr>
          <p:cNvPr id="46" name="テキスト プレースホルダー 5"/>
          <p:cNvSpPr>
            <a:spLocks noGrp="1"/>
          </p:cNvSpPr>
          <p:nvPr>
            <p:ph type="body" sz="quarter" idx="24" hasCustomPrompt="1"/>
          </p:nvPr>
        </p:nvSpPr>
        <p:spPr>
          <a:xfrm>
            <a:off x="10615442" y="7044301"/>
            <a:ext cx="4906048" cy="766708"/>
          </a:xfrm>
          <a:noFill/>
        </p:spPr>
        <p:txBody>
          <a:bodyPr anchor="b">
            <a:noAutofit/>
          </a:bodyPr>
          <a:lstStyle>
            <a:lvl1pPr algn="l">
              <a:lnSpc>
                <a:spcPct val="100000"/>
              </a:lnSpc>
              <a:spcBef>
                <a:spcPts val="0"/>
              </a:spcBef>
              <a:defRPr sz="36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8" name="テキスト プレースホルダー 5"/>
          <p:cNvSpPr>
            <a:spLocks noGrp="1"/>
          </p:cNvSpPr>
          <p:nvPr>
            <p:ph type="body" sz="quarter" idx="25" hasCustomPrompt="1"/>
          </p:nvPr>
        </p:nvSpPr>
        <p:spPr>
          <a:xfrm>
            <a:off x="10615442" y="7647516"/>
            <a:ext cx="4906048" cy="927082"/>
          </a:xfrm>
          <a:noFill/>
        </p:spPr>
        <p:txBody>
          <a:bodyPr anchor="t">
            <a:noAutofit/>
          </a:bodyPr>
          <a:lstStyle>
            <a:lvl1pPr algn="l">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0" name="図プレースホルダー 7"/>
          <p:cNvSpPr>
            <a:spLocks noGrp="1"/>
          </p:cNvSpPr>
          <p:nvPr>
            <p:ph type="pic" sz="quarter" idx="26" hasCustomPrompt="1"/>
          </p:nvPr>
        </p:nvSpPr>
        <p:spPr>
          <a:xfrm>
            <a:off x="2994600" y="3619414"/>
            <a:ext cx="655070" cy="654301"/>
          </a:xfrm>
        </p:spPr>
        <p:txBody>
          <a:bodyPr>
            <a:normAutofit/>
          </a:bodyPr>
          <a:lstStyle>
            <a:lvl1pPr>
              <a:defRPr sz="1800"/>
            </a:lvl1pPr>
          </a:lstStyle>
          <a:p>
            <a:r>
              <a:rPr kumimoji="1" lang="en-US" altLang="ja-JP" dirty="0" smtClean="0"/>
              <a:t>Icon</a:t>
            </a:r>
            <a:endParaRPr kumimoji="1" lang="ja-JP" altLang="en-US" dirty="0"/>
          </a:p>
        </p:txBody>
      </p:sp>
      <p:sp>
        <p:nvSpPr>
          <p:cNvPr id="31" name="図プレースホルダー 7"/>
          <p:cNvSpPr>
            <a:spLocks noGrp="1"/>
          </p:cNvSpPr>
          <p:nvPr>
            <p:ph type="pic" sz="quarter" idx="27" hasCustomPrompt="1"/>
          </p:nvPr>
        </p:nvSpPr>
        <p:spPr>
          <a:xfrm>
            <a:off x="2994600" y="5459640"/>
            <a:ext cx="655070" cy="654301"/>
          </a:xfrm>
        </p:spPr>
        <p:txBody>
          <a:bodyPr>
            <a:normAutofit/>
          </a:bodyPr>
          <a:lstStyle>
            <a:lvl1pPr>
              <a:defRPr sz="1800"/>
            </a:lvl1pPr>
          </a:lstStyle>
          <a:p>
            <a:r>
              <a:rPr kumimoji="1" lang="en-US" altLang="ja-JP" dirty="0" smtClean="0"/>
              <a:t>Icon</a:t>
            </a:r>
            <a:endParaRPr kumimoji="1" lang="ja-JP" altLang="en-US" dirty="0"/>
          </a:p>
        </p:txBody>
      </p:sp>
      <p:sp>
        <p:nvSpPr>
          <p:cNvPr id="32" name="図プレースホルダー 7"/>
          <p:cNvSpPr>
            <a:spLocks noGrp="1"/>
          </p:cNvSpPr>
          <p:nvPr>
            <p:ph type="pic" sz="quarter" idx="28" hasCustomPrompt="1"/>
          </p:nvPr>
        </p:nvSpPr>
        <p:spPr>
          <a:xfrm>
            <a:off x="2994600" y="7286786"/>
            <a:ext cx="655070" cy="654301"/>
          </a:xfrm>
        </p:spPr>
        <p:txBody>
          <a:bodyPr>
            <a:normAutofit/>
          </a:bodyPr>
          <a:lstStyle>
            <a:lvl1pPr>
              <a:defRPr sz="1800"/>
            </a:lvl1pPr>
          </a:lstStyle>
          <a:p>
            <a:r>
              <a:rPr kumimoji="1" lang="en-US" altLang="ja-JP" dirty="0" smtClean="0"/>
              <a:t>Icon</a:t>
            </a:r>
            <a:endParaRPr kumimoji="1" lang="ja-JP" altLang="en-US" dirty="0"/>
          </a:p>
        </p:txBody>
      </p:sp>
      <p:sp>
        <p:nvSpPr>
          <p:cNvPr id="49" name="図プレースホルダー 7"/>
          <p:cNvSpPr>
            <a:spLocks noGrp="1"/>
          </p:cNvSpPr>
          <p:nvPr>
            <p:ph type="pic" sz="quarter" idx="29" hasCustomPrompt="1"/>
          </p:nvPr>
        </p:nvSpPr>
        <p:spPr>
          <a:xfrm>
            <a:off x="9594073" y="3619414"/>
            <a:ext cx="655070" cy="654301"/>
          </a:xfrm>
        </p:spPr>
        <p:txBody>
          <a:bodyPr>
            <a:normAutofit/>
          </a:bodyPr>
          <a:lstStyle>
            <a:lvl1pPr>
              <a:defRPr sz="1800"/>
            </a:lvl1pPr>
          </a:lstStyle>
          <a:p>
            <a:r>
              <a:rPr kumimoji="1" lang="en-US" altLang="ja-JP" dirty="0" smtClean="0"/>
              <a:t>Icon</a:t>
            </a:r>
            <a:endParaRPr kumimoji="1" lang="ja-JP" altLang="en-US" dirty="0"/>
          </a:p>
        </p:txBody>
      </p:sp>
      <p:sp>
        <p:nvSpPr>
          <p:cNvPr id="51" name="図プレースホルダー 7"/>
          <p:cNvSpPr>
            <a:spLocks noGrp="1"/>
          </p:cNvSpPr>
          <p:nvPr>
            <p:ph type="pic" sz="quarter" idx="30" hasCustomPrompt="1"/>
          </p:nvPr>
        </p:nvSpPr>
        <p:spPr>
          <a:xfrm>
            <a:off x="9594073" y="5459640"/>
            <a:ext cx="655070" cy="654301"/>
          </a:xfrm>
        </p:spPr>
        <p:txBody>
          <a:bodyPr>
            <a:normAutofit/>
          </a:bodyPr>
          <a:lstStyle>
            <a:lvl1pPr>
              <a:defRPr sz="1800"/>
            </a:lvl1pPr>
          </a:lstStyle>
          <a:p>
            <a:r>
              <a:rPr kumimoji="1" lang="en-US" altLang="ja-JP" dirty="0" smtClean="0"/>
              <a:t>Icon</a:t>
            </a:r>
            <a:endParaRPr kumimoji="1" lang="ja-JP" altLang="en-US" dirty="0"/>
          </a:p>
        </p:txBody>
      </p:sp>
      <p:sp>
        <p:nvSpPr>
          <p:cNvPr id="52" name="図プレースホルダー 7"/>
          <p:cNvSpPr>
            <a:spLocks noGrp="1"/>
          </p:cNvSpPr>
          <p:nvPr>
            <p:ph type="pic" sz="quarter" idx="31" hasCustomPrompt="1"/>
          </p:nvPr>
        </p:nvSpPr>
        <p:spPr>
          <a:xfrm>
            <a:off x="9594073" y="7286786"/>
            <a:ext cx="655070" cy="654301"/>
          </a:xfrm>
        </p:spPr>
        <p:txBody>
          <a:bodyPr>
            <a:normAutofit/>
          </a:bodyPr>
          <a:lstStyle>
            <a:lvl1pPr>
              <a:defRPr sz="18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84452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arn(outVertical)">
                                      <p:cBhvr>
                                        <p:cTn id="7" dur="500"/>
                                        <p:tgtEl>
                                          <p:spTgt spid="50"/>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 calcmode="lin" valueType="num">
                                      <p:cBhvr>
                                        <p:cTn id="13" dur="500" fill="hold"/>
                                        <p:tgtEl>
                                          <p:spTgt spid="5"/>
                                        </p:tgtEl>
                                        <p:attrNameLst>
                                          <p:attrName>style.rotation</p:attrName>
                                        </p:attrNameLst>
                                      </p:cBhvr>
                                      <p:tavLst>
                                        <p:tav tm="0">
                                          <p:val>
                                            <p:fltVal val="90"/>
                                          </p:val>
                                        </p:tav>
                                        <p:tav tm="100000">
                                          <p:val>
                                            <p:fltVal val="0"/>
                                          </p:val>
                                        </p:tav>
                                      </p:tavLst>
                                    </p:anim>
                                    <p:animEffect transition="in" filter="fade">
                                      <p:cBhvr>
                                        <p:cTn id="14" dur="500"/>
                                        <p:tgtEl>
                                          <p:spTgt spid="5"/>
                                        </p:tgtEl>
                                      </p:cBhvr>
                                    </p:animEffect>
                                  </p:childTnLst>
                                </p:cTn>
                              </p:par>
                              <p:par>
                                <p:cTn id="15" presetID="3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fltVal val="0"/>
                                          </p:val>
                                        </p:tav>
                                        <p:tav tm="100000">
                                          <p:val>
                                            <p:strVal val="#ppt_w"/>
                                          </p:val>
                                        </p:tav>
                                      </p:tavLst>
                                    </p:anim>
                                    <p:anim calcmode="lin" valueType="num">
                                      <p:cBhvr>
                                        <p:cTn id="18" dur="500" fill="hold"/>
                                        <p:tgtEl>
                                          <p:spTgt spid="30"/>
                                        </p:tgtEl>
                                        <p:attrNameLst>
                                          <p:attrName>ppt_h</p:attrName>
                                        </p:attrNameLst>
                                      </p:cBhvr>
                                      <p:tavLst>
                                        <p:tav tm="0">
                                          <p:val>
                                            <p:fltVal val="0"/>
                                          </p:val>
                                        </p:tav>
                                        <p:tav tm="100000">
                                          <p:val>
                                            <p:strVal val="#ppt_h"/>
                                          </p:val>
                                        </p:tav>
                                      </p:tavLst>
                                    </p:anim>
                                    <p:anim calcmode="lin" valueType="num">
                                      <p:cBhvr>
                                        <p:cTn id="19" dur="500" fill="hold"/>
                                        <p:tgtEl>
                                          <p:spTgt spid="30"/>
                                        </p:tgtEl>
                                        <p:attrNameLst>
                                          <p:attrName>style.rotation</p:attrName>
                                        </p:attrNameLst>
                                      </p:cBhvr>
                                      <p:tavLst>
                                        <p:tav tm="0">
                                          <p:val>
                                            <p:fltVal val="90"/>
                                          </p:val>
                                        </p:tav>
                                        <p:tav tm="100000">
                                          <p:val>
                                            <p:fltVal val="0"/>
                                          </p:val>
                                        </p:tav>
                                      </p:tavLst>
                                    </p:anim>
                                    <p:animEffect transition="in" filter="fade">
                                      <p:cBhvr>
                                        <p:cTn id="20" dur="500"/>
                                        <p:tgtEl>
                                          <p:spTgt spid="30"/>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par>
                                <p:cTn id="25" presetID="22" presetClass="entr" presetSubtype="8" fill="hold" grpId="0" nodeType="withEffect">
                                  <p:stCondLst>
                                    <p:cond delay="25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wipe(left)">
                                      <p:cBhvr>
                                        <p:cTn id="27" dur="500"/>
                                        <p:tgtEl>
                                          <p:spTgt spid="14">
                                            <p:txEl>
                                              <p:pRg st="0" end="0"/>
                                            </p:txEl>
                                          </p:spTgt>
                                        </p:tgtEl>
                                      </p:cBhvr>
                                    </p:animEffect>
                                  </p:childTnLst>
                                </p:cTn>
                              </p:par>
                            </p:childTnLst>
                          </p:cTn>
                        </p:par>
                        <p:par>
                          <p:cTn id="28" fill="hold">
                            <p:stCondLst>
                              <p:cond delay="1750"/>
                            </p:stCondLst>
                            <p:childTnLst>
                              <p:par>
                                <p:cTn id="29" presetID="31" presetClass="entr" presetSubtype="0"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p:cTn id="31" dur="500" fill="hold"/>
                                        <p:tgtEl>
                                          <p:spTgt spid="25"/>
                                        </p:tgtEl>
                                        <p:attrNameLst>
                                          <p:attrName>ppt_w</p:attrName>
                                        </p:attrNameLst>
                                      </p:cBhvr>
                                      <p:tavLst>
                                        <p:tav tm="0">
                                          <p:val>
                                            <p:fltVal val="0"/>
                                          </p:val>
                                        </p:tav>
                                        <p:tav tm="100000">
                                          <p:val>
                                            <p:strVal val="#ppt_w"/>
                                          </p:val>
                                        </p:tav>
                                      </p:tavLst>
                                    </p:anim>
                                    <p:anim calcmode="lin" valueType="num">
                                      <p:cBhvr>
                                        <p:cTn id="32" dur="500" fill="hold"/>
                                        <p:tgtEl>
                                          <p:spTgt spid="25"/>
                                        </p:tgtEl>
                                        <p:attrNameLst>
                                          <p:attrName>ppt_h</p:attrName>
                                        </p:attrNameLst>
                                      </p:cBhvr>
                                      <p:tavLst>
                                        <p:tav tm="0">
                                          <p:val>
                                            <p:fltVal val="0"/>
                                          </p:val>
                                        </p:tav>
                                        <p:tav tm="100000">
                                          <p:val>
                                            <p:strVal val="#ppt_h"/>
                                          </p:val>
                                        </p:tav>
                                      </p:tavLst>
                                    </p:anim>
                                    <p:anim calcmode="lin" valueType="num">
                                      <p:cBhvr>
                                        <p:cTn id="33" dur="500" fill="hold"/>
                                        <p:tgtEl>
                                          <p:spTgt spid="25"/>
                                        </p:tgtEl>
                                        <p:attrNameLst>
                                          <p:attrName>style.rotation</p:attrName>
                                        </p:attrNameLst>
                                      </p:cBhvr>
                                      <p:tavLst>
                                        <p:tav tm="0">
                                          <p:val>
                                            <p:fltVal val="90"/>
                                          </p:val>
                                        </p:tav>
                                        <p:tav tm="100000">
                                          <p:val>
                                            <p:fltVal val="0"/>
                                          </p:val>
                                        </p:tav>
                                      </p:tavLst>
                                    </p:anim>
                                    <p:animEffect transition="in" filter="fade">
                                      <p:cBhvr>
                                        <p:cTn id="34" dur="500"/>
                                        <p:tgtEl>
                                          <p:spTgt spid="25"/>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p:cTn id="37" dur="500" fill="hold"/>
                                        <p:tgtEl>
                                          <p:spTgt spid="31"/>
                                        </p:tgtEl>
                                        <p:attrNameLst>
                                          <p:attrName>ppt_w</p:attrName>
                                        </p:attrNameLst>
                                      </p:cBhvr>
                                      <p:tavLst>
                                        <p:tav tm="0">
                                          <p:val>
                                            <p:fltVal val="0"/>
                                          </p:val>
                                        </p:tav>
                                        <p:tav tm="100000">
                                          <p:val>
                                            <p:strVal val="#ppt_w"/>
                                          </p:val>
                                        </p:tav>
                                      </p:tavLst>
                                    </p:anim>
                                    <p:anim calcmode="lin" valueType="num">
                                      <p:cBhvr>
                                        <p:cTn id="38" dur="500" fill="hold"/>
                                        <p:tgtEl>
                                          <p:spTgt spid="31"/>
                                        </p:tgtEl>
                                        <p:attrNameLst>
                                          <p:attrName>ppt_h</p:attrName>
                                        </p:attrNameLst>
                                      </p:cBhvr>
                                      <p:tavLst>
                                        <p:tav tm="0">
                                          <p:val>
                                            <p:fltVal val="0"/>
                                          </p:val>
                                        </p:tav>
                                        <p:tav tm="100000">
                                          <p:val>
                                            <p:strVal val="#ppt_h"/>
                                          </p:val>
                                        </p:tav>
                                      </p:tavLst>
                                    </p:anim>
                                    <p:anim calcmode="lin" valueType="num">
                                      <p:cBhvr>
                                        <p:cTn id="39" dur="500" fill="hold"/>
                                        <p:tgtEl>
                                          <p:spTgt spid="31"/>
                                        </p:tgtEl>
                                        <p:attrNameLst>
                                          <p:attrName>style.rotation</p:attrName>
                                        </p:attrNameLst>
                                      </p:cBhvr>
                                      <p:tavLst>
                                        <p:tav tm="0">
                                          <p:val>
                                            <p:fltVal val="90"/>
                                          </p:val>
                                        </p:tav>
                                        <p:tav tm="100000">
                                          <p:val>
                                            <p:fltVal val="0"/>
                                          </p:val>
                                        </p:tav>
                                      </p:tavLst>
                                    </p:anim>
                                    <p:animEffect transition="in" filter="fade">
                                      <p:cBhvr>
                                        <p:cTn id="40" dur="500"/>
                                        <p:tgtEl>
                                          <p:spTgt spid="31"/>
                                        </p:tgtEl>
                                      </p:cBhvr>
                                    </p:animEffect>
                                  </p:childTnLst>
                                </p:cTn>
                              </p:par>
                            </p:childTnLst>
                          </p:cTn>
                        </p:par>
                        <p:par>
                          <p:cTn id="41" fill="hold">
                            <p:stCondLst>
                              <p:cond delay="2250"/>
                            </p:stCondLst>
                            <p:childTnLst>
                              <p:par>
                                <p:cTn id="42" presetID="22" presetClass="entr" presetSubtype="8" fill="hold" grpId="0" nodeType="afterEffect">
                                  <p:stCondLst>
                                    <p:cond delay="0"/>
                                  </p:st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left)">
                                      <p:cBhvr>
                                        <p:cTn id="44" dur="500"/>
                                        <p:tgtEl>
                                          <p:spTgt spid="26">
                                            <p:txEl>
                                              <p:pRg st="0" end="0"/>
                                            </p:txEl>
                                          </p:spTgt>
                                        </p:tgtEl>
                                      </p:cBhvr>
                                    </p:animEffect>
                                  </p:childTnLst>
                                </p:cTn>
                              </p:par>
                              <p:par>
                                <p:cTn id="45" presetID="22" presetClass="entr" presetSubtype="8" fill="hold" grpId="0" nodeType="withEffect">
                                  <p:stCondLst>
                                    <p:cond delay="250"/>
                                  </p:stCondLst>
                                  <p:childTnLst>
                                    <p:set>
                                      <p:cBhvr>
                                        <p:cTn id="46" dur="1" fill="hold">
                                          <p:stCondLst>
                                            <p:cond delay="0"/>
                                          </p:stCondLst>
                                        </p:cTn>
                                        <p:tgtEl>
                                          <p:spTgt spid="28">
                                            <p:txEl>
                                              <p:pRg st="0" end="0"/>
                                            </p:txEl>
                                          </p:spTgt>
                                        </p:tgtEl>
                                        <p:attrNameLst>
                                          <p:attrName>style.visibility</p:attrName>
                                        </p:attrNameLst>
                                      </p:cBhvr>
                                      <p:to>
                                        <p:strVal val="visible"/>
                                      </p:to>
                                    </p:set>
                                    <p:animEffect transition="in" filter="wipe(left)">
                                      <p:cBhvr>
                                        <p:cTn id="47" dur="500"/>
                                        <p:tgtEl>
                                          <p:spTgt spid="28">
                                            <p:txEl>
                                              <p:pRg st="0" end="0"/>
                                            </p:txEl>
                                          </p:spTgt>
                                        </p:tgtEl>
                                      </p:cBhvr>
                                    </p:animEffect>
                                  </p:childTnLst>
                                </p:cTn>
                              </p:par>
                            </p:childTnLst>
                          </p:cTn>
                        </p:par>
                        <p:par>
                          <p:cTn id="48" fill="hold">
                            <p:stCondLst>
                              <p:cond delay="3000"/>
                            </p:stCondLst>
                            <p:childTnLst>
                              <p:par>
                                <p:cTn id="49" presetID="31" presetClass="entr" presetSubtype="0" fill="hold" nodeType="after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p:cTn id="51" dur="500" fill="hold"/>
                                        <p:tgtEl>
                                          <p:spTgt spid="33"/>
                                        </p:tgtEl>
                                        <p:attrNameLst>
                                          <p:attrName>ppt_w</p:attrName>
                                        </p:attrNameLst>
                                      </p:cBhvr>
                                      <p:tavLst>
                                        <p:tav tm="0">
                                          <p:val>
                                            <p:fltVal val="0"/>
                                          </p:val>
                                        </p:tav>
                                        <p:tav tm="100000">
                                          <p:val>
                                            <p:strVal val="#ppt_w"/>
                                          </p:val>
                                        </p:tav>
                                      </p:tavLst>
                                    </p:anim>
                                    <p:anim calcmode="lin" valueType="num">
                                      <p:cBhvr>
                                        <p:cTn id="52" dur="500" fill="hold"/>
                                        <p:tgtEl>
                                          <p:spTgt spid="33"/>
                                        </p:tgtEl>
                                        <p:attrNameLst>
                                          <p:attrName>ppt_h</p:attrName>
                                        </p:attrNameLst>
                                      </p:cBhvr>
                                      <p:tavLst>
                                        <p:tav tm="0">
                                          <p:val>
                                            <p:fltVal val="0"/>
                                          </p:val>
                                        </p:tav>
                                        <p:tav tm="100000">
                                          <p:val>
                                            <p:strVal val="#ppt_h"/>
                                          </p:val>
                                        </p:tav>
                                      </p:tavLst>
                                    </p:anim>
                                    <p:anim calcmode="lin" valueType="num">
                                      <p:cBhvr>
                                        <p:cTn id="53" dur="500" fill="hold"/>
                                        <p:tgtEl>
                                          <p:spTgt spid="33"/>
                                        </p:tgtEl>
                                        <p:attrNameLst>
                                          <p:attrName>style.rotation</p:attrName>
                                        </p:attrNameLst>
                                      </p:cBhvr>
                                      <p:tavLst>
                                        <p:tav tm="0">
                                          <p:val>
                                            <p:fltVal val="90"/>
                                          </p:val>
                                        </p:tav>
                                        <p:tav tm="100000">
                                          <p:val>
                                            <p:fltVal val="0"/>
                                          </p:val>
                                        </p:tav>
                                      </p:tavLst>
                                    </p:anim>
                                    <p:animEffect transition="in" filter="fade">
                                      <p:cBhvr>
                                        <p:cTn id="54" dur="500"/>
                                        <p:tgtEl>
                                          <p:spTgt spid="33"/>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p:cTn id="57" dur="500" fill="hold"/>
                                        <p:tgtEl>
                                          <p:spTgt spid="32"/>
                                        </p:tgtEl>
                                        <p:attrNameLst>
                                          <p:attrName>ppt_w</p:attrName>
                                        </p:attrNameLst>
                                      </p:cBhvr>
                                      <p:tavLst>
                                        <p:tav tm="0">
                                          <p:val>
                                            <p:fltVal val="0"/>
                                          </p:val>
                                        </p:tav>
                                        <p:tav tm="100000">
                                          <p:val>
                                            <p:strVal val="#ppt_w"/>
                                          </p:val>
                                        </p:tav>
                                      </p:tavLst>
                                    </p:anim>
                                    <p:anim calcmode="lin" valueType="num">
                                      <p:cBhvr>
                                        <p:cTn id="58" dur="500" fill="hold"/>
                                        <p:tgtEl>
                                          <p:spTgt spid="32"/>
                                        </p:tgtEl>
                                        <p:attrNameLst>
                                          <p:attrName>ppt_h</p:attrName>
                                        </p:attrNameLst>
                                      </p:cBhvr>
                                      <p:tavLst>
                                        <p:tav tm="0">
                                          <p:val>
                                            <p:fltVal val="0"/>
                                          </p:val>
                                        </p:tav>
                                        <p:tav tm="100000">
                                          <p:val>
                                            <p:strVal val="#ppt_h"/>
                                          </p:val>
                                        </p:tav>
                                      </p:tavLst>
                                    </p:anim>
                                    <p:anim calcmode="lin" valueType="num">
                                      <p:cBhvr>
                                        <p:cTn id="59" dur="500" fill="hold"/>
                                        <p:tgtEl>
                                          <p:spTgt spid="32"/>
                                        </p:tgtEl>
                                        <p:attrNameLst>
                                          <p:attrName>style.rotation</p:attrName>
                                        </p:attrNameLst>
                                      </p:cBhvr>
                                      <p:tavLst>
                                        <p:tav tm="0">
                                          <p:val>
                                            <p:fltVal val="90"/>
                                          </p:val>
                                        </p:tav>
                                        <p:tav tm="100000">
                                          <p:val>
                                            <p:fltVal val="0"/>
                                          </p:val>
                                        </p:tav>
                                      </p:tavLst>
                                    </p:anim>
                                    <p:animEffect transition="in" filter="fade">
                                      <p:cBhvr>
                                        <p:cTn id="60" dur="500"/>
                                        <p:tgtEl>
                                          <p:spTgt spid="32"/>
                                        </p:tgtEl>
                                      </p:cBhvr>
                                    </p:animEffect>
                                  </p:childTnLst>
                                </p:cTn>
                              </p:par>
                            </p:childTnLst>
                          </p:cTn>
                        </p:par>
                        <p:par>
                          <p:cTn id="61" fill="hold">
                            <p:stCondLst>
                              <p:cond delay="3500"/>
                            </p:stCondLst>
                            <p:childTnLst>
                              <p:par>
                                <p:cTn id="62" presetID="22" presetClass="entr" presetSubtype="8" fill="hold" grpId="0" nodeType="afterEffect">
                                  <p:stCondLst>
                                    <p:cond delay="0"/>
                                  </p:stCondLst>
                                  <p:childTnLst>
                                    <p:set>
                                      <p:cBhvr>
                                        <p:cTn id="63" dur="1" fill="hold">
                                          <p:stCondLst>
                                            <p:cond delay="0"/>
                                          </p:stCondLst>
                                        </p:cTn>
                                        <p:tgtEl>
                                          <p:spTgt spid="34">
                                            <p:txEl>
                                              <p:pRg st="0" end="0"/>
                                            </p:txEl>
                                          </p:spTgt>
                                        </p:tgtEl>
                                        <p:attrNameLst>
                                          <p:attrName>style.visibility</p:attrName>
                                        </p:attrNameLst>
                                      </p:cBhvr>
                                      <p:to>
                                        <p:strVal val="visible"/>
                                      </p:to>
                                    </p:set>
                                    <p:animEffect transition="in" filter="wipe(left)">
                                      <p:cBhvr>
                                        <p:cTn id="64" dur="500"/>
                                        <p:tgtEl>
                                          <p:spTgt spid="34">
                                            <p:txEl>
                                              <p:pRg st="0" end="0"/>
                                            </p:txEl>
                                          </p:spTgt>
                                        </p:tgtEl>
                                      </p:cBhvr>
                                    </p:animEffect>
                                  </p:childTnLst>
                                </p:cTn>
                              </p:par>
                              <p:par>
                                <p:cTn id="65" presetID="22" presetClass="entr" presetSubtype="8" fill="hold" grpId="0" nodeType="withEffect">
                                  <p:stCondLst>
                                    <p:cond delay="250"/>
                                  </p:stCondLst>
                                  <p:childTnLst>
                                    <p:set>
                                      <p:cBhvr>
                                        <p:cTn id="66" dur="1" fill="hold">
                                          <p:stCondLst>
                                            <p:cond delay="0"/>
                                          </p:stCondLst>
                                        </p:cTn>
                                        <p:tgtEl>
                                          <p:spTgt spid="36">
                                            <p:txEl>
                                              <p:pRg st="0" end="0"/>
                                            </p:txEl>
                                          </p:spTgt>
                                        </p:tgtEl>
                                        <p:attrNameLst>
                                          <p:attrName>style.visibility</p:attrName>
                                        </p:attrNameLst>
                                      </p:cBhvr>
                                      <p:to>
                                        <p:strVal val="visible"/>
                                      </p:to>
                                    </p:set>
                                    <p:animEffect transition="in" filter="wipe(left)">
                                      <p:cBhvr>
                                        <p:cTn id="67" dur="500"/>
                                        <p:tgtEl>
                                          <p:spTgt spid="36">
                                            <p:txEl>
                                              <p:pRg st="0" end="0"/>
                                            </p:txEl>
                                          </p:spTgt>
                                        </p:tgtEl>
                                      </p:cBhvr>
                                    </p:animEffect>
                                  </p:childTnLst>
                                </p:cTn>
                              </p:par>
                            </p:childTnLst>
                          </p:cTn>
                        </p:par>
                        <p:par>
                          <p:cTn id="68" fill="hold">
                            <p:stCondLst>
                              <p:cond delay="4250"/>
                            </p:stCondLst>
                            <p:childTnLst>
                              <p:par>
                                <p:cTn id="69" presetID="31" presetClass="entr" presetSubtype="0" fill="hold" nodeType="after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p:cTn id="71" dur="500" fill="hold"/>
                                        <p:tgtEl>
                                          <p:spTgt spid="37"/>
                                        </p:tgtEl>
                                        <p:attrNameLst>
                                          <p:attrName>ppt_w</p:attrName>
                                        </p:attrNameLst>
                                      </p:cBhvr>
                                      <p:tavLst>
                                        <p:tav tm="0">
                                          <p:val>
                                            <p:fltVal val="0"/>
                                          </p:val>
                                        </p:tav>
                                        <p:tav tm="100000">
                                          <p:val>
                                            <p:strVal val="#ppt_w"/>
                                          </p:val>
                                        </p:tav>
                                      </p:tavLst>
                                    </p:anim>
                                    <p:anim calcmode="lin" valueType="num">
                                      <p:cBhvr>
                                        <p:cTn id="72" dur="500" fill="hold"/>
                                        <p:tgtEl>
                                          <p:spTgt spid="37"/>
                                        </p:tgtEl>
                                        <p:attrNameLst>
                                          <p:attrName>ppt_h</p:attrName>
                                        </p:attrNameLst>
                                      </p:cBhvr>
                                      <p:tavLst>
                                        <p:tav tm="0">
                                          <p:val>
                                            <p:fltVal val="0"/>
                                          </p:val>
                                        </p:tav>
                                        <p:tav tm="100000">
                                          <p:val>
                                            <p:strVal val="#ppt_h"/>
                                          </p:val>
                                        </p:tav>
                                      </p:tavLst>
                                    </p:anim>
                                    <p:anim calcmode="lin" valueType="num">
                                      <p:cBhvr>
                                        <p:cTn id="73" dur="500" fill="hold"/>
                                        <p:tgtEl>
                                          <p:spTgt spid="37"/>
                                        </p:tgtEl>
                                        <p:attrNameLst>
                                          <p:attrName>style.rotation</p:attrName>
                                        </p:attrNameLst>
                                      </p:cBhvr>
                                      <p:tavLst>
                                        <p:tav tm="0">
                                          <p:val>
                                            <p:fltVal val="90"/>
                                          </p:val>
                                        </p:tav>
                                        <p:tav tm="100000">
                                          <p:val>
                                            <p:fltVal val="0"/>
                                          </p:val>
                                        </p:tav>
                                      </p:tavLst>
                                    </p:anim>
                                    <p:animEffect transition="in" filter="fade">
                                      <p:cBhvr>
                                        <p:cTn id="74" dur="500"/>
                                        <p:tgtEl>
                                          <p:spTgt spid="37"/>
                                        </p:tgtEl>
                                      </p:cBhvr>
                                    </p:animEffect>
                                  </p:childTnLst>
                                </p:cTn>
                              </p:par>
                              <p:par>
                                <p:cTn id="75" presetID="31" presetClass="entr" presetSubtype="0" fill="hold" grpId="0" nodeType="withEffect">
                                  <p:stCondLst>
                                    <p:cond delay="0"/>
                                  </p:stCondLst>
                                  <p:childTnLst>
                                    <p:set>
                                      <p:cBhvr>
                                        <p:cTn id="76" dur="1" fill="hold">
                                          <p:stCondLst>
                                            <p:cond delay="0"/>
                                          </p:stCondLst>
                                        </p:cTn>
                                        <p:tgtEl>
                                          <p:spTgt spid="49"/>
                                        </p:tgtEl>
                                        <p:attrNameLst>
                                          <p:attrName>style.visibility</p:attrName>
                                        </p:attrNameLst>
                                      </p:cBhvr>
                                      <p:to>
                                        <p:strVal val="visible"/>
                                      </p:to>
                                    </p:set>
                                    <p:anim calcmode="lin" valueType="num">
                                      <p:cBhvr>
                                        <p:cTn id="77" dur="500" fill="hold"/>
                                        <p:tgtEl>
                                          <p:spTgt spid="49"/>
                                        </p:tgtEl>
                                        <p:attrNameLst>
                                          <p:attrName>ppt_w</p:attrName>
                                        </p:attrNameLst>
                                      </p:cBhvr>
                                      <p:tavLst>
                                        <p:tav tm="0">
                                          <p:val>
                                            <p:fltVal val="0"/>
                                          </p:val>
                                        </p:tav>
                                        <p:tav tm="100000">
                                          <p:val>
                                            <p:strVal val="#ppt_w"/>
                                          </p:val>
                                        </p:tav>
                                      </p:tavLst>
                                    </p:anim>
                                    <p:anim calcmode="lin" valueType="num">
                                      <p:cBhvr>
                                        <p:cTn id="78" dur="500" fill="hold"/>
                                        <p:tgtEl>
                                          <p:spTgt spid="49"/>
                                        </p:tgtEl>
                                        <p:attrNameLst>
                                          <p:attrName>ppt_h</p:attrName>
                                        </p:attrNameLst>
                                      </p:cBhvr>
                                      <p:tavLst>
                                        <p:tav tm="0">
                                          <p:val>
                                            <p:fltVal val="0"/>
                                          </p:val>
                                        </p:tav>
                                        <p:tav tm="100000">
                                          <p:val>
                                            <p:strVal val="#ppt_h"/>
                                          </p:val>
                                        </p:tav>
                                      </p:tavLst>
                                    </p:anim>
                                    <p:anim calcmode="lin" valueType="num">
                                      <p:cBhvr>
                                        <p:cTn id="79" dur="500" fill="hold"/>
                                        <p:tgtEl>
                                          <p:spTgt spid="49"/>
                                        </p:tgtEl>
                                        <p:attrNameLst>
                                          <p:attrName>style.rotation</p:attrName>
                                        </p:attrNameLst>
                                      </p:cBhvr>
                                      <p:tavLst>
                                        <p:tav tm="0">
                                          <p:val>
                                            <p:fltVal val="90"/>
                                          </p:val>
                                        </p:tav>
                                        <p:tav tm="100000">
                                          <p:val>
                                            <p:fltVal val="0"/>
                                          </p:val>
                                        </p:tav>
                                      </p:tavLst>
                                    </p:anim>
                                    <p:animEffect transition="in" filter="fade">
                                      <p:cBhvr>
                                        <p:cTn id="80" dur="500"/>
                                        <p:tgtEl>
                                          <p:spTgt spid="49"/>
                                        </p:tgtEl>
                                      </p:cBhvr>
                                    </p:animEffect>
                                  </p:childTnLst>
                                </p:cTn>
                              </p:par>
                            </p:childTnLst>
                          </p:cTn>
                        </p:par>
                        <p:par>
                          <p:cTn id="81" fill="hold">
                            <p:stCondLst>
                              <p:cond delay="4750"/>
                            </p:stCondLst>
                            <p:childTnLst>
                              <p:par>
                                <p:cTn id="82" presetID="22" presetClass="entr" presetSubtype="8" fill="hold" grpId="0" nodeType="afterEffect">
                                  <p:stCondLst>
                                    <p:cond delay="0"/>
                                  </p:stCondLst>
                                  <p:childTnLst>
                                    <p:set>
                                      <p:cBhvr>
                                        <p:cTn id="83" dur="1" fill="hold">
                                          <p:stCondLst>
                                            <p:cond delay="0"/>
                                          </p:stCondLst>
                                        </p:cTn>
                                        <p:tgtEl>
                                          <p:spTgt spid="38">
                                            <p:txEl>
                                              <p:pRg st="0" end="0"/>
                                            </p:txEl>
                                          </p:spTgt>
                                        </p:tgtEl>
                                        <p:attrNameLst>
                                          <p:attrName>style.visibility</p:attrName>
                                        </p:attrNameLst>
                                      </p:cBhvr>
                                      <p:to>
                                        <p:strVal val="visible"/>
                                      </p:to>
                                    </p:set>
                                    <p:animEffect transition="in" filter="wipe(left)">
                                      <p:cBhvr>
                                        <p:cTn id="84" dur="500"/>
                                        <p:tgtEl>
                                          <p:spTgt spid="38">
                                            <p:txEl>
                                              <p:pRg st="0" end="0"/>
                                            </p:txEl>
                                          </p:spTgt>
                                        </p:tgtEl>
                                      </p:cBhvr>
                                    </p:animEffect>
                                  </p:childTnLst>
                                </p:cTn>
                              </p:par>
                              <p:par>
                                <p:cTn id="85" presetID="22" presetClass="entr" presetSubtype="8" fill="hold" grpId="0" nodeType="withEffect">
                                  <p:stCondLst>
                                    <p:cond delay="250"/>
                                  </p:stCondLst>
                                  <p:childTnLst>
                                    <p:set>
                                      <p:cBhvr>
                                        <p:cTn id="86" dur="1" fill="hold">
                                          <p:stCondLst>
                                            <p:cond delay="0"/>
                                          </p:stCondLst>
                                        </p:cTn>
                                        <p:tgtEl>
                                          <p:spTgt spid="40">
                                            <p:txEl>
                                              <p:pRg st="0" end="0"/>
                                            </p:txEl>
                                          </p:spTgt>
                                        </p:tgtEl>
                                        <p:attrNameLst>
                                          <p:attrName>style.visibility</p:attrName>
                                        </p:attrNameLst>
                                      </p:cBhvr>
                                      <p:to>
                                        <p:strVal val="visible"/>
                                      </p:to>
                                    </p:set>
                                    <p:animEffect transition="in" filter="wipe(left)">
                                      <p:cBhvr>
                                        <p:cTn id="87" dur="500"/>
                                        <p:tgtEl>
                                          <p:spTgt spid="40">
                                            <p:txEl>
                                              <p:pRg st="0" end="0"/>
                                            </p:txEl>
                                          </p:spTgt>
                                        </p:tgtEl>
                                      </p:cBhvr>
                                    </p:animEffect>
                                  </p:childTnLst>
                                </p:cTn>
                              </p:par>
                            </p:childTnLst>
                          </p:cTn>
                        </p:par>
                        <p:par>
                          <p:cTn id="88" fill="hold">
                            <p:stCondLst>
                              <p:cond delay="5500"/>
                            </p:stCondLst>
                            <p:childTnLst>
                              <p:par>
                                <p:cTn id="89" presetID="31" presetClass="entr" presetSubtype="0" fill="hold" nodeType="afterEffect">
                                  <p:stCondLst>
                                    <p:cond delay="0"/>
                                  </p:stCondLst>
                                  <p:childTnLst>
                                    <p:set>
                                      <p:cBhvr>
                                        <p:cTn id="90" dur="1" fill="hold">
                                          <p:stCondLst>
                                            <p:cond delay="0"/>
                                          </p:stCondLst>
                                        </p:cTn>
                                        <p:tgtEl>
                                          <p:spTgt spid="41"/>
                                        </p:tgtEl>
                                        <p:attrNameLst>
                                          <p:attrName>style.visibility</p:attrName>
                                        </p:attrNameLst>
                                      </p:cBhvr>
                                      <p:to>
                                        <p:strVal val="visible"/>
                                      </p:to>
                                    </p:set>
                                    <p:anim calcmode="lin" valueType="num">
                                      <p:cBhvr>
                                        <p:cTn id="91" dur="500" fill="hold"/>
                                        <p:tgtEl>
                                          <p:spTgt spid="41"/>
                                        </p:tgtEl>
                                        <p:attrNameLst>
                                          <p:attrName>ppt_w</p:attrName>
                                        </p:attrNameLst>
                                      </p:cBhvr>
                                      <p:tavLst>
                                        <p:tav tm="0">
                                          <p:val>
                                            <p:fltVal val="0"/>
                                          </p:val>
                                        </p:tav>
                                        <p:tav tm="100000">
                                          <p:val>
                                            <p:strVal val="#ppt_w"/>
                                          </p:val>
                                        </p:tav>
                                      </p:tavLst>
                                    </p:anim>
                                    <p:anim calcmode="lin" valueType="num">
                                      <p:cBhvr>
                                        <p:cTn id="92" dur="500" fill="hold"/>
                                        <p:tgtEl>
                                          <p:spTgt spid="41"/>
                                        </p:tgtEl>
                                        <p:attrNameLst>
                                          <p:attrName>ppt_h</p:attrName>
                                        </p:attrNameLst>
                                      </p:cBhvr>
                                      <p:tavLst>
                                        <p:tav tm="0">
                                          <p:val>
                                            <p:fltVal val="0"/>
                                          </p:val>
                                        </p:tav>
                                        <p:tav tm="100000">
                                          <p:val>
                                            <p:strVal val="#ppt_h"/>
                                          </p:val>
                                        </p:tav>
                                      </p:tavLst>
                                    </p:anim>
                                    <p:anim calcmode="lin" valueType="num">
                                      <p:cBhvr>
                                        <p:cTn id="93" dur="500" fill="hold"/>
                                        <p:tgtEl>
                                          <p:spTgt spid="41"/>
                                        </p:tgtEl>
                                        <p:attrNameLst>
                                          <p:attrName>style.rotation</p:attrName>
                                        </p:attrNameLst>
                                      </p:cBhvr>
                                      <p:tavLst>
                                        <p:tav tm="0">
                                          <p:val>
                                            <p:fltVal val="90"/>
                                          </p:val>
                                        </p:tav>
                                        <p:tav tm="100000">
                                          <p:val>
                                            <p:fltVal val="0"/>
                                          </p:val>
                                        </p:tav>
                                      </p:tavLst>
                                    </p:anim>
                                    <p:animEffect transition="in" filter="fade">
                                      <p:cBhvr>
                                        <p:cTn id="94" dur="500"/>
                                        <p:tgtEl>
                                          <p:spTgt spid="41"/>
                                        </p:tgtEl>
                                      </p:cBhvr>
                                    </p:animEffect>
                                  </p:childTnLst>
                                </p:cTn>
                              </p:par>
                              <p:par>
                                <p:cTn id="95" presetID="31" presetClass="entr" presetSubtype="0" fill="hold" grpId="0" nodeType="withEffect">
                                  <p:stCondLst>
                                    <p:cond delay="0"/>
                                  </p:stCondLst>
                                  <p:childTnLst>
                                    <p:set>
                                      <p:cBhvr>
                                        <p:cTn id="96" dur="1" fill="hold">
                                          <p:stCondLst>
                                            <p:cond delay="0"/>
                                          </p:stCondLst>
                                        </p:cTn>
                                        <p:tgtEl>
                                          <p:spTgt spid="51"/>
                                        </p:tgtEl>
                                        <p:attrNameLst>
                                          <p:attrName>style.visibility</p:attrName>
                                        </p:attrNameLst>
                                      </p:cBhvr>
                                      <p:to>
                                        <p:strVal val="visible"/>
                                      </p:to>
                                    </p:set>
                                    <p:anim calcmode="lin" valueType="num">
                                      <p:cBhvr>
                                        <p:cTn id="97" dur="500" fill="hold"/>
                                        <p:tgtEl>
                                          <p:spTgt spid="51"/>
                                        </p:tgtEl>
                                        <p:attrNameLst>
                                          <p:attrName>ppt_w</p:attrName>
                                        </p:attrNameLst>
                                      </p:cBhvr>
                                      <p:tavLst>
                                        <p:tav tm="0">
                                          <p:val>
                                            <p:fltVal val="0"/>
                                          </p:val>
                                        </p:tav>
                                        <p:tav tm="100000">
                                          <p:val>
                                            <p:strVal val="#ppt_w"/>
                                          </p:val>
                                        </p:tav>
                                      </p:tavLst>
                                    </p:anim>
                                    <p:anim calcmode="lin" valueType="num">
                                      <p:cBhvr>
                                        <p:cTn id="98" dur="500" fill="hold"/>
                                        <p:tgtEl>
                                          <p:spTgt spid="51"/>
                                        </p:tgtEl>
                                        <p:attrNameLst>
                                          <p:attrName>ppt_h</p:attrName>
                                        </p:attrNameLst>
                                      </p:cBhvr>
                                      <p:tavLst>
                                        <p:tav tm="0">
                                          <p:val>
                                            <p:fltVal val="0"/>
                                          </p:val>
                                        </p:tav>
                                        <p:tav tm="100000">
                                          <p:val>
                                            <p:strVal val="#ppt_h"/>
                                          </p:val>
                                        </p:tav>
                                      </p:tavLst>
                                    </p:anim>
                                    <p:anim calcmode="lin" valueType="num">
                                      <p:cBhvr>
                                        <p:cTn id="99" dur="500" fill="hold"/>
                                        <p:tgtEl>
                                          <p:spTgt spid="51"/>
                                        </p:tgtEl>
                                        <p:attrNameLst>
                                          <p:attrName>style.rotation</p:attrName>
                                        </p:attrNameLst>
                                      </p:cBhvr>
                                      <p:tavLst>
                                        <p:tav tm="0">
                                          <p:val>
                                            <p:fltVal val="90"/>
                                          </p:val>
                                        </p:tav>
                                        <p:tav tm="100000">
                                          <p:val>
                                            <p:fltVal val="0"/>
                                          </p:val>
                                        </p:tav>
                                      </p:tavLst>
                                    </p:anim>
                                    <p:animEffect transition="in" filter="fade">
                                      <p:cBhvr>
                                        <p:cTn id="100" dur="500"/>
                                        <p:tgtEl>
                                          <p:spTgt spid="51"/>
                                        </p:tgtEl>
                                      </p:cBhvr>
                                    </p:animEffect>
                                  </p:childTnLst>
                                </p:cTn>
                              </p:par>
                            </p:childTnLst>
                          </p:cTn>
                        </p:par>
                        <p:par>
                          <p:cTn id="101" fill="hold">
                            <p:stCondLst>
                              <p:cond delay="6000"/>
                            </p:stCondLst>
                            <p:childTnLst>
                              <p:par>
                                <p:cTn id="102" presetID="22" presetClass="entr" presetSubtype="8" fill="hold" grpId="0" nodeType="afterEffect">
                                  <p:stCondLst>
                                    <p:cond delay="0"/>
                                  </p:stCondLst>
                                  <p:childTnLst>
                                    <p:set>
                                      <p:cBhvr>
                                        <p:cTn id="103" dur="1" fill="hold">
                                          <p:stCondLst>
                                            <p:cond delay="0"/>
                                          </p:stCondLst>
                                        </p:cTn>
                                        <p:tgtEl>
                                          <p:spTgt spid="42">
                                            <p:txEl>
                                              <p:pRg st="0" end="0"/>
                                            </p:txEl>
                                          </p:spTgt>
                                        </p:tgtEl>
                                        <p:attrNameLst>
                                          <p:attrName>style.visibility</p:attrName>
                                        </p:attrNameLst>
                                      </p:cBhvr>
                                      <p:to>
                                        <p:strVal val="visible"/>
                                      </p:to>
                                    </p:set>
                                    <p:animEffect transition="in" filter="wipe(left)">
                                      <p:cBhvr>
                                        <p:cTn id="104" dur="500"/>
                                        <p:tgtEl>
                                          <p:spTgt spid="42">
                                            <p:txEl>
                                              <p:pRg st="0" end="0"/>
                                            </p:txEl>
                                          </p:spTgt>
                                        </p:tgtEl>
                                      </p:cBhvr>
                                    </p:animEffect>
                                  </p:childTnLst>
                                </p:cTn>
                              </p:par>
                              <p:par>
                                <p:cTn id="105" presetID="22" presetClass="entr" presetSubtype="8" fill="hold" grpId="0" nodeType="withEffect">
                                  <p:stCondLst>
                                    <p:cond delay="250"/>
                                  </p:stCondLst>
                                  <p:childTnLst>
                                    <p:set>
                                      <p:cBhvr>
                                        <p:cTn id="106" dur="1" fill="hold">
                                          <p:stCondLst>
                                            <p:cond delay="0"/>
                                          </p:stCondLst>
                                        </p:cTn>
                                        <p:tgtEl>
                                          <p:spTgt spid="44">
                                            <p:txEl>
                                              <p:pRg st="0" end="0"/>
                                            </p:txEl>
                                          </p:spTgt>
                                        </p:tgtEl>
                                        <p:attrNameLst>
                                          <p:attrName>style.visibility</p:attrName>
                                        </p:attrNameLst>
                                      </p:cBhvr>
                                      <p:to>
                                        <p:strVal val="visible"/>
                                      </p:to>
                                    </p:set>
                                    <p:animEffect transition="in" filter="wipe(left)">
                                      <p:cBhvr>
                                        <p:cTn id="107" dur="500"/>
                                        <p:tgtEl>
                                          <p:spTgt spid="44">
                                            <p:txEl>
                                              <p:pRg st="0" end="0"/>
                                            </p:txEl>
                                          </p:spTgt>
                                        </p:tgtEl>
                                      </p:cBhvr>
                                    </p:animEffect>
                                  </p:childTnLst>
                                </p:cTn>
                              </p:par>
                            </p:childTnLst>
                          </p:cTn>
                        </p:par>
                        <p:par>
                          <p:cTn id="108" fill="hold">
                            <p:stCondLst>
                              <p:cond delay="6750"/>
                            </p:stCondLst>
                            <p:childTnLst>
                              <p:par>
                                <p:cTn id="109" presetID="31" presetClass="entr" presetSubtype="0" fill="hold" nodeType="afterEffect">
                                  <p:stCondLst>
                                    <p:cond delay="0"/>
                                  </p:stCondLst>
                                  <p:childTnLst>
                                    <p:set>
                                      <p:cBhvr>
                                        <p:cTn id="110" dur="1" fill="hold">
                                          <p:stCondLst>
                                            <p:cond delay="0"/>
                                          </p:stCondLst>
                                        </p:cTn>
                                        <p:tgtEl>
                                          <p:spTgt spid="45"/>
                                        </p:tgtEl>
                                        <p:attrNameLst>
                                          <p:attrName>style.visibility</p:attrName>
                                        </p:attrNameLst>
                                      </p:cBhvr>
                                      <p:to>
                                        <p:strVal val="visible"/>
                                      </p:to>
                                    </p:set>
                                    <p:anim calcmode="lin" valueType="num">
                                      <p:cBhvr>
                                        <p:cTn id="111" dur="500" fill="hold"/>
                                        <p:tgtEl>
                                          <p:spTgt spid="45"/>
                                        </p:tgtEl>
                                        <p:attrNameLst>
                                          <p:attrName>ppt_w</p:attrName>
                                        </p:attrNameLst>
                                      </p:cBhvr>
                                      <p:tavLst>
                                        <p:tav tm="0">
                                          <p:val>
                                            <p:fltVal val="0"/>
                                          </p:val>
                                        </p:tav>
                                        <p:tav tm="100000">
                                          <p:val>
                                            <p:strVal val="#ppt_w"/>
                                          </p:val>
                                        </p:tav>
                                      </p:tavLst>
                                    </p:anim>
                                    <p:anim calcmode="lin" valueType="num">
                                      <p:cBhvr>
                                        <p:cTn id="112" dur="500" fill="hold"/>
                                        <p:tgtEl>
                                          <p:spTgt spid="45"/>
                                        </p:tgtEl>
                                        <p:attrNameLst>
                                          <p:attrName>ppt_h</p:attrName>
                                        </p:attrNameLst>
                                      </p:cBhvr>
                                      <p:tavLst>
                                        <p:tav tm="0">
                                          <p:val>
                                            <p:fltVal val="0"/>
                                          </p:val>
                                        </p:tav>
                                        <p:tav tm="100000">
                                          <p:val>
                                            <p:strVal val="#ppt_h"/>
                                          </p:val>
                                        </p:tav>
                                      </p:tavLst>
                                    </p:anim>
                                    <p:anim calcmode="lin" valueType="num">
                                      <p:cBhvr>
                                        <p:cTn id="113" dur="500" fill="hold"/>
                                        <p:tgtEl>
                                          <p:spTgt spid="45"/>
                                        </p:tgtEl>
                                        <p:attrNameLst>
                                          <p:attrName>style.rotation</p:attrName>
                                        </p:attrNameLst>
                                      </p:cBhvr>
                                      <p:tavLst>
                                        <p:tav tm="0">
                                          <p:val>
                                            <p:fltVal val="90"/>
                                          </p:val>
                                        </p:tav>
                                        <p:tav tm="100000">
                                          <p:val>
                                            <p:fltVal val="0"/>
                                          </p:val>
                                        </p:tav>
                                      </p:tavLst>
                                    </p:anim>
                                    <p:animEffect transition="in" filter="fade">
                                      <p:cBhvr>
                                        <p:cTn id="114" dur="500"/>
                                        <p:tgtEl>
                                          <p:spTgt spid="45"/>
                                        </p:tgtEl>
                                      </p:cBhvr>
                                    </p:animEffect>
                                  </p:childTnLst>
                                </p:cTn>
                              </p:par>
                              <p:par>
                                <p:cTn id="115" presetID="31" presetClass="entr" presetSubtype="0" fill="hold" grpId="0" nodeType="withEffect">
                                  <p:stCondLst>
                                    <p:cond delay="0"/>
                                  </p:stCondLst>
                                  <p:childTnLst>
                                    <p:set>
                                      <p:cBhvr>
                                        <p:cTn id="116" dur="1" fill="hold">
                                          <p:stCondLst>
                                            <p:cond delay="0"/>
                                          </p:stCondLst>
                                        </p:cTn>
                                        <p:tgtEl>
                                          <p:spTgt spid="52"/>
                                        </p:tgtEl>
                                        <p:attrNameLst>
                                          <p:attrName>style.visibility</p:attrName>
                                        </p:attrNameLst>
                                      </p:cBhvr>
                                      <p:to>
                                        <p:strVal val="visible"/>
                                      </p:to>
                                    </p:set>
                                    <p:anim calcmode="lin" valueType="num">
                                      <p:cBhvr>
                                        <p:cTn id="117" dur="500" fill="hold"/>
                                        <p:tgtEl>
                                          <p:spTgt spid="52"/>
                                        </p:tgtEl>
                                        <p:attrNameLst>
                                          <p:attrName>ppt_w</p:attrName>
                                        </p:attrNameLst>
                                      </p:cBhvr>
                                      <p:tavLst>
                                        <p:tav tm="0">
                                          <p:val>
                                            <p:fltVal val="0"/>
                                          </p:val>
                                        </p:tav>
                                        <p:tav tm="100000">
                                          <p:val>
                                            <p:strVal val="#ppt_w"/>
                                          </p:val>
                                        </p:tav>
                                      </p:tavLst>
                                    </p:anim>
                                    <p:anim calcmode="lin" valueType="num">
                                      <p:cBhvr>
                                        <p:cTn id="118" dur="500" fill="hold"/>
                                        <p:tgtEl>
                                          <p:spTgt spid="52"/>
                                        </p:tgtEl>
                                        <p:attrNameLst>
                                          <p:attrName>ppt_h</p:attrName>
                                        </p:attrNameLst>
                                      </p:cBhvr>
                                      <p:tavLst>
                                        <p:tav tm="0">
                                          <p:val>
                                            <p:fltVal val="0"/>
                                          </p:val>
                                        </p:tav>
                                        <p:tav tm="100000">
                                          <p:val>
                                            <p:strVal val="#ppt_h"/>
                                          </p:val>
                                        </p:tav>
                                      </p:tavLst>
                                    </p:anim>
                                    <p:anim calcmode="lin" valueType="num">
                                      <p:cBhvr>
                                        <p:cTn id="119" dur="500" fill="hold"/>
                                        <p:tgtEl>
                                          <p:spTgt spid="52"/>
                                        </p:tgtEl>
                                        <p:attrNameLst>
                                          <p:attrName>style.rotation</p:attrName>
                                        </p:attrNameLst>
                                      </p:cBhvr>
                                      <p:tavLst>
                                        <p:tav tm="0">
                                          <p:val>
                                            <p:fltVal val="90"/>
                                          </p:val>
                                        </p:tav>
                                        <p:tav tm="100000">
                                          <p:val>
                                            <p:fltVal val="0"/>
                                          </p:val>
                                        </p:tav>
                                      </p:tavLst>
                                    </p:anim>
                                    <p:animEffect transition="in" filter="fade">
                                      <p:cBhvr>
                                        <p:cTn id="120" dur="500"/>
                                        <p:tgtEl>
                                          <p:spTgt spid="52"/>
                                        </p:tgtEl>
                                      </p:cBhvr>
                                    </p:animEffect>
                                  </p:childTnLst>
                                </p:cTn>
                              </p:par>
                            </p:childTnLst>
                          </p:cTn>
                        </p:par>
                        <p:par>
                          <p:cTn id="121" fill="hold">
                            <p:stCondLst>
                              <p:cond delay="7250"/>
                            </p:stCondLst>
                            <p:childTnLst>
                              <p:par>
                                <p:cTn id="122" presetID="22" presetClass="entr" presetSubtype="8" fill="hold" grpId="0" nodeType="afterEffect">
                                  <p:stCondLst>
                                    <p:cond delay="0"/>
                                  </p:stCondLst>
                                  <p:childTnLst>
                                    <p:set>
                                      <p:cBhvr>
                                        <p:cTn id="123" dur="1" fill="hold">
                                          <p:stCondLst>
                                            <p:cond delay="0"/>
                                          </p:stCondLst>
                                        </p:cTn>
                                        <p:tgtEl>
                                          <p:spTgt spid="46">
                                            <p:txEl>
                                              <p:pRg st="0" end="0"/>
                                            </p:txEl>
                                          </p:spTgt>
                                        </p:tgtEl>
                                        <p:attrNameLst>
                                          <p:attrName>style.visibility</p:attrName>
                                        </p:attrNameLst>
                                      </p:cBhvr>
                                      <p:to>
                                        <p:strVal val="visible"/>
                                      </p:to>
                                    </p:set>
                                    <p:animEffect transition="in" filter="wipe(left)">
                                      <p:cBhvr>
                                        <p:cTn id="124" dur="500"/>
                                        <p:tgtEl>
                                          <p:spTgt spid="46">
                                            <p:txEl>
                                              <p:pRg st="0" end="0"/>
                                            </p:txEl>
                                          </p:spTgt>
                                        </p:tgtEl>
                                      </p:cBhvr>
                                    </p:animEffect>
                                  </p:childTnLst>
                                </p:cTn>
                              </p:par>
                              <p:par>
                                <p:cTn id="125" presetID="22" presetClass="entr" presetSubtype="8" fill="hold" grpId="0" nodeType="withEffect">
                                  <p:stCondLst>
                                    <p:cond delay="250"/>
                                  </p:stCondLst>
                                  <p:childTnLst>
                                    <p:set>
                                      <p:cBhvr>
                                        <p:cTn id="126" dur="1" fill="hold">
                                          <p:stCondLst>
                                            <p:cond delay="0"/>
                                          </p:stCondLst>
                                        </p:cTn>
                                        <p:tgtEl>
                                          <p:spTgt spid="48">
                                            <p:txEl>
                                              <p:pRg st="0" end="0"/>
                                            </p:txEl>
                                          </p:spTgt>
                                        </p:tgtEl>
                                        <p:attrNameLst>
                                          <p:attrName>style.visibility</p:attrName>
                                        </p:attrNameLst>
                                      </p:cBhvr>
                                      <p:to>
                                        <p:strVal val="visible"/>
                                      </p:to>
                                    </p:set>
                                    <p:animEffect transition="in" filter="wipe(left)">
                                      <p:cBhvr>
                                        <p:cTn id="127"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14" grpId="0" build="p">
        <p:tmplLst>
          <p:tmpl lvl="1">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2" presetClass="entr" presetSubtype="8"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6" grpId="0" build="p">
        <p:tmplLst>
          <p:tmpl lvl="1">
            <p:tnLst>
              <p:par>
                <p:cTn presetID="22" presetClass="entr" presetSubtype="8"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8" grpId="0" build="p">
        <p:tmplLst>
          <p:tmpl lvl="1">
            <p:tnLst>
              <p:par>
                <p:cTn presetID="22" presetClass="entr" presetSubtype="8"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0" grpId="0" build="p">
        <p:tmplLst>
          <p:tmpl lvl="1">
            <p:tnLst>
              <p:par>
                <p:cTn presetID="22" presetClass="entr" presetSubtype="8"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2" grpId="0" build="p">
        <p:tmplLst>
          <p:tmpl lvl="1">
            <p:tnLst>
              <p:par>
                <p:cTn presetID="22" presetClass="entr" presetSubtype="8"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2" presetClass="entr" presetSubtype="8" fill="hold" nodeType="withEffect">
                  <p:stCondLst>
                    <p:cond delay="25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6" grpId="0" build="p">
        <p:tmplLst>
          <p:tmpl lvl="1">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8" grpId="0" build="p">
        <p:tmplLst>
          <p:tmpl lvl="1">
            <p:tnLst>
              <p:par>
                <p:cTn presetID="22" presetClass="entr" presetSubtype="8"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wipe(left)">
                      <p:cBhvr>
                        <p:cTn dur="500"/>
                        <p:tgtEl>
                          <p:spTgt spid="48"/>
                        </p:tgtEl>
                      </p:cBhvr>
                    </p:animEffect>
                  </p:childTnLst>
                </p:cTn>
              </p:par>
            </p:tnLst>
          </p:tmpl>
        </p:tmplLst>
      </p:bldP>
      <p:bldP spid="30" grpId="0"/>
      <p:bldP spid="31" grpId="0"/>
      <p:bldP spid="32" grpId="0"/>
      <p:bldP spid="49" grpId="0"/>
      <p:bldP spid="51" grpId="0"/>
      <p:bldP spid="5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2" cy="10287000"/>
          </a:xfrm>
        </p:spPr>
        <p:txBody>
          <a:bodyPr/>
          <a:lstStyle>
            <a:lvl1pPr>
              <a:defRPr baseline="0"/>
            </a:lvl1pPr>
          </a:lstStyle>
          <a:p>
            <a:r>
              <a:rPr kumimoji="1" lang="en-US" altLang="ja-JP" dirty="0" smtClean="0"/>
              <a:t>Add an image here</a:t>
            </a:r>
            <a:endParaRPr kumimoji="1" lang="ja-JP" altLang="en-US" dirty="0"/>
          </a:p>
        </p:txBody>
      </p:sp>
      <p:sp>
        <p:nvSpPr>
          <p:cNvPr id="14" name="テキスト プレースホルダー 13"/>
          <p:cNvSpPr>
            <a:spLocks noGrp="1"/>
          </p:cNvSpPr>
          <p:nvPr>
            <p:ph type="body" sz="quarter" idx="11" hasCustomPrompt="1"/>
          </p:nvPr>
        </p:nvSpPr>
        <p:spPr>
          <a:xfrm>
            <a:off x="1" y="7168725"/>
            <a:ext cx="18286412" cy="2197247"/>
          </a:xfrm>
          <a:blipFill>
            <a:blip r:embed="rId2"/>
            <a:stretch>
              <a:fillRect/>
            </a:stretch>
          </a:blipFill>
        </p:spPr>
        <p:txBody>
          <a:bodyPr/>
          <a:lstStyle/>
          <a:p>
            <a:pPr lvl="0"/>
            <a:r>
              <a:rPr kumimoji="1" lang="en-US" altLang="ja-JP" dirty="0" smtClean="0"/>
              <a:t> </a:t>
            </a:r>
            <a:endParaRPr kumimoji="1" lang="ja-JP" altLang="en-US" dirty="0"/>
          </a:p>
        </p:txBody>
      </p:sp>
      <p:sp>
        <p:nvSpPr>
          <p:cNvPr id="11" name="タイトル 1"/>
          <p:cNvSpPr>
            <a:spLocks noGrp="1"/>
          </p:cNvSpPr>
          <p:nvPr>
            <p:ph type="title" hasCustomPrompt="1"/>
          </p:nvPr>
        </p:nvSpPr>
        <p:spPr>
          <a:xfrm>
            <a:off x="502246" y="7843800"/>
            <a:ext cx="17276465" cy="1260140"/>
          </a:xfrm>
          <a:prstGeom prst="rect">
            <a:avLst/>
          </a:prstGeom>
        </p:spPr>
        <p:txBody>
          <a:bodyPr anchor="ctr">
            <a:noAutofit/>
          </a:bodyPr>
          <a:lstStyle>
            <a:lvl1pPr algn="ctr">
              <a:defRPr sz="6600" kern="0" spc="1000" baseline="0">
                <a:solidFill>
                  <a:schemeClr val="bg1"/>
                </a:solidFill>
                <a:effectLst>
                  <a:outerShdw blurRad="50800" dist="25400" dir="2700000" algn="tl" rotWithShape="0">
                    <a:schemeClr val="tx1">
                      <a:alpha val="40000"/>
                    </a:schemeClr>
                  </a:outerShdw>
                </a:effectLst>
              </a:defRPr>
            </a:lvl1pPr>
          </a:lstStyle>
          <a:p>
            <a:r>
              <a:rPr kumimoji="1" lang="en-US" altLang="ja-JP" dirty="0" smtClean="0"/>
              <a:t>SUBSECTION NAME</a:t>
            </a:r>
            <a:endParaRPr kumimoji="1" lang="ja-JP" altLang="en-US" dirty="0"/>
          </a:p>
        </p:txBody>
      </p:sp>
      <p:sp>
        <p:nvSpPr>
          <p:cNvPr id="5" name="テキスト プレースホルダー 5"/>
          <p:cNvSpPr>
            <a:spLocks noGrp="1"/>
          </p:cNvSpPr>
          <p:nvPr>
            <p:ph type="body" sz="quarter" idx="12" hasCustomPrompt="1"/>
          </p:nvPr>
        </p:nvSpPr>
        <p:spPr>
          <a:xfrm>
            <a:off x="968029" y="7483760"/>
            <a:ext cx="16344898" cy="575841"/>
          </a:xfrm>
        </p:spPr>
        <p:txBody>
          <a:bodyPr>
            <a:noAutofit/>
          </a:bodyPr>
          <a:lstStyle>
            <a:lvl1pPr algn="ctr">
              <a:spcBef>
                <a:spcPts val="0"/>
              </a:spcBef>
              <a:defRPr sz="2800" spc="1000" baseline="0">
                <a:solidFill>
                  <a:schemeClr val="bg2"/>
                </a:solidFill>
                <a:effectLst>
                  <a:outerShdw blurRad="50800" dist="38100" dir="2700000" algn="tl" rotWithShape="0">
                    <a:schemeClr val="tx1">
                      <a:alpha val="75000"/>
                    </a:schemeClr>
                  </a:outerShdw>
                </a:effectLst>
              </a:defRPr>
            </a:lvl1pPr>
          </a:lstStyle>
          <a:p>
            <a:pPr lvl="0"/>
            <a:r>
              <a:rPr kumimoji="1" lang="en-US" altLang="ja-JP" dirty="0" smtClean="0"/>
              <a:t>SECTION NUMBER</a:t>
            </a:r>
            <a:endParaRPr kumimoji="1" lang="ja-JP" altLang="en-US" dirty="0" smtClean="0"/>
          </a:p>
        </p:txBody>
      </p:sp>
    </p:spTree>
    <p:extLst>
      <p:ext uri="{BB962C8B-B14F-4D97-AF65-F5344CB8AC3E}">
        <p14:creationId xmlns:p14="http://schemas.microsoft.com/office/powerpoint/2010/main" val="211477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tmplLst>
          <p:tmpl>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1"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eric List 2">
    <p:spTree>
      <p:nvGrpSpPr>
        <p:cNvPr id="1" name=""/>
        <p:cNvGrpSpPr/>
        <p:nvPr/>
      </p:nvGrpSpPr>
      <p:grpSpPr>
        <a:xfrm>
          <a:off x="0" y="0"/>
          <a:ext cx="0" cy="0"/>
          <a:chOff x="0" y="0"/>
          <a:chExt cx="0" cy="0"/>
        </a:xfrm>
      </p:grpSpPr>
      <p:sp>
        <p:nvSpPr>
          <p:cNvPr id="50" name="正方形/長方形 49"/>
          <p:cNvSpPr/>
          <p:nvPr userDrawn="1"/>
        </p:nvSpPr>
        <p:spPr>
          <a:xfrm>
            <a:off x="885261" y="3550288"/>
            <a:ext cx="5399807" cy="19352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20000">
            <a:off x="3000327" y="2743038"/>
            <a:ext cx="1169674" cy="1169674"/>
          </a:xfrm>
          <a:prstGeom prst="rect">
            <a:avLst/>
          </a:prstGeom>
        </p:spPr>
      </p:pic>
      <p:sp>
        <p:nvSpPr>
          <p:cNvPr id="6" name="テキスト プレースホルダー 5"/>
          <p:cNvSpPr>
            <a:spLocks noGrp="1"/>
          </p:cNvSpPr>
          <p:nvPr>
            <p:ph type="body" sz="quarter" idx="14" hasCustomPrompt="1"/>
          </p:nvPr>
        </p:nvSpPr>
        <p:spPr>
          <a:xfrm>
            <a:off x="1132140" y="3928489"/>
            <a:ext cx="4906048" cy="766708"/>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0" name="テキスト ボックス 9"/>
          <p:cNvSpPr txBox="1"/>
          <p:nvPr userDrawn="1"/>
        </p:nvSpPr>
        <p:spPr>
          <a:xfrm>
            <a:off x="3426307" y="2950164"/>
            <a:ext cx="317715" cy="769441"/>
          </a:xfrm>
          <a:prstGeom prst="rect">
            <a:avLst/>
          </a:prstGeom>
          <a:noFill/>
        </p:spPr>
        <p:txBody>
          <a:bodyPr wrap="none" rtlCol="0">
            <a:spAutoFit/>
          </a:bodyPr>
          <a:lstStyle/>
          <a:p>
            <a:pPr algn="ctr"/>
            <a:r>
              <a:rPr kumimoji="1" lang="en-US" altLang="ja-JP" sz="4400" dirty="0" smtClean="0">
                <a:solidFill>
                  <a:schemeClr val="bg2">
                    <a:lumMod val="75000"/>
                  </a:schemeClr>
                </a:solidFill>
                <a:effectLst>
                  <a:outerShdw blurRad="50800" dist="38100" dir="2700000" algn="tl" rotWithShape="0">
                    <a:schemeClr val="tx1">
                      <a:alpha val="40000"/>
                    </a:schemeClr>
                  </a:outerShdw>
                </a:effectLst>
              </a:rPr>
              <a:t>I</a:t>
            </a:r>
            <a:endParaRPr kumimoji="1" lang="ja-JP" altLang="en-US" sz="4400" dirty="0">
              <a:solidFill>
                <a:schemeClr val="bg2">
                  <a:lumMod val="75000"/>
                </a:schemeClr>
              </a:solidFill>
              <a:effectLst>
                <a:outerShdw blurRad="50800" dist="38100" dir="2700000" algn="tl" rotWithShape="0">
                  <a:schemeClr val="tx1">
                    <a:alpha val="40000"/>
                  </a:schemeClr>
                </a:outerShdw>
              </a:effectLst>
            </a:endParaRPr>
          </a:p>
        </p:txBody>
      </p:sp>
      <p:sp>
        <p:nvSpPr>
          <p:cNvPr id="14" name="テキスト プレースホルダー 5"/>
          <p:cNvSpPr>
            <a:spLocks noGrp="1"/>
          </p:cNvSpPr>
          <p:nvPr>
            <p:ph type="body" sz="quarter" idx="15" hasCustomPrompt="1"/>
          </p:nvPr>
        </p:nvSpPr>
        <p:spPr>
          <a:xfrm>
            <a:off x="1132140" y="4531704"/>
            <a:ext cx="4906048" cy="601329"/>
          </a:xfrm>
          <a:noFill/>
        </p:spPr>
        <p:txBody>
          <a:bodyPr anchor="t">
            <a:noAutofit/>
          </a:bodyPr>
          <a:lstStyle>
            <a:lvl1pPr algn="ctr">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0" name="正方形/長方形 29"/>
          <p:cNvSpPr/>
          <p:nvPr userDrawn="1"/>
        </p:nvSpPr>
        <p:spPr>
          <a:xfrm>
            <a:off x="6454932" y="3553907"/>
            <a:ext cx="5399807" cy="19352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1" name="図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20000">
            <a:off x="8569998" y="2746657"/>
            <a:ext cx="1169674" cy="1169674"/>
          </a:xfrm>
          <a:prstGeom prst="rect">
            <a:avLst/>
          </a:prstGeom>
        </p:spPr>
      </p:pic>
      <p:sp>
        <p:nvSpPr>
          <p:cNvPr id="32" name="テキスト プレースホルダー 5"/>
          <p:cNvSpPr>
            <a:spLocks noGrp="1"/>
          </p:cNvSpPr>
          <p:nvPr>
            <p:ph type="body" sz="quarter" idx="16" hasCustomPrompt="1"/>
          </p:nvPr>
        </p:nvSpPr>
        <p:spPr>
          <a:xfrm>
            <a:off x="6701811" y="3932108"/>
            <a:ext cx="4906048" cy="766708"/>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9" name="テキスト ボックス 48"/>
          <p:cNvSpPr txBox="1"/>
          <p:nvPr userDrawn="1"/>
        </p:nvSpPr>
        <p:spPr>
          <a:xfrm>
            <a:off x="8929453" y="2953783"/>
            <a:ext cx="450765" cy="769441"/>
          </a:xfrm>
          <a:prstGeom prst="rect">
            <a:avLst/>
          </a:prstGeom>
          <a:noFill/>
        </p:spPr>
        <p:txBody>
          <a:bodyPr wrap="none" rtlCol="0">
            <a:spAutoFit/>
          </a:bodyPr>
          <a:lstStyle/>
          <a:p>
            <a:pPr algn="ctr"/>
            <a:r>
              <a:rPr kumimoji="1" lang="en-US" altLang="ja-JP" sz="4400" dirty="0" smtClean="0">
                <a:solidFill>
                  <a:schemeClr val="bg2">
                    <a:lumMod val="75000"/>
                  </a:schemeClr>
                </a:solidFill>
                <a:effectLst>
                  <a:outerShdw blurRad="50800" dist="38100" dir="2700000" algn="tl" rotWithShape="0">
                    <a:schemeClr val="tx1">
                      <a:alpha val="40000"/>
                    </a:schemeClr>
                  </a:outerShdw>
                </a:effectLst>
              </a:rPr>
              <a:t>II</a:t>
            </a:r>
            <a:endParaRPr kumimoji="1" lang="ja-JP" altLang="en-US" sz="4400" dirty="0">
              <a:solidFill>
                <a:schemeClr val="bg2">
                  <a:lumMod val="75000"/>
                </a:schemeClr>
              </a:solidFill>
              <a:effectLst>
                <a:outerShdw blurRad="50800" dist="38100" dir="2700000" algn="tl" rotWithShape="0">
                  <a:schemeClr val="tx1">
                    <a:alpha val="40000"/>
                  </a:schemeClr>
                </a:outerShdw>
              </a:effectLst>
            </a:endParaRPr>
          </a:p>
        </p:txBody>
      </p:sp>
      <p:sp>
        <p:nvSpPr>
          <p:cNvPr id="51" name="テキスト プレースホルダー 5"/>
          <p:cNvSpPr>
            <a:spLocks noGrp="1"/>
          </p:cNvSpPr>
          <p:nvPr>
            <p:ph type="body" sz="quarter" idx="17" hasCustomPrompt="1"/>
          </p:nvPr>
        </p:nvSpPr>
        <p:spPr>
          <a:xfrm>
            <a:off x="6701811" y="4535323"/>
            <a:ext cx="4906048" cy="601329"/>
          </a:xfrm>
          <a:noFill/>
        </p:spPr>
        <p:txBody>
          <a:bodyPr anchor="t">
            <a:noAutofit/>
          </a:bodyPr>
          <a:lstStyle>
            <a:lvl1pPr algn="ctr">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52" name="正方形/長方形 51"/>
          <p:cNvSpPr/>
          <p:nvPr userDrawn="1"/>
        </p:nvSpPr>
        <p:spPr>
          <a:xfrm>
            <a:off x="12024319" y="3550287"/>
            <a:ext cx="5399807" cy="19352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53" name="図 5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20000">
            <a:off x="14139385" y="2743037"/>
            <a:ext cx="1169674" cy="1169674"/>
          </a:xfrm>
          <a:prstGeom prst="rect">
            <a:avLst/>
          </a:prstGeom>
        </p:spPr>
      </p:pic>
      <p:sp>
        <p:nvSpPr>
          <p:cNvPr id="54" name="テキスト プレースホルダー 5"/>
          <p:cNvSpPr>
            <a:spLocks noGrp="1"/>
          </p:cNvSpPr>
          <p:nvPr>
            <p:ph type="body" sz="quarter" idx="18" hasCustomPrompt="1"/>
          </p:nvPr>
        </p:nvSpPr>
        <p:spPr>
          <a:xfrm>
            <a:off x="12271198" y="3928488"/>
            <a:ext cx="4906048" cy="766708"/>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55" name="テキスト ボックス 54"/>
          <p:cNvSpPr txBox="1"/>
          <p:nvPr userDrawn="1"/>
        </p:nvSpPr>
        <p:spPr>
          <a:xfrm>
            <a:off x="14432316" y="2950163"/>
            <a:ext cx="583814" cy="769441"/>
          </a:xfrm>
          <a:prstGeom prst="rect">
            <a:avLst/>
          </a:prstGeom>
          <a:noFill/>
        </p:spPr>
        <p:txBody>
          <a:bodyPr wrap="none" rtlCol="0">
            <a:spAutoFit/>
          </a:bodyPr>
          <a:lstStyle/>
          <a:p>
            <a:pPr algn="ctr"/>
            <a:r>
              <a:rPr kumimoji="1" lang="en-US" altLang="ja-JP" sz="4400" dirty="0" smtClean="0">
                <a:solidFill>
                  <a:schemeClr val="bg2">
                    <a:lumMod val="75000"/>
                  </a:schemeClr>
                </a:solidFill>
                <a:effectLst>
                  <a:outerShdw blurRad="50800" dist="38100" dir="2700000" algn="tl" rotWithShape="0">
                    <a:schemeClr val="tx1">
                      <a:alpha val="40000"/>
                    </a:schemeClr>
                  </a:outerShdw>
                </a:effectLst>
              </a:rPr>
              <a:t>III</a:t>
            </a:r>
            <a:endParaRPr kumimoji="1" lang="ja-JP" altLang="en-US" sz="4400" dirty="0">
              <a:solidFill>
                <a:schemeClr val="bg2">
                  <a:lumMod val="75000"/>
                </a:schemeClr>
              </a:solidFill>
              <a:effectLst>
                <a:outerShdw blurRad="50800" dist="38100" dir="2700000" algn="tl" rotWithShape="0">
                  <a:schemeClr val="tx1">
                    <a:alpha val="40000"/>
                  </a:schemeClr>
                </a:outerShdw>
              </a:effectLst>
            </a:endParaRPr>
          </a:p>
        </p:txBody>
      </p:sp>
      <p:sp>
        <p:nvSpPr>
          <p:cNvPr id="56" name="テキスト プレースホルダー 5"/>
          <p:cNvSpPr>
            <a:spLocks noGrp="1"/>
          </p:cNvSpPr>
          <p:nvPr>
            <p:ph type="body" sz="quarter" idx="19" hasCustomPrompt="1"/>
          </p:nvPr>
        </p:nvSpPr>
        <p:spPr>
          <a:xfrm>
            <a:off x="12271198" y="4531703"/>
            <a:ext cx="4906048" cy="601329"/>
          </a:xfrm>
          <a:noFill/>
        </p:spPr>
        <p:txBody>
          <a:bodyPr anchor="t">
            <a:noAutofit/>
          </a:bodyPr>
          <a:lstStyle>
            <a:lvl1pPr algn="ctr">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57" name="正方形/長方形 56"/>
          <p:cNvSpPr/>
          <p:nvPr userDrawn="1"/>
        </p:nvSpPr>
        <p:spPr>
          <a:xfrm>
            <a:off x="862286" y="6580041"/>
            <a:ext cx="5399807" cy="19352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58" name="図 5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20000">
            <a:off x="2977352" y="5772791"/>
            <a:ext cx="1169674" cy="1169674"/>
          </a:xfrm>
          <a:prstGeom prst="rect">
            <a:avLst/>
          </a:prstGeom>
        </p:spPr>
      </p:pic>
      <p:sp>
        <p:nvSpPr>
          <p:cNvPr id="59" name="テキスト プレースホルダー 5"/>
          <p:cNvSpPr>
            <a:spLocks noGrp="1"/>
          </p:cNvSpPr>
          <p:nvPr>
            <p:ph type="body" sz="quarter" idx="20" hasCustomPrompt="1"/>
          </p:nvPr>
        </p:nvSpPr>
        <p:spPr>
          <a:xfrm>
            <a:off x="1109165" y="6958242"/>
            <a:ext cx="4906048" cy="766708"/>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60" name="テキスト ボックス 59"/>
          <p:cNvSpPr txBox="1"/>
          <p:nvPr userDrawn="1"/>
        </p:nvSpPr>
        <p:spPr>
          <a:xfrm>
            <a:off x="3253451" y="5979917"/>
            <a:ext cx="617478" cy="769441"/>
          </a:xfrm>
          <a:prstGeom prst="rect">
            <a:avLst/>
          </a:prstGeom>
          <a:noFill/>
        </p:spPr>
        <p:txBody>
          <a:bodyPr wrap="none" rtlCol="0">
            <a:spAutoFit/>
          </a:bodyPr>
          <a:lstStyle/>
          <a:p>
            <a:pPr algn="ctr"/>
            <a:r>
              <a:rPr kumimoji="1" lang="en-US" altLang="ja-JP" sz="4400" dirty="0" smtClean="0">
                <a:solidFill>
                  <a:schemeClr val="bg2">
                    <a:lumMod val="75000"/>
                  </a:schemeClr>
                </a:solidFill>
                <a:effectLst>
                  <a:outerShdw blurRad="50800" dist="38100" dir="2700000" algn="tl" rotWithShape="0">
                    <a:schemeClr val="tx1">
                      <a:alpha val="40000"/>
                    </a:schemeClr>
                  </a:outerShdw>
                </a:effectLst>
              </a:rPr>
              <a:t>IV</a:t>
            </a:r>
            <a:endParaRPr kumimoji="1" lang="ja-JP" altLang="en-US" sz="4400" dirty="0">
              <a:solidFill>
                <a:schemeClr val="bg2">
                  <a:lumMod val="75000"/>
                </a:schemeClr>
              </a:solidFill>
              <a:effectLst>
                <a:outerShdw blurRad="50800" dist="38100" dir="2700000" algn="tl" rotWithShape="0">
                  <a:schemeClr val="tx1">
                    <a:alpha val="40000"/>
                  </a:schemeClr>
                </a:outerShdw>
              </a:effectLst>
            </a:endParaRPr>
          </a:p>
        </p:txBody>
      </p:sp>
      <p:sp>
        <p:nvSpPr>
          <p:cNvPr id="61" name="テキスト プレースホルダー 5"/>
          <p:cNvSpPr>
            <a:spLocks noGrp="1"/>
          </p:cNvSpPr>
          <p:nvPr>
            <p:ph type="body" sz="quarter" idx="21" hasCustomPrompt="1"/>
          </p:nvPr>
        </p:nvSpPr>
        <p:spPr>
          <a:xfrm>
            <a:off x="1109165" y="7561457"/>
            <a:ext cx="4906048" cy="601329"/>
          </a:xfrm>
          <a:noFill/>
        </p:spPr>
        <p:txBody>
          <a:bodyPr anchor="t">
            <a:noAutofit/>
          </a:bodyPr>
          <a:lstStyle>
            <a:lvl1pPr algn="ctr">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62" name="正方形/長方形 61"/>
          <p:cNvSpPr/>
          <p:nvPr userDrawn="1"/>
        </p:nvSpPr>
        <p:spPr>
          <a:xfrm>
            <a:off x="6431957" y="6583660"/>
            <a:ext cx="5399807" cy="19352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3" name="図 6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20000">
            <a:off x="8547023" y="5776410"/>
            <a:ext cx="1169674" cy="1169674"/>
          </a:xfrm>
          <a:prstGeom prst="rect">
            <a:avLst/>
          </a:prstGeom>
        </p:spPr>
      </p:pic>
      <p:sp>
        <p:nvSpPr>
          <p:cNvPr id="64" name="テキスト プレースホルダー 5"/>
          <p:cNvSpPr>
            <a:spLocks noGrp="1"/>
          </p:cNvSpPr>
          <p:nvPr>
            <p:ph type="body" sz="quarter" idx="22" hasCustomPrompt="1"/>
          </p:nvPr>
        </p:nvSpPr>
        <p:spPr>
          <a:xfrm>
            <a:off x="6678836" y="6961861"/>
            <a:ext cx="4906048" cy="766708"/>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65" name="テキスト ボックス 64"/>
          <p:cNvSpPr txBox="1"/>
          <p:nvPr userDrawn="1"/>
        </p:nvSpPr>
        <p:spPr>
          <a:xfrm>
            <a:off x="8889647" y="5983536"/>
            <a:ext cx="484428" cy="769441"/>
          </a:xfrm>
          <a:prstGeom prst="rect">
            <a:avLst/>
          </a:prstGeom>
          <a:noFill/>
        </p:spPr>
        <p:txBody>
          <a:bodyPr wrap="none" rtlCol="0">
            <a:spAutoFit/>
          </a:bodyPr>
          <a:lstStyle/>
          <a:p>
            <a:pPr algn="ctr"/>
            <a:r>
              <a:rPr kumimoji="1" lang="en-US" altLang="ja-JP" sz="4400" dirty="0" smtClean="0">
                <a:solidFill>
                  <a:schemeClr val="bg2">
                    <a:lumMod val="75000"/>
                  </a:schemeClr>
                </a:solidFill>
                <a:effectLst>
                  <a:outerShdw blurRad="50800" dist="38100" dir="2700000" algn="tl" rotWithShape="0">
                    <a:schemeClr val="tx1">
                      <a:alpha val="40000"/>
                    </a:schemeClr>
                  </a:outerShdw>
                </a:effectLst>
              </a:rPr>
              <a:t>V</a:t>
            </a:r>
            <a:endParaRPr kumimoji="1" lang="ja-JP" altLang="en-US" sz="4400" dirty="0">
              <a:solidFill>
                <a:schemeClr val="bg2">
                  <a:lumMod val="75000"/>
                </a:schemeClr>
              </a:solidFill>
              <a:effectLst>
                <a:outerShdw blurRad="50800" dist="38100" dir="2700000" algn="tl" rotWithShape="0">
                  <a:schemeClr val="tx1">
                    <a:alpha val="40000"/>
                  </a:schemeClr>
                </a:outerShdw>
              </a:effectLst>
            </a:endParaRPr>
          </a:p>
        </p:txBody>
      </p:sp>
      <p:sp>
        <p:nvSpPr>
          <p:cNvPr id="66" name="テキスト プレースホルダー 5"/>
          <p:cNvSpPr>
            <a:spLocks noGrp="1"/>
          </p:cNvSpPr>
          <p:nvPr>
            <p:ph type="body" sz="quarter" idx="23" hasCustomPrompt="1"/>
          </p:nvPr>
        </p:nvSpPr>
        <p:spPr>
          <a:xfrm>
            <a:off x="6678836" y="7565076"/>
            <a:ext cx="4906048" cy="601329"/>
          </a:xfrm>
          <a:noFill/>
        </p:spPr>
        <p:txBody>
          <a:bodyPr anchor="t">
            <a:noAutofit/>
          </a:bodyPr>
          <a:lstStyle>
            <a:lvl1pPr algn="ctr">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67" name="正方形/長方形 66"/>
          <p:cNvSpPr/>
          <p:nvPr userDrawn="1"/>
        </p:nvSpPr>
        <p:spPr>
          <a:xfrm>
            <a:off x="12001344" y="6580040"/>
            <a:ext cx="5399807" cy="19352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8" name="図 6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20000">
            <a:off x="14116410" y="5772790"/>
            <a:ext cx="1169674" cy="1169674"/>
          </a:xfrm>
          <a:prstGeom prst="rect">
            <a:avLst/>
          </a:prstGeom>
        </p:spPr>
      </p:pic>
      <p:sp>
        <p:nvSpPr>
          <p:cNvPr id="69" name="テキスト プレースホルダー 5"/>
          <p:cNvSpPr>
            <a:spLocks noGrp="1"/>
          </p:cNvSpPr>
          <p:nvPr>
            <p:ph type="body" sz="quarter" idx="24" hasCustomPrompt="1"/>
          </p:nvPr>
        </p:nvSpPr>
        <p:spPr>
          <a:xfrm>
            <a:off x="12248223" y="6958241"/>
            <a:ext cx="4906048" cy="766708"/>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70" name="テキスト ボックス 69"/>
          <p:cNvSpPr txBox="1"/>
          <p:nvPr userDrawn="1"/>
        </p:nvSpPr>
        <p:spPr>
          <a:xfrm>
            <a:off x="14392509" y="5979916"/>
            <a:ext cx="617477" cy="769441"/>
          </a:xfrm>
          <a:prstGeom prst="rect">
            <a:avLst/>
          </a:prstGeom>
          <a:noFill/>
        </p:spPr>
        <p:txBody>
          <a:bodyPr wrap="none" rtlCol="0">
            <a:spAutoFit/>
          </a:bodyPr>
          <a:lstStyle/>
          <a:p>
            <a:pPr algn="ctr"/>
            <a:r>
              <a:rPr kumimoji="1" lang="en-US" altLang="ja-JP" sz="4400" dirty="0" smtClean="0">
                <a:solidFill>
                  <a:schemeClr val="bg2">
                    <a:lumMod val="75000"/>
                  </a:schemeClr>
                </a:solidFill>
                <a:effectLst>
                  <a:outerShdw blurRad="50800" dist="38100" dir="2700000" algn="tl" rotWithShape="0">
                    <a:schemeClr val="tx1">
                      <a:alpha val="40000"/>
                    </a:schemeClr>
                  </a:outerShdw>
                </a:effectLst>
              </a:rPr>
              <a:t>VI</a:t>
            </a:r>
            <a:endParaRPr kumimoji="1" lang="ja-JP" altLang="en-US" sz="4400" dirty="0">
              <a:solidFill>
                <a:schemeClr val="bg2">
                  <a:lumMod val="75000"/>
                </a:schemeClr>
              </a:solidFill>
              <a:effectLst>
                <a:outerShdw blurRad="50800" dist="38100" dir="2700000" algn="tl" rotWithShape="0">
                  <a:schemeClr val="tx1">
                    <a:alpha val="40000"/>
                  </a:schemeClr>
                </a:outerShdw>
              </a:effectLst>
            </a:endParaRPr>
          </a:p>
        </p:txBody>
      </p:sp>
      <p:sp>
        <p:nvSpPr>
          <p:cNvPr id="71" name="テキスト プレースホルダー 5"/>
          <p:cNvSpPr>
            <a:spLocks noGrp="1"/>
          </p:cNvSpPr>
          <p:nvPr>
            <p:ph type="body" sz="quarter" idx="25" hasCustomPrompt="1"/>
          </p:nvPr>
        </p:nvSpPr>
        <p:spPr>
          <a:xfrm>
            <a:off x="12248223" y="7561456"/>
            <a:ext cx="4906048" cy="601329"/>
          </a:xfrm>
          <a:noFill/>
        </p:spPr>
        <p:txBody>
          <a:bodyPr anchor="t">
            <a:noAutofit/>
          </a:bodyPr>
          <a:lstStyle>
            <a:lvl1pPr algn="ctr">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Tree>
    <p:extLst>
      <p:ext uri="{BB962C8B-B14F-4D97-AF65-F5344CB8AC3E}">
        <p14:creationId xmlns:p14="http://schemas.microsoft.com/office/powerpoint/2010/main" val="269752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arn(outVertical)">
                                      <p:cBhvr>
                                        <p:cTn id="7" dur="500"/>
                                        <p:tgtEl>
                                          <p:spTgt spid="50"/>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 calcmode="lin" valueType="num">
                                      <p:cBhvr>
                                        <p:cTn id="13" dur="500" fill="hold"/>
                                        <p:tgtEl>
                                          <p:spTgt spid="5"/>
                                        </p:tgtEl>
                                        <p:attrNameLst>
                                          <p:attrName>style.rotation</p:attrName>
                                        </p:attrNameLst>
                                      </p:cBhvr>
                                      <p:tavLst>
                                        <p:tav tm="0">
                                          <p:val>
                                            <p:fltVal val="90"/>
                                          </p:val>
                                        </p:tav>
                                        <p:tav tm="100000">
                                          <p:val>
                                            <p:fltVal val="0"/>
                                          </p:val>
                                        </p:tav>
                                      </p:tavLst>
                                    </p:anim>
                                    <p:animEffect transition="in" filter="fade">
                                      <p:cBhvr>
                                        <p:cTn id="14" dur="500"/>
                                        <p:tgtEl>
                                          <p:spTgt spid="5"/>
                                        </p:tgtEl>
                                      </p:cBhvr>
                                    </p:animEffect>
                                  </p:childTnLst>
                                </p:cTn>
                              </p:par>
                              <p:par>
                                <p:cTn id="15" presetID="3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 calcmode="lin" valueType="num">
                                      <p:cBhvr>
                                        <p:cTn id="19" dur="500" fill="hold"/>
                                        <p:tgtEl>
                                          <p:spTgt spid="10"/>
                                        </p:tgtEl>
                                        <p:attrNameLst>
                                          <p:attrName>style.rotation</p:attrName>
                                        </p:attrNameLst>
                                      </p:cBhvr>
                                      <p:tavLst>
                                        <p:tav tm="0">
                                          <p:val>
                                            <p:fltVal val="90"/>
                                          </p:val>
                                        </p:tav>
                                        <p:tav tm="100000">
                                          <p:val>
                                            <p:fltVal val="0"/>
                                          </p:val>
                                        </p:tav>
                                      </p:tavLst>
                                    </p:anim>
                                    <p:animEffect transition="in" filter="fade">
                                      <p:cBhvr>
                                        <p:cTn id="20" dur="500"/>
                                        <p:tgtEl>
                                          <p:spTgt spid="10"/>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fade">
                                      <p:cBhvr>
                                        <p:cTn id="24" dur="500"/>
                                        <p:tgtEl>
                                          <p:spTgt spid="6">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fade">
                                      <p:cBhvr>
                                        <p:cTn id="27" dur="500"/>
                                        <p:tgtEl>
                                          <p:spTgt spid="14">
                                            <p:txEl>
                                              <p:pRg st="0" end="0"/>
                                            </p:txEl>
                                          </p:spTgt>
                                        </p:tgtEl>
                                      </p:cBhvr>
                                    </p:animEffect>
                                  </p:childTnLst>
                                </p:cTn>
                              </p:par>
                            </p:childTnLst>
                          </p:cTn>
                        </p:par>
                        <p:par>
                          <p:cTn id="28" fill="hold">
                            <p:stCondLst>
                              <p:cond delay="1500"/>
                            </p:stCondLst>
                            <p:childTnLst>
                              <p:par>
                                <p:cTn id="29" presetID="16" presetClass="entr" presetSubtype="37"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arn(outVertical)">
                                      <p:cBhvr>
                                        <p:cTn id="31" dur="500"/>
                                        <p:tgtEl>
                                          <p:spTgt spid="30"/>
                                        </p:tgtEl>
                                      </p:cBhvr>
                                    </p:animEffect>
                                  </p:childTnLst>
                                </p:cTn>
                              </p:par>
                            </p:childTnLst>
                          </p:cTn>
                        </p:par>
                        <p:par>
                          <p:cTn id="32" fill="hold">
                            <p:stCondLst>
                              <p:cond delay="2000"/>
                            </p:stCondLst>
                            <p:childTnLst>
                              <p:par>
                                <p:cTn id="33" presetID="31" presetClass="entr" presetSubtype="0"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p:cTn id="35" dur="500" fill="hold"/>
                                        <p:tgtEl>
                                          <p:spTgt spid="31"/>
                                        </p:tgtEl>
                                        <p:attrNameLst>
                                          <p:attrName>ppt_w</p:attrName>
                                        </p:attrNameLst>
                                      </p:cBhvr>
                                      <p:tavLst>
                                        <p:tav tm="0">
                                          <p:val>
                                            <p:fltVal val="0"/>
                                          </p:val>
                                        </p:tav>
                                        <p:tav tm="100000">
                                          <p:val>
                                            <p:strVal val="#ppt_w"/>
                                          </p:val>
                                        </p:tav>
                                      </p:tavLst>
                                    </p:anim>
                                    <p:anim calcmode="lin" valueType="num">
                                      <p:cBhvr>
                                        <p:cTn id="36" dur="500" fill="hold"/>
                                        <p:tgtEl>
                                          <p:spTgt spid="31"/>
                                        </p:tgtEl>
                                        <p:attrNameLst>
                                          <p:attrName>ppt_h</p:attrName>
                                        </p:attrNameLst>
                                      </p:cBhvr>
                                      <p:tavLst>
                                        <p:tav tm="0">
                                          <p:val>
                                            <p:fltVal val="0"/>
                                          </p:val>
                                        </p:tav>
                                        <p:tav tm="100000">
                                          <p:val>
                                            <p:strVal val="#ppt_h"/>
                                          </p:val>
                                        </p:tav>
                                      </p:tavLst>
                                    </p:anim>
                                    <p:anim calcmode="lin" valueType="num">
                                      <p:cBhvr>
                                        <p:cTn id="37" dur="500" fill="hold"/>
                                        <p:tgtEl>
                                          <p:spTgt spid="31"/>
                                        </p:tgtEl>
                                        <p:attrNameLst>
                                          <p:attrName>style.rotation</p:attrName>
                                        </p:attrNameLst>
                                      </p:cBhvr>
                                      <p:tavLst>
                                        <p:tav tm="0">
                                          <p:val>
                                            <p:fltVal val="90"/>
                                          </p:val>
                                        </p:tav>
                                        <p:tav tm="100000">
                                          <p:val>
                                            <p:fltVal val="0"/>
                                          </p:val>
                                        </p:tav>
                                      </p:tavLst>
                                    </p:anim>
                                    <p:animEffect transition="in" filter="fade">
                                      <p:cBhvr>
                                        <p:cTn id="38" dur="500"/>
                                        <p:tgtEl>
                                          <p:spTgt spid="31"/>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cBhvr>
                                        <p:cTn id="41" dur="500" fill="hold"/>
                                        <p:tgtEl>
                                          <p:spTgt spid="49"/>
                                        </p:tgtEl>
                                        <p:attrNameLst>
                                          <p:attrName>ppt_w</p:attrName>
                                        </p:attrNameLst>
                                      </p:cBhvr>
                                      <p:tavLst>
                                        <p:tav tm="0">
                                          <p:val>
                                            <p:fltVal val="0"/>
                                          </p:val>
                                        </p:tav>
                                        <p:tav tm="100000">
                                          <p:val>
                                            <p:strVal val="#ppt_w"/>
                                          </p:val>
                                        </p:tav>
                                      </p:tavLst>
                                    </p:anim>
                                    <p:anim calcmode="lin" valueType="num">
                                      <p:cBhvr>
                                        <p:cTn id="42" dur="500" fill="hold"/>
                                        <p:tgtEl>
                                          <p:spTgt spid="49"/>
                                        </p:tgtEl>
                                        <p:attrNameLst>
                                          <p:attrName>ppt_h</p:attrName>
                                        </p:attrNameLst>
                                      </p:cBhvr>
                                      <p:tavLst>
                                        <p:tav tm="0">
                                          <p:val>
                                            <p:fltVal val="0"/>
                                          </p:val>
                                        </p:tav>
                                        <p:tav tm="100000">
                                          <p:val>
                                            <p:strVal val="#ppt_h"/>
                                          </p:val>
                                        </p:tav>
                                      </p:tavLst>
                                    </p:anim>
                                    <p:anim calcmode="lin" valueType="num">
                                      <p:cBhvr>
                                        <p:cTn id="43" dur="500" fill="hold"/>
                                        <p:tgtEl>
                                          <p:spTgt spid="49"/>
                                        </p:tgtEl>
                                        <p:attrNameLst>
                                          <p:attrName>style.rotation</p:attrName>
                                        </p:attrNameLst>
                                      </p:cBhvr>
                                      <p:tavLst>
                                        <p:tav tm="0">
                                          <p:val>
                                            <p:fltVal val="90"/>
                                          </p:val>
                                        </p:tav>
                                        <p:tav tm="100000">
                                          <p:val>
                                            <p:fltVal val="0"/>
                                          </p:val>
                                        </p:tav>
                                      </p:tavLst>
                                    </p:anim>
                                    <p:animEffect transition="in" filter="fade">
                                      <p:cBhvr>
                                        <p:cTn id="44" dur="500"/>
                                        <p:tgtEl>
                                          <p:spTgt spid="49"/>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32">
                                            <p:txEl>
                                              <p:pRg st="0" end="0"/>
                                            </p:txEl>
                                          </p:spTgt>
                                        </p:tgtEl>
                                        <p:attrNameLst>
                                          <p:attrName>style.visibility</p:attrName>
                                        </p:attrNameLst>
                                      </p:cBhvr>
                                      <p:to>
                                        <p:strVal val="visible"/>
                                      </p:to>
                                    </p:set>
                                    <p:animEffect transition="in" filter="fade">
                                      <p:cBhvr>
                                        <p:cTn id="48" dur="500"/>
                                        <p:tgtEl>
                                          <p:spTgt spid="32">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1">
                                            <p:txEl>
                                              <p:pRg st="0" end="0"/>
                                            </p:txEl>
                                          </p:spTgt>
                                        </p:tgtEl>
                                        <p:attrNameLst>
                                          <p:attrName>style.visibility</p:attrName>
                                        </p:attrNameLst>
                                      </p:cBhvr>
                                      <p:to>
                                        <p:strVal val="visible"/>
                                      </p:to>
                                    </p:set>
                                    <p:animEffect transition="in" filter="fade">
                                      <p:cBhvr>
                                        <p:cTn id="51" dur="500"/>
                                        <p:tgtEl>
                                          <p:spTgt spid="51">
                                            <p:txEl>
                                              <p:pRg st="0" end="0"/>
                                            </p:txEl>
                                          </p:spTgt>
                                        </p:tgtEl>
                                      </p:cBhvr>
                                    </p:animEffect>
                                  </p:childTnLst>
                                </p:cTn>
                              </p:par>
                            </p:childTnLst>
                          </p:cTn>
                        </p:par>
                        <p:par>
                          <p:cTn id="52" fill="hold">
                            <p:stCondLst>
                              <p:cond delay="3000"/>
                            </p:stCondLst>
                            <p:childTnLst>
                              <p:par>
                                <p:cTn id="53" presetID="16" presetClass="entr" presetSubtype="37" fill="hold" grpId="0" nodeType="after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barn(outVertical)">
                                      <p:cBhvr>
                                        <p:cTn id="55" dur="500"/>
                                        <p:tgtEl>
                                          <p:spTgt spid="52"/>
                                        </p:tgtEl>
                                      </p:cBhvr>
                                    </p:animEffect>
                                  </p:childTnLst>
                                </p:cTn>
                              </p:par>
                            </p:childTnLst>
                          </p:cTn>
                        </p:par>
                        <p:par>
                          <p:cTn id="56" fill="hold">
                            <p:stCondLst>
                              <p:cond delay="3500"/>
                            </p:stCondLst>
                            <p:childTnLst>
                              <p:par>
                                <p:cTn id="57" presetID="31" presetClass="entr" presetSubtype="0" fill="hold" nodeType="after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p:cTn id="59" dur="500" fill="hold"/>
                                        <p:tgtEl>
                                          <p:spTgt spid="53"/>
                                        </p:tgtEl>
                                        <p:attrNameLst>
                                          <p:attrName>ppt_w</p:attrName>
                                        </p:attrNameLst>
                                      </p:cBhvr>
                                      <p:tavLst>
                                        <p:tav tm="0">
                                          <p:val>
                                            <p:fltVal val="0"/>
                                          </p:val>
                                        </p:tav>
                                        <p:tav tm="100000">
                                          <p:val>
                                            <p:strVal val="#ppt_w"/>
                                          </p:val>
                                        </p:tav>
                                      </p:tavLst>
                                    </p:anim>
                                    <p:anim calcmode="lin" valueType="num">
                                      <p:cBhvr>
                                        <p:cTn id="60" dur="500" fill="hold"/>
                                        <p:tgtEl>
                                          <p:spTgt spid="53"/>
                                        </p:tgtEl>
                                        <p:attrNameLst>
                                          <p:attrName>ppt_h</p:attrName>
                                        </p:attrNameLst>
                                      </p:cBhvr>
                                      <p:tavLst>
                                        <p:tav tm="0">
                                          <p:val>
                                            <p:fltVal val="0"/>
                                          </p:val>
                                        </p:tav>
                                        <p:tav tm="100000">
                                          <p:val>
                                            <p:strVal val="#ppt_h"/>
                                          </p:val>
                                        </p:tav>
                                      </p:tavLst>
                                    </p:anim>
                                    <p:anim calcmode="lin" valueType="num">
                                      <p:cBhvr>
                                        <p:cTn id="61" dur="500" fill="hold"/>
                                        <p:tgtEl>
                                          <p:spTgt spid="53"/>
                                        </p:tgtEl>
                                        <p:attrNameLst>
                                          <p:attrName>style.rotation</p:attrName>
                                        </p:attrNameLst>
                                      </p:cBhvr>
                                      <p:tavLst>
                                        <p:tav tm="0">
                                          <p:val>
                                            <p:fltVal val="90"/>
                                          </p:val>
                                        </p:tav>
                                        <p:tav tm="100000">
                                          <p:val>
                                            <p:fltVal val="0"/>
                                          </p:val>
                                        </p:tav>
                                      </p:tavLst>
                                    </p:anim>
                                    <p:animEffect transition="in" filter="fade">
                                      <p:cBhvr>
                                        <p:cTn id="62" dur="500"/>
                                        <p:tgtEl>
                                          <p:spTgt spid="53"/>
                                        </p:tgtEl>
                                      </p:cBhvr>
                                    </p:animEffect>
                                  </p:childTnLst>
                                </p:cTn>
                              </p:par>
                              <p:par>
                                <p:cTn id="63" presetID="31" presetClass="entr" presetSubtype="0" fill="hold" grpId="0" nodeType="withEffect">
                                  <p:stCondLst>
                                    <p:cond delay="0"/>
                                  </p:stCondLst>
                                  <p:childTnLst>
                                    <p:set>
                                      <p:cBhvr>
                                        <p:cTn id="64" dur="1" fill="hold">
                                          <p:stCondLst>
                                            <p:cond delay="0"/>
                                          </p:stCondLst>
                                        </p:cTn>
                                        <p:tgtEl>
                                          <p:spTgt spid="55"/>
                                        </p:tgtEl>
                                        <p:attrNameLst>
                                          <p:attrName>style.visibility</p:attrName>
                                        </p:attrNameLst>
                                      </p:cBhvr>
                                      <p:to>
                                        <p:strVal val="visible"/>
                                      </p:to>
                                    </p:set>
                                    <p:anim calcmode="lin" valueType="num">
                                      <p:cBhvr>
                                        <p:cTn id="65" dur="500" fill="hold"/>
                                        <p:tgtEl>
                                          <p:spTgt spid="55"/>
                                        </p:tgtEl>
                                        <p:attrNameLst>
                                          <p:attrName>ppt_w</p:attrName>
                                        </p:attrNameLst>
                                      </p:cBhvr>
                                      <p:tavLst>
                                        <p:tav tm="0">
                                          <p:val>
                                            <p:fltVal val="0"/>
                                          </p:val>
                                        </p:tav>
                                        <p:tav tm="100000">
                                          <p:val>
                                            <p:strVal val="#ppt_w"/>
                                          </p:val>
                                        </p:tav>
                                      </p:tavLst>
                                    </p:anim>
                                    <p:anim calcmode="lin" valueType="num">
                                      <p:cBhvr>
                                        <p:cTn id="66" dur="500" fill="hold"/>
                                        <p:tgtEl>
                                          <p:spTgt spid="55"/>
                                        </p:tgtEl>
                                        <p:attrNameLst>
                                          <p:attrName>ppt_h</p:attrName>
                                        </p:attrNameLst>
                                      </p:cBhvr>
                                      <p:tavLst>
                                        <p:tav tm="0">
                                          <p:val>
                                            <p:fltVal val="0"/>
                                          </p:val>
                                        </p:tav>
                                        <p:tav tm="100000">
                                          <p:val>
                                            <p:strVal val="#ppt_h"/>
                                          </p:val>
                                        </p:tav>
                                      </p:tavLst>
                                    </p:anim>
                                    <p:anim calcmode="lin" valueType="num">
                                      <p:cBhvr>
                                        <p:cTn id="67" dur="500" fill="hold"/>
                                        <p:tgtEl>
                                          <p:spTgt spid="55"/>
                                        </p:tgtEl>
                                        <p:attrNameLst>
                                          <p:attrName>style.rotation</p:attrName>
                                        </p:attrNameLst>
                                      </p:cBhvr>
                                      <p:tavLst>
                                        <p:tav tm="0">
                                          <p:val>
                                            <p:fltVal val="90"/>
                                          </p:val>
                                        </p:tav>
                                        <p:tav tm="100000">
                                          <p:val>
                                            <p:fltVal val="0"/>
                                          </p:val>
                                        </p:tav>
                                      </p:tavLst>
                                    </p:anim>
                                    <p:animEffect transition="in" filter="fade">
                                      <p:cBhvr>
                                        <p:cTn id="68" dur="500"/>
                                        <p:tgtEl>
                                          <p:spTgt spid="55"/>
                                        </p:tgtEl>
                                      </p:cBhvr>
                                    </p:animEffect>
                                  </p:childTnLst>
                                </p:cTn>
                              </p:par>
                            </p:childTnLst>
                          </p:cTn>
                        </p:par>
                        <p:par>
                          <p:cTn id="69" fill="hold">
                            <p:stCondLst>
                              <p:cond delay="4000"/>
                            </p:stCondLst>
                            <p:childTnLst>
                              <p:par>
                                <p:cTn id="70" presetID="10" presetClass="entr" presetSubtype="0" fill="hold" grpId="0" nodeType="afterEffect">
                                  <p:stCondLst>
                                    <p:cond delay="0"/>
                                  </p:stCondLst>
                                  <p:childTnLst>
                                    <p:set>
                                      <p:cBhvr>
                                        <p:cTn id="71" dur="1" fill="hold">
                                          <p:stCondLst>
                                            <p:cond delay="0"/>
                                          </p:stCondLst>
                                        </p:cTn>
                                        <p:tgtEl>
                                          <p:spTgt spid="54">
                                            <p:txEl>
                                              <p:pRg st="0" end="0"/>
                                            </p:txEl>
                                          </p:spTgt>
                                        </p:tgtEl>
                                        <p:attrNameLst>
                                          <p:attrName>style.visibility</p:attrName>
                                        </p:attrNameLst>
                                      </p:cBhvr>
                                      <p:to>
                                        <p:strVal val="visible"/>
                                      </p:to>
                                    </p:set>
                                    <p:animEffect transition="in" filter="fade">
                                      <p:cBhvr>
                                        <p:cTn id="72" dur="500"/>
                                        <p:tgtEl>
                                          <p:spTgt spid="54">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6">
                                            <p:txEl>
                                              <p:pRg st="0" end="0"/>
                                            </p:txEl>
                                          </p:spTgt>
                                        </p:tgtEl>
                                        <p:attrNameLst>
                                          <p:attrName>style.visibility</p:attrName>
                                        </p:attrNameLst>
                                      </p:cBhvr>
                                      <p:to>
                                        <p:strVal val="visible"/>
                                      </p:to>
                                    </p:set>
                                    <p:animEffect transition="in" filter="fade">
                                      <p:cBhvr>
                                        <p:cTn id="75" dur="500"/>
                                        <p:tgtEl>
                                          <p:spTgt spid="56">
                                            <p:txEl>
                                              <p:pRg st="0" end="0"/>
                                            </p:txEl>
                                          </p:spTgt>
                                        </p:tgtEl>
                                      </p:cBhvr>
                                    </p:animEffect>
                                  </p:childTnLst>
                                </p:cTn>
                              </p:par>
                            </p:childTnLst>
                          </p:cTn>
                        </p:par>
                        <p:par>
                          <p:cTn id="76" fill="hold">
                            <p:stCondLst>
                              <p:cond delay="4500"/>
                            </p:stCondLst>
                            <p:childTnLst>
                              <p:par>
                                <p:cTn id="77" presetID="16" presetClass="entr" presetSubtype="37" fill="hold" grpId="0" nodeType="afterEffect">
                                  <p:stCondLst>
                                    <p:cond delay="0"/>
                                  </p:stCondLst>
                                  <p:childTnLst>
                                    <p:set>
                                      <p:cBhvr>
                                        <p:cTn id="78" dur="1" fill="hold">
                                          <p:stCondLst>
                                            <p:cond delay="0"/>
                                          </p:stCondLst>
                                        </p:cTn>
                                        <p:tgtEl>
                                          <p:spTgt spid="57"/>
                                        </p:tgtEl>
                                        <p:attrNameLst>
                                          <p:attrName>style.visibility</p:attrName>
                                        </p:attrNameLst>
                                      </p:cBhvr>
                                      <p:to>
                                        <p:strVal val="visible"/>
                                      </p:to>
                                    </p:set>
                                    <p:animEffect transition="in" filter="barn(outVertical)">
                                      <p:cBhvr>
                                        <p:cTn id="79" dur="500"/>
                                        <p:tgtEl>
                                          <p:spTgt spid="57"/>
                                        </p:tgtEl>
                                      </p:cBhvr>
                                    </p:animEffect>
                                  </p:childTnLst>
                                </p:cTn>
                              </p:par>
                            </p:childTnLst>
                          </p:cTn>
                        </p:par>
                        <p:par>
                          <p:cTn id="80" fill="hold">
                            <p:stCondLst>
                              <p:cond delay="5000"/>
                            </p:stCondLst>
                            <p:childTnLst>
                              <p:par>
                                <p:cTn id="81" presetID="31" presetClass="entr" presetSubtype="0" fill="hold" nodeType="afterEffect">
                                  <p:stCondLst>
                                    <p:cond delay="0"/>
                                  </p:stCondLst>
                                  <p:childTnLst>
                                    <p:set>
                                      <p:cBhvr>
                                        <p:cTn id="82" dur="1" fill="hold">
                                          <p:stCondLst>
                                            <p:cond delay="0"/>
                                          </p:stCondLst>
                                        </p:cTn>
                                        <p:tgtEl>
                                          <p:spTgt spid="58"/>
                                        </p:tgtEl>
                                        <p:attrNameLst>
                                          <p:attrName>style.visibility</p:attrName>
                                        </p:attrNameLst>
                                      </p:cBhvr>
                                      <p:to>
                                        <p:strVal val="visible"/>
                                      </p:to>
                                    </p:set>
                                    <p:anim calcmode="lin" valueType="num">
                                      <p:cBhvr>
                                        <p:cTn id="83" dur="500" fill="hold"/>
                                        <p:tgtEl>
                                          <p:spTgt spid="58"/>
                                        </p:tgtEl>
                                        <p:attrNameLst>
                                          <p:attrName>ppt_w</p:attrName>
                                        </p:attrNameLst>
                                      </p:cBhvr>
                                      <p:tavLst>
                                        <p:tav tm="0">
                                          <p:val>
                                            <p:fltVal val="0"/>
                                          </p:val>
                                        </p:tav>
                                        <p:tav tm="100000">
                                          <p:val>
                                            <p:strVal val="#ppt_w"/>
                                          </p:val>
                                        </p:tav>
                                      </p:tavLst>
                                    </p:anim>
                                    <p:anim calcmode="lin" valueType="num">
                                      <p:cBhvr>
                                        <p:cTn id="84" dur="500" fill="hold"/>
                                        <p:tgtEl>
                                          <p:spTgt spid="58"/>
                                        </p:tgtEl>
                                        <p:attrNameLst>
                                          <p:attrName>ppt_h</p:attrName>
                                        </p:attrNameLst>
                                      </p:cBhvr>
                                      <p:tavLst>
                                        <p:tav tm="0">
                                          <p:val>
                                            <p:fltVal val="0"/>
                                          </p:val>
                                        </p:tav>
                                        <p:tav tm="100000">
                                          <p:val>
                                            <p:strVal val="#ppt_h"/>
                                          </p:val>
                                        </p:tav>
                                      </p:tavLst>
                                    </p:anim>
                                    <p:anim calcmode="lin" valueType="num">
                                      <p:cBhvr>
                                        <p:cTn id="85" dur="500" fill="hold"/>
                                        <p:tgtEl>
                                          <p:spTgt spid="58"/>
                                        </p:tgtEl>
                                        <p:attrNameLst>
                                          <p:attrName>style.rotation</p:attrName>
                                        </p:attrNameLst>
                                      </p:cBhvr>
                                      <p:tavLst>
                                        <p:tav tm="0">
                                          <p:val>
                                            <p:fltVal val="90"/>
                                          </p:val>
                                        </p:tav>
                                        <p:tav tm="100000">
                                          <p:val>
                                            <p:fltVal val="0"/>
                                          </p:val>
                                        </p:tav>
                                      </p:tavLst>
                                    </p:anim>
                                    <p:animEffect transition="in" filter="fade">
                                      <p:cBhvr>
                                        <p:cTn id="86" dur="500"/>
                                        <p:tgtEl>
                                          <p:spTgt spid="58"/>
                                        </p:tgtEl>
                                      </p:cBhvr>
                                    </p:animEffect>
                                  </p:childTnLst>
                                </p:cTn>
                              </p:par>
                              <p:par>
                                <p:cTn id="87" presetID="31" presetClass="entr" presetSubtype="0" fill="hold" grpId="0" nodeType="withEffect">
                                  <p:stCondLst>
                                    <p:cond delay="0"/>
                                  </p:stCondLst>
                                  <p:childTnLst>
                                    <p:set>
                                      <p:cBhvr>
                                        <p:cTn id="88" dur="1" fill="hold">
                                          <p:stCondLst>
                                            <p:cond delay="0"/>
                                          </p:stCondLst>
                                        </p:cTn>
                                        <p:tgtEl>
                                          <p:spTgt spid="60"/>
                                        </p:tgtEl>
                                        <p:attrNameLst>
                                          <p:attrName>style.visibility</p:attrName>
                                        </p:attrNameLst>
                                      </p:cBhvr>
                                      <p:to>
                                        <p:strVal val="visible"/>
                                      </p:to>
                                    </p:set>
                                    <p:anim calcmode="lin" valueType="num">
                                      <p:cBhvr>
                                        <p:cTn id="89" dur="500" fill="hold"/>
                                        <p:tgtEl>
                                          <p:spTgt spid="60"/>
                                        </p:tgtEl>
                                        <p:attrNameLst>
                                          <p:attrName>ppt_w</p:attrName>
                                        </p:attrNameLst>
                                      </p:cBhvr>
                                      <p:tavLst>
                                        <p:tav tm="0">
                                          <p:val>
                                            <p:fltVal val="0"/>
                                          </p:val>
                                        </p:tav>
                                        <p:tav tm="100000">
                                          <p:val>
                                            <p:strVal val="#ppt_w"/>
                                          </p:val>
                                        </p:tav>
                                      </p:tavLst>
                                    </p:anim>
                                    <p:anim calcmode="lin" valueType="num">
                                      <p:cBhvr>
                                        <p:cTn id="90" dur="500" fill="hold"/>
                                        <p:tgtEl>
                                          <p:spTgt spid="60"/>
                                        </p:tgtEl>
                                        <p:attrNameLst>
                                          <p:attrName>ppt_h</p:attrName>
                                        </p:attrNameLst>
                                      </p:cBhvr>
                                      <p:tavLst>
                                        <p:tav tm="0">
                                          <p:val>
                                            <p:fltVal val="0"/>
                                          </p:val>
                                        </p:tav>
                                        <p:tav tm="100000">
                                          <p:val>
                                            <p:strVal val="#ppt_h"/>
                                          </p:val>
                                        </p:tav>
                                      </p:tavLst>
                                    </p:anim>
                                    <p:anim calcmode="lin" valueType="num">
                                      <p:cBhvr>
                                        <p:cTn id="91" dur="500" fill="hold"/>
                                        <p:tgtEl>
                                          <p:spTgt spid="60"/>
                                        </p:tgtEl>
                                        <p:attrNameLst>
                                          <p:attrName>style.rotation</p:attrName>
                                        </p:attrNameLst>
                                      </p:cBhvr>
                                      <p:tavLst>
                                        <p:tav tm="0">
                                          <p:val>
                                            <p:fltVal val="90"/>
                                          </p:val>
                                        </p:tav>
                                        <p:tav tm="100000">
                                          <p:val>
                                            <p:fltVal val="0"/>
                                          </p:val>
                                        </p:tav>
                                      </p:tavLst>
                                    </p:anim>
                                    <p:animEffect transition="in" filter="fade">
                                      <p:cBhvr>
                                        <p:cTn id="92" dur="500"/>
                                        <p:tgtEl>
                                          <p:spTgt spid="60"/>
                                        </p:tgtEl>
                                      </p:cBhvr>
                                    </p:animEffect>
                                  </p:childTnLst>
                                </p:cTn>
                              </p:par>
                            </p:childTnLst>
                          </p:cTn>
                        </p:par>
                        <p:par>
                          <p:cTn id="93" fill="hold">
                            <p:stCondLst>
                              <p:cond delay="5500"/>
                            </p:stCondLst>
                            <p:childTnLst>
                              <p:par>
                                <p:cTn id="94" presetID="10" presetClass="entr" presetSubtype="0" fill="hold" grpId="0" nodeType="afterEffect">
                                  <p:stCondLst>
                                    <p:cond delay="0"/>
                                  </p:stCondLst>
                                  <p:childTnLst>
                                    <p:set>
                                      <p:cBhvr>
                                        <p:cTn id="95" dur="1" fill="hold">
                                          <p:stCondLst>
                                            <p:cond delay="0"/>
                                          </p:stCondLst>
                                        </p:cTn>
                                        <p:tgtEl>
                                          <p:spTgt spid="59">
                                            <p:txEl>
                                              <p:pRg st="0" end="0"/>
                                            </p:txEl>
                                          </p:spTgt>
                                        </p:tgtEl>
                                        <p:attrNameLst>
                                          <p:attrName>style.visibility</p:attrName>
                                        </p:attrNameLst>
                                      </p:cBhvr>
                                      <p:to>
                                        <p:strVal val="visible"/>
                                      </p:to>
                                    </p:set>
                                    <p:animEffect transition="in" filter="fade">
                                      <p:cBhvr>
                                        <p:cTn id="96" dur="500"/>
                                        <p:tgtEl>
                                          <p:spTgt spid="59">
                                            <p:txEl>
                                              <p:pRg st="0" end="0"/>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1">
                                            <p:txEl>
                                              <p:pRg st="0" end="0"/>
                                            </p:txEl>
                                          </p:spTgt>
                                        </p:tgtEl>
                                        <p:attrNameLst>
                                          <p:attrName>style.visibility</p:attrName>
                                        </p:attrNameLst>
                                      </p:cBhvr>
                                      <p:to>
                                        <p:strVal val="visible"/>
                                      </p:to>
                                    </p:set>
                                    <p:animEffect transition="in" filter="fade">
                                      <p:cBhvr>
                                        <p:cTn id="99" dur="500"/>
                                        <p:tgtEl>
                                          <p:spTgt spid="61">
                                            <p:txEl>
                                              <p:pRg st="0" end="0"/>
                                            </p:txEl>
                                          </p:spTgt>
                                        </p:tgtEl>
                                      </p:cBhvr>
                                    </p:animEffect>
                                  </p:childTnLst>
                                </p:cTn>
                              </p:par>
                            </p:childTnLst>
                          </p:cTn>
                        </p:par>
                        <p:par>
                          <p:cTn id="100" fill="hold">
                            <p:stCondLst>
                              <p:cond delay="6000"/>
                            </p:stCondLst>
                            <p:childTnLst>
                              <p:par>
                                <p:cTn id="101" presetID="16" presetClass="entr" presetSubtype="37" fill="hold" grpId="0" nodeType="afterEffect">
                                  <p:stCondLst>
                                    <p:cond delay="0"/>
                                  </p:stCondLst>
                                  <p:childTnLst>
                                    <p:set>
                                      <p:cBhvr>
                                        <p:cTn id="102" dur="1" fill="hold">
                                          <p:stCondLst>
                                            <p:cond delay="0"/>
                                          </p:stCondLst>
                                        </p:cTn>
                                        <p:tgtEl>
                                          <p:spTgt spid="62"/>
                                        </p:tgtEl>
                                        <p:attrNameLst>
                                          <p:attrName>style.visibility</p:attrName>
                                        </p:attrNameLst>
                                      </p:cBhvr>
                                      <p:to>
                                        <p:strVal val="visible"/>
                                      </p:to>
                                    </p:set>
                                    <p:animEffect transition="in" filter="barn(outVertical)">
                                      <p:cBhvr>
                                        <p:cTn id="103" dur="500"/>
                                        <p:tgtEl>
                                          <p:spTgt spid="62"/>
                                        </p:tgtEl>
                                      </p:cBhvr>
                                    </p:animEffect>
                                  </p:childTnLst>
                                </p:cTn>
                              </p:par>
                            </p:childTnLst>
                          </p:cTn>
                        </p:par>
                        <p:par>
                          <p:cTn id="104" fill="hold">
                            <p:stCondLst>
                              <p:cond delay="6500"/>
                            </p:stCondLst>
                            <p:childTnLst>
                              <p:par>
                                <p:cTn id="105" presetID="31" presetClass="entr" presetSubtype="0" fill="hold" nodeType="afterEffect">
                                  <p:stCondLst>
                                    <p:cond delay="0"/>
                                  </p:stCondLst>
                                  <p:childTnLst>
                                    <p:set>
                                      <p:cBhvr>
                                        <p:cTn id="106" dur="1" fill="hold">
                                          <p:stCondLst>
                                            <p:cond delay="0"/>
                                          </p:stCondLst>
                                        </p:cTn>
                                        <p:tgtEl>
                                          <p:spTgt spid="63"/>
                                        </p:tgtEl>
                                        <p:attrNameLst>
                                          <p:attrName>style.visibility</p:attrName>
                                        </p:attrNameLst>
                                      </p:cBhvr>
                                      <p:to>
                                        <p:strVal val="visible"/>
                                      </p:to>
                                    </p:set>
                                    <p:anim calcmode="lin" valueType="num">
                                      <p:cBhvr>
                                        <p:cTn id="107" dur="500" fill="hold"/>
                                        <p:tgtEl>
                                          <p:spTgt spid="63"/>
                                        </p:tgtEl>
                                        <p:attrNameLst>
                                          <p:attrName>ppt_w</p:attrName>
                                        </p:attrNameLst>
                                      </p:cBhvr>
                                      <p:tavLst>
                                        <p:tav tm="0">
                                          <p:val>
                                            <p:fltVal val="0"/>
                                          </p:val>
                                        </p:tav>
                                        <p:tav tm="100000">
                                          <p:val>
                                            <p:strVal val="#ppt_w"/>
                                          </p:val>
                                        </p:tav>
                                      </p:tavLst>
                                    </p:anim>
                                    <p:anim calcmode="lin" valueType="num">
                                      <p:cBhvr>
                                        <p:cTn id="108" dur="500" fill="hold"/>
                                        <p:tgtEl>
                                          <p:spTgt spid="63"/>
                                        </p:tgtEl>
                                        <p:attrNameLst>
                                          <p:attrName>ppt_h</p:attrName>
                                        </p:attrNameLst>
                                      </p:cBhvr>
                                      <p:tavLst>
                                        <p:tav tm="0">
                                          <p:val>
                                            <p:fltVal val="0"/>
                                          </p:val>
                                        </p:tav>
                                        <p:tav tm="100000">
                                          <p:val>
                                            <p:strVal val="#ppt_h"/>
                                          </p:val>
                                        </p:tav>
                                      </p:tavLst>
                                    </p:anim>
                                    <p:anim calcmode="lin" valueType="num">
                                      <p:cBhvr>
                                        <p:cTn id="109" dur="500" fill="hold"/>
                                        <p:tgtEl>
                                          <p:spTgt spid="63"/>
                                        </p:tgtEl>
                                        <p:attrNameLst>
                                          <p:attrName>style.rotation</p:attrName>
                                        </p:attrNameLst>
                                      </p:cBhvr>
                                      <p:tavLst>
                                        <p:tav tm="0">
                                          <p:val>
                                            <p:fltVal val="90"/>
                                          </p:val>
                                        </p:tav>
                                        <p:tav tm="100000">
                                          <p:val>
                                            <p:fltVal val="0"/>
                                          </p:val>
                                        </p:tav>
                                      </p:tavLst>
                                    </p:anim>
                                    <p:animEffect transition="in" filter="fade">
                                      <p:cBhvr>
                                        <p:cTn id="110" dur="500"/>
                                        <p:tgtEl>
                                          <p:spTgt spid="63"/>
                                        </p:tgtEl>
                                      </p:cBhvr>
                                    </p:animEffect>
                                  </p:childTnLst>
                                </p:cTn>
                              </p:par>
                              <p:par>
                                <p:cTn id="111" presetID="31" presetClass="entr" presetSubtype="0" fill="hold" grpId="0" nodeType="withEffect">
                                  <p:stCondLst>
                                    <p:cond delay="0"/>
                                  </p:stCondLst>
                                  <p:childTnLst>
                                    <p:set>
                                      <p:cBhvr>
                                        <p:cTn id="112" dur="1" fill="hold">
                                          <p:stCondLst>
                                            <p:cond delay="0"/>
                                          </p:stCondLst>
                                        </p:cTn>
                                        <p:tgtEl>
                                          <p:spTgt spid="65"/>
                                        </p:tgtEl>
                                        <p:attrNameLst>
                                          <p:attrName>style.visibility</p:attrName>
                                        </p:attrNameLst>
                                      </p:cBhvr>
                                      <p:to>
                                        <p:strVal val="visible"/>
                                      </p:to>
                                    </p:set>
                                    <p:anim calcmode="lin" valueType="num">
                                      <p:cBhvr>
                                        <p:cTn id="113" dur="500" fill="hold"/>
                                        <p:tgtEl>
                                          <p:spTgt spid="65"/>
                                        </p:tgtEl>
                                        <p:attrNameLst>
                                          <p:attrName>ppt_w</p:attrName>
                                        </p:attrNameLst>
                                      </p:cBhvr>
                                      <p:tavLst>
                                        <p:tav tm="0">
                                          <p:val>
                                            <p:fltVal val="0"/>
                                          </p:val>
                                        </p:tav>
                                        <p:tav tm="100000">
                                          <p:val>
                                            <p:strVal val="#ppt_w"/>
                                          </p:val>
                                        </p:tav>
                                      </p:tavLst>
                                    </p:anim>
                                    <p:anim calcmode="lin" valueType="num">
                                      <p:cBhvr>
                                        <p:cTn id="114" dur="500" fill="hold"/>
                                        <p:tgtEl>
                                          <p:spTgt spid="65"/>
                                        </p:tgtEl>
                                        <p:attrNameLst>
                                          <p:attrName>ppt_h</p:attrName>
                                        </p:attrNameLst>
                                      </p:cBhvr>
                                      <p:tavLst>
                                        <p:tav tm="0">
                                          <p:val>
                                            <p:fltVal val="0"/>
                                          </p:val>
                                        </p:tav>
                                        <p:tav tm="100000">
                                          <p:val>
                                            <p:strVal val="#ppt_h"/>
                                          </p:val>
                                        </p:tav>
                                      </p:tavLst>
                                    </p:anim>
                                    <p:anim calcmode="lin" valueType="num">
                                      <p:cBhvr>
                                        <p:cTn id="115" dur="500" fill="hold"/>
                                        <p:tgtEl>
                                          <p:spTgt spid="65"/>
                                        </p:tgtEl>
                                        <p:attrNameLst>
                                          <p:attrName>style.rotation</p:attrName>
                                        </p:attrNameLst>
                                      </p:cBhvr>
                                      <p:tavLst>
                                        <p:tav tm="0">
                                          <p:val>
                                            <p:fltVal val="90"/>
                                          </p:val>
                                        </p:tav>
                                        <p:tav tm="100000">
                                          <p:val>
                                            <p:fltVal val="0"/>
                                          </p:val>
                                        </p:tav>
                                      </p:tavLst>
                                    </p:anim>
                                    <p:animEffect transition="in" filter="fade">
                                      <p:cBhvr>
                                        <p:cTn id="116" dur="500"/>
                                        <p:tgtEl>
                                          <p:spTgt spid="65"/>
                                        </p:tgtEl>
                                      </p:cBhvr>
                                    </p:animEffect>
                                  </p:childTnLst>
                                </p:cTn>
                              </p:par>
                            </p:childTnLst>
                          </p:cTn>
                        </p:par>
                        <p:par>
                          <p:cTn id="117" fill="hold">
                            <p:stCondLst>
                              <p:cond delay="7000"/>
                            </p:stCondLst>
                            <p:childTnLst>
                              <p:par>
                                <p:cTn id="118" presetID="10" presetClass="entr" presetSubtype="0" fill="hold" grpId="0" nodeType="afterEffect">
                                  <p:stCondLst>
                                    <p:cond delay="0"/>
                                  </p:stCondLst>
                                  <p:childTnLst>
                                    <p:set>
                                      <p:cBhvr>
                                        <p:cTn id="119" dur="1" fill="hold">
                                          <p:stCondLst>
                                            <p:cond delay="0"/>
                                          </p:stCondLst>
                                        </p:cTn>
                                        <p:tgtEl>
                                          <p:spTgt spid="64">
                                            <p:txEl>
                                              <p:pRg st="0" end="0"/>
                                            </p:txEl>
                                          </p:spTgt>
                                        </p:tgtEl>
                                        <p:attrNameLst>
                                          <p:attrName>style.visibility</p:attrName>
                                        </p:attrNameLst>
                                      </p:cBhvr>
                                      <p:to>
                                        <p:strVal val="visible"/>
                                      </p:to>
                                    </p:set>
                                    <p:animEffect transition="in" filter="fade">
                                      <p:cBhvr>
                                        <p:cTn id="120" dur="500"/>
                                        <p:tgtEl>
                                          <p:spTgt spid="64">
                                            <p:txEl>
                                              <p:pRg st="0" end="0"/>
                                            </p:txEl>
                                          </p:spTgt>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66">
                                            <p:txEl>
                                              <p:pRg st="0" end="0"/>
                                            </p:txEl>
                                          </p:spTgt>
                                        </p:tgtEl>
                                        <p:attrNameLst>
                                          <p:attrName>style.visibility</p:attrName>
                                        </p:attrNameLst>
                                      </p:cBhvr>
                                      <p:to>
                                        <p:strVal val="visible"/>
                                      </p:to>
                                    </p:set>
                                    <p:animEffect transition="in" filter="fade">
                                      <p:cBhvr>
                                        <p:cTn id="123" dur="500"/>
                                        <p:tgtEl>
                                          <p:spTgt spid="66">
                                            <p:txEl>
                                              <p:pRg st="0" end="0"/>
                                            </p:txEl>
                                          </p:spTgt>
                                        </p:tgtEl>
                                      </p:cBhvr>
                                    </p:animEffect>
                                  </p:childTnLst>
                                </p:cTn>
                              </p:par>
                            </p:childTnLst>
                          </p:cTn>
                        </p:par>
                        <p:par>
                          <p:cTn id="124" fill="hold">
                            <p:stCondLst>
                              <p:cond delay="7500"/>
                            </p:stCondLst>
                            <p:childTnLst>
                              <p:par>
                                <p:cTn id="125" presetID="16" presetClass="entr" presetSubtype="37" fill="hold" grpId="0" nodeType="afterEffect">
                                  <p:stCondLst>
                                    <p:cond delay="0"/>
                                  </p:stCondLst>
                                  <p:childTnLst>
                                    <p:set>
                                      <p:cBhvr>
                                        <p:cTn id="126" dur="1" fill="hold">
                                          <p:stCondLst>
                                            <p:cond delay="0"/>
                                          </p:stCondLst>
                                        </p:cTn>
                                        <p:tgtEl>
                                          <p:spTgt spid="67"/>
                                        </p:tgtEl>
                                        <p:attrNameLst>
                                          <p:attrName>style.visibility</p:attrName>
                                        </p:attrNameLst>
                                      </p:cBhvr>
                                      <p:to>
                                        <p:strVal val="visible"/>
                                      </p:to>
                                    </p:set>
                                    <p:animEffect transition="in" filter="barn(outVertical)">
                                      <p:cBhvr>
                                        <p:cTn id="127" dur="500"/>
                                        <p:tgtEl>
                                          <p:spTgt spid="67"/>
                                        </p:tgtEl>
                                      </p:cBhvr>
                                    </p:animEffect>
                                  </p:childTnLst>
                                </p:cTn>
                              </p:par>
                            </p:childTnLst>
                          </p:cTn>
                        </p:par>
                        <p:par>
                          <p:cTn id="128" fill="hold">
                            <p:stCondLst>
                              <p:cond delay="8000"/>
                            </p:stCondLst>
                            <p:childTnLst>
                              <p:par>
                                <p:cTn id="129" presetID="31" presetClass="entr" presetSubtype="0" fill="hold" nodeType="afterEffect">
                                  <p:stCondLst>
                                    <p:cond delay="0"/>
                                  </p:stCondLst>
                                  <p:childTnLst>
                                    <p:set>
                                      <p:cBhvr>
                                        <p:cTn id="130" dur="1" fill="hold">
                                          <p:stCondLst>
                                            <p:cond delay="0"/>
                                          </p:stCondLst>
                                        </p:cTn>
                                        <p:tgtEl>
                                          <p:spTgt spid="68"/>
                                        </p:tgtEl>
                                        <p:attrNameLst>
                                          <p:attrName>style.visibility</p:attrName>
                                        </p:attrNameLst>
                                      </p:cBhvr>
                                      <p:to>
                                        <p:strVal val="visible"/>
                                      </p:to>
                                    </p:set>
                                    <p:anim calcmode="lin" valueType="num">
                                      <p:cBhvr>
                                        <p:cTn id="131" dur="500" fill="hold"/>
                                        <p:tgtEl>
                                          <p:spTgt spid="68"/>
                                        </p:tgtEl>
                                        <p:attrNameLst>
                                          <p:attrName>ppt_w</p:attrName>
                                        </p:attrNameLst>
                                      </p:cBhvr>
                                      <p:tavLst>
                                        <p:tav tm="0">
                                          <p:val>
                                            <p:fltVal val="0"/>
                                          </p:val>
                                        </p:tav>
                                        <p:tav tm="100000">
                                          <p:val>
                                            <p:strVal val="#ppt_w"/>
                                          </p:val>
                                        </p:tav>
                                      </p:tavLst>
                                    </p:anim>
                                    <p:anim calcmode="lin" valueType="num">
                                      <p:cBhvr>
                                        <p:cTn id="132" dur="500" fill="hold"/>
                                        <p:tgtEl>
                                          <p:spTgt spid="68"/>
                                        </p:tgtEl>
                                        <p:attrNameLst>
                                          <p:attrName>ppt_h</p:attrName>
                                        </p:attrNameLst>
                                      </p:cBhvr>
                                      <p:tavLst>
                                        <p:tav tm="0">
                                          <p:val>
                                            <p:fltVal val="0"/>
                                          </p:val>
                                        </p:tav>
                                        <p:tav tm="100000">
                                          <p:val>
                                            <p:strVal val="#ppt_h"/>
                                          </p:val>
                                        </p:tav>
                                      </p:tavLst>
                                    </p:anim>
                                    <p:anim calcmode="lin" valueType="num">
                                      <p:cBhvr>
                                        <p:cTn id="133" dur="500" fill="hold"/>
                                        <p:tgtEl>
                                          <p:spTgt spid="68"/>
                                        </p:tgtEl>
                                        <p:attrNameLst>
                                          <p:attrName>style.rotation</p:attrName>
                                        </p:attrNameLst>
                                      </p:cBhvr>
                                      <p:tavLst>
                                        <p:tav tm="0">
                                          <p:val>
                                            <p:fltVal val="90"/>
                                          </p:val>
                                        </p:tav>
                                        <p:tav tm="100000">
                                          <p:val>
                                            <p:fltVal val="0"/>
                                          </p:val>
                                        </p:tav>
                                      </p:tavLst>
                                    </p:anim>
                                    <p:animEffect transition="in" filter="fade">
                                      <p:cBhvr>
                                        <p:cTn id="134" dur="500"/>
                                        <p:tgtEl>
                                          <p:spTgt spid="68"/>
                                        </p:tgtEl>
                                      </p:cBhvr>
                                    </p:animEffect>
                                  </p:childTnLst>
                                </p:cTn>
                              </p:par>
                              <p:par>
                                <p:cTn id="135" presetID="31" presetClass="entr" presetSubtype="0" fill="hold" grpId="0" nodeType="withEffect">
                                  <p:stCondLst>
                                    <p:cond delay="0"/>
                                  </p:stCondLst>
                                  <p:childTnLst>
                                    <p:set>
                                      <p:cBhvr>
                                        <p:cTn id="136" dur="1" fill="hold">
                                          <p:stCondLst>
                                            <p:cond delay="0"/>
                                          </p:stCondLst>
                                        </p:cTn>
                                        <p:tgtEl>
                                          <p:spTgt spid="70"/>
                                        </p:tgtEl>
                                        <p:attrNameLst>
                                          <p:attrName>style.visibility</p:attrName>
                                        </p:attrNameLst>
                                      </p:cBhvr>
                                      <p:to>
                                        <p:strVal val="visible"/>
                                      </p:to>
                                    </p:set>
                                    <p:anim calcmode="lin" valueType="num">
                                      <p:cBhvr>
                                        <p:cTn id="137" dur="500" fill="hold"/>
                                        <p:tgtEl>
                                          <p:spTgt spid="70"/>
                                        </p:tgtEl>
                                        <p:attrNameLst>
                                          <p:attrName>ppt_w</p:attrName>
                                        </p:attrNameLst>
                                      </p:cBhvr>
                                      <p:tavLst>
                                        <p:tav tm="0">
                                          <p:val>
                                            <p:fltVal val="0"/>
                                          </p:val>
                                        </p:tav>
                                        <p:tav tm="100000">
                                          <p:val>
                                            <p:strVal val="#ppt_w"/>
                                          </p:val>
                                        </p:tav>
                                      </p:tavLst>
                                    </p:anim>
                                    <p:anim calcmode="lin" valueType="num">
                                      <p:cBhvr>
                                        <p:cTn id="138" dur="500" fill="hold"/>
                                        <p:tgtEl>
                                          <p:spTgt spid="70"/>
                                        </p:tgtEl>
                                        <p:attrNameLst>
                                          <p:attrName>ppt_h</p:attrName>
                                        </p:attrNameLst>
                                      </p:cBhvr>
                                      <p:tavLst>
                                        <p:tav tm="0">
                                          <p:val>
                                            <p:fltVal val="0"/>
                                          </p:val>
                                        </p:tav>
                                        <p:tav tm="100000">
                                          <p:val>
                                            <p:strVal val="#ppt_h"/>
                                          </p:val>
                                        </p:tav>
                                      </p:tavLst>
                                    </p:anim>
                                    <p:anim calcmode="lin" valueType="num">
                                      <p:cBhvr>
                                        <p:cTn id="139" dur="500" fill="hold"/>
                                        <p:tgtEl>
                                          <p:spTgt spid="70"/>
                                        </p:tgtEl>
                                        <p:attrNameLst>
                                          <p:attrName>style.rotation</p:attrName>
                                        </p:attrNameLst>
                                      </p:cBhvr>
                                      <p:tavLst>
                                        <p:tav tm="0">
                                          <p:val>
                                            <p:fltVal val="90"/>
                                          </p:val>
                                        </p:tav>
                                        <p:tav tm="100000">
                                          <p:val>
                                            <p:fltVal val="0"/>
                                          </p:val>
                                        </p:tav>
                                      </p:tavLst>
                                    </p:anim>
                                    <p:animEffect transition="in" filter="fade">
                                      <p:cBhvr>
                                        <p:cTn id="140" dur="500"/>
                                        <p:tgtEl>
                                          <p:spTgt spid="70"/>
                                        </p:tgtEl>
                                      </p:cBhvr>
                                    </p:animEffect>
                                  </p:childTnLst>
                                </p:cTn>
                              </p:par>
                            </p:childTnLst>
                          </p:cTn>
                        </p:par>
                        <p:par>
                          <p:cTn id="141" fill="hold">
                            <p:stCondLst>
                              <p:cond delay="8500"/>
                            </p:stCondLst>
                            <p:childTnLst>
                              <p:par>
                                <p:cTn id="142" presetID="10" presetClass="entr" presetSubtype="0" fill="hold" grpId="0" nodeType="afterEffect">
                                  <p:stCondLst>
                                    <p:cond delay="0"/>
                                  </p:stCondLst>
                                  <p:childTnLst>
                                    <p:set>
                                      <p:cBhvr>
                                        <p:cTn id="143" dur="1" fill="hold">
                                          <p:stCondLst>
                                            <p:cond delay="0"/>
                                          </p:stCondLst>
                                        </p:cTn>
                                        <p:tgtEl>
                                          <p:spTgt spid="69">
                                            <p:txEl>
                                              <p:pRg st="0" end="0"/>
                                            </p:txEl>
                                          </p:spTgt>
                                        </p:tgtEl>
                                        <p:attrNameLst>
                                          <p:attrName>style.visibility</p:attrName>
                                        </p:attrNameLst>
                                      </p:cBhvr>
                                      <p:to>
                                        <p:strVal val="visible"/>
                                      </p:to>
                                    </p:set>
                                    <p:animEffect transition="in" filter="fade">
                                      <p:cBhvr>
                                        <p:cTn id="144" dur="500"/>
                                        <p:tgtEl>
                                          <p:spTgt spid="69">
                                            <p:txEl>
                                              <p:pRg st="0" end="0"/>
                                            </p:txEl>
                                          </p:spTgt>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71">
                                            <p:txEl>
                                              <p:pRg st="0" end="0"/>
                                            </p:txEl>
                                          </p:spTgt>
                                        </p:tgtEl>
                                        <p:attrNameLst>
                                          <p:attrName>style.visibility</p:attrName>
                                        </p:attrNameLst>
                                      </p:cBhvr>
                                      <p:to>
                                        <p:strVal val="visible"/>
                                      </p:to>
                                    </p:set>
                                    <p:animEffect transition="in" filter="fade">
                                      <p:cBhvr>
                                        <p:cTn id="147" dur="500"/>
                                        <p:tgtEl>
                                          <p:spTgt spid="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30" grpId="0" animBg="1"/>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9" grpId="0"/>
      <p:bldP spid="51" grpId="0" build="p">
        <p:tmplLst>
          <p:tmpl lvl="1">
            <p:tnLst>
              <p:par>
                <p:cTn presetID="10" presetClass="entr" presetSubtype="0"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animBg="1"/>
      <p:bldP spid="54" grpId="0" build="p">
        <p:tmplLst>
          <p:tmpl lvl="1">
            <p:tnLst>
              <p:par>
                <p:cTn presetID="10" presetClass="entr" presetSubtype="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animBg="1"/>
      <p:bldP spid="59" grpId="0" build="p">
        <p:tmplLst>
          <p:tmpl lvl="1">
            <p:tnLst>
              <p:par>
                <p:cTn presetID="10" presetClass="entr" presetSubtype="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animBg="1"/>
      <p:bldP spid="69" grpId="0" build="p">
        <p:tmplLst>
          <p:tmpl lvl="1">
            <p:tnLst>
              <p:par>
                <p:cTn presetID="10" presetClass="entr" presetSubtype="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umeric List 3">
    <p:spTree>
      <p:nvGrpSpPr>
        <p:cNvPr id="1" name=""/>
        <p:cNvGrpSpPr/>
        <p:nvPr/>
      </p:nvGrpSpPr>
      <p:grpSpPr>
        <a:xfrm>
          <a:off x="0" y="0"/>
          <a:ext cx="0" cy="0"/>
          <a:chOff x="0" y="0"/>
          <a:chExt cx="0" cy="0"/>
        </a:xfrm>
      </p:grpSpPr>
      <p:sp>
        <p:nvSpPr>
          <p:cNvPr id="50" name="正方形/長方形 49"/>
          <p:cNvSpPr/>
          <p:nvPr userDrawn="1"/>
        </p:nvSpPr>
        <p:spPr>
          <a:xfrm>
            <a:off x="3630566" y="3550288"/>
            <a:ext cx="5399807" cy="19352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20000">
            <a:off x="5745632" y="2743038"/>
            <a:ext cx="1169674" cy="1169674"/>
          </a:xfrm>
          <a:prstGeom prst="rect">
            <a:avLst/>
          </a:prstGeom>
        </p:spPr>
      </p:pic>
      <p:sp>
        <p:nvSpPr>
          <p:cNvPr id="6" name="テキスト プレースホルダー 5"/>
          <p:cNvSpPr>
            <a:spLocks noGrp="1"/>
          </p:cNvSpPr>
          <p:nvPr>
            <p:ph type="body" sz="quarter" idx="14" hasCustomPrompt="1"/>
          </p:nvPr>
        </p:nvSpPr>
        <p:spPr>
          <a:xfrm>
            <a:off x="3877445" y="3928489"/>
            <a:ext cx="4906048" cy="766708"/>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0" name="テキスト ボックス 9"/>
          <p:cNvSpPr txBox="1"/>
          <p:nvPr userDrawn="1"/>
        </p:nvSpPr>
        <p:spPr>
          <a:xfrm>
            <a:off x="6171612" y="2950164"/>
            <a:ext cx="317715" cy="769441"/>
          </a:xfrm>
          <a:prstGeom prst="rect">
            <a:avLst/>
          </a:prstGeom>
          <a:noFill/>
        </p:spPr>
        <p:txBody>
          <a:bodyPr wrap="none" rtlCol="0">
            <a:spAutoFit/>
          </a:bodyPr>
          <a:lstStyle/>
          <a:p>
            <a:pPr algn="ctr"/>
            <a:r>
              <a:rPr kumimoji="1" lang="en-US" altLang="ja-JP" sz="4400" dirty="0" smtClean="0">
                <a:solidFill>
                  <a:schemeClr val="bg2">
                    <a:lumMod val="75000"/>
                  </a:schemeClr>
                </a:solidFill>
                <a:effectLst>
                  <a:outerShdw blurRad="50800" dist="38100" dir="2700000" algn="tl" rotWithShape="0">
                    <a:schemeClr val="tx1">
                      <a:alpha val="40000"/>
                    </a:schemeClr>
                  </a:outerShdw>
                </a:effectLst>
              </a:rPr>
              <a:t>I</a:t>
            </a:r>
            <a:endParaRPr kumimoji="1" lang="ja-JP" altLang="en-US" sz="4400" dirty="0">
              <a:solidFill>
                <a:schemeClr val="bg2">
                  <a:lumMod val="75000"/>
                </a:schemeClr>
              </a:solidFill>
              <a:effectLst>
                <a:outerShdw blurRad="50800" dist="38100" dir="2700000" algn="tl" rotWithShape="0">
                  <a:schemeClr val="tx1">
                    <a:alpha val="40000"/>
                  </a:schemeClr>
                </a:outerShdw>
              </a:effectLst>
            </a:endParaRPr>
          </a:p>
        </p:txBody>
      </p:sp>
      <p:sp>
        <p:nvSpPr>
          <p:cNvPr id="14" name="テキスト プレースホルダー 5"/>
          <p:cNvSpPr>
            <a:spLocks noGrp="1"/>
          </p:cNvSpPr>
          <p:nvPr>
            <p:ph type="body" sz="quarter" idx="15" hasCustomPrompt="1"/>
          </p:nvPr>
        </p:nvSpPr>
        <p:spPr>
          <a:xfrm>
            <a:off x="3877445" y="4531704"/>
            <a:ext cx="4906048" cy="601329"/>
          </a:xfrm>
          <a:noFill/>
        </p:spPr>
        <p:txBody>
          <a:bodyPr anchor="t">
            <a:noAutofit/>
          </a:bodyPr>
          <a:lstStyle>
            <a:lvl1pPr algn="ctr">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0" name="正方形/長方形 29"/>
          <p:cNvSpPr/>
          <p:nvPr userDrawn="1"/>
        </p:nvSpPr>
        <p:spPr>
          <a:xfrm>
            <a:off x="9200237" y="3553907"/>
            <a:ext cx="5399807" cy="19352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1" name="図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20000">
            <a:off x="11315303" y="2746657"/>
            <a:ext cx="1169674" cy="1169674"/>
          </a:xfrm>
          <a:prstGeom prst="rect">
            <a:avLst/>
          </a:prstGeom>
        </p:spPr>
      </p:pic>
      <p:sp>
        <p:nvSpPr>
          <p:cNvPr id="32" name="テキスト プレースホルダー 5"/>
          <p:cNvSpPr>
            <a:spLocks noGrp="1"/>
          </p:cNvSpPr>
          <p:nvPr>
            <p:ph type="body" sz="quarter" idx="16" hasCustomPrompt="1"/>
          </p:nvPr>
        </p:nvSpPr>
        <p:spPr>
          <a:xfrm>
            <a:off x="9447116" y="3932108"/>
            <a:ext cx="4906048" cy="766708"/>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9" name="テキスト ボックス 48"/>
          <p:cNvSpPr txBox="1"/>
          <p:nvPr userDrawn="1"/>
        </p:nvSpPr>
        <p:spPr>
          <a:xfrm>
            <a:off x="11674758" y="2953783"/>
            <a:ext cx="450765" cy="769441"/>
          </a:xfrm>
          <a:prstGeom prst="rect">
            <a:avLst/>
          </a:prstGeom>
          <a:noFill/>
        </p:spPr>
        <p:txBody>
          <a:bodyPr wrap="none" rtlCol="0">
            <a:spAutoFit/>
          </a:bodyPr>
          <a:lstStyle/>
          <a:p>
            <a:pPr algn="ctr"/>
            <a:r>
              <a:rPr kumimoji="1" lang="en-US" altLang="ja-JP" sz="4400" dirty="0" smtClean="0">
                <a:solidFill>
                  <a:schemeClr val="bg2">
                    <a:lumMod val="75000"/>
                  </a:schemeClr>
                </a:solidFill>
                <a:effectLst>
                  <a:outerShdw blurRad="50800" dist="38100" dir="2700000" algn="tl" rotWithShape="0">
                    <a:schemeClr val="tx1">
                      <a:alpha val="40000"/>
                    </a:schemeClr>
                  </a:outerShdw>
                </a:effectLst>
              </a:rPr>
              <a:t>II</a:t>
            </a:r>
            <a:endParaRPr kumimoji="1" lang="ja-JP" altLang="en-US" sz="4400" dirty="0">
              <a:solidFill>
                <a:schemeClr val="bg2">
                  <a:lumMod val="75000"/>
                </a:schemeClr>
              </a:solidFill>
              <a:effectLst>
                <a:outerShdw blurRad="50800" dist="38100" dir="2700000" algn="tl" rotWithShape="0">
                  <a:schemeClr val="tx1">
                    <a:alpha val="40000"/>
                  </a:schemeClr>
                </a:outerShdw>
              </a:effectLst>
            </a:endParaRPr>
          </a:p>
        </p:txBody>
      </p:sp>
      <p:sp>
        <p:nvSpPr>
          <p:cNvPr id="51" name="テキスト プレースホルダー 5"/>
          <p:cNvSpPr>
            <a:spLocks noGrp="1"/>
          </p:cNvSpPr>
          <p:nvPr>
            <p:ph type="body" sz="quarter" idx="17" hasCustomPrompt="1"/>
          </p:nvPr>
        </p:nvSpPr>
        <p:spPr>
          <a:xfrm>
            <a:off x="9447116" y="4535323"/>
            <a:ext cx="4906048" cy="601329"/>
          </a:xfrm>
          <a:noFill/>
        </p:spPr>
        <p:txBody>
          <a:bodyPr anchor="t">
            <a:noAutofit/>
          </a:bodyPr>
          <a:lstStyle>
            <a:lvl1pPr algn="ctr">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57" name="正方形/長方形 56"/>
          <p:cNvSpPr/>
          <p:nvPr userDrawn="1"/>
        </p:nvSpPr>
        <p:spPr>
          <a:xfrm>
            <a:off x="3607591" y="6580041"/>
            <a:ext cx="5399807" cy="19352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58" name="図 5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20000">
            <a:off x="5722657" y="5772791"/>
            <a:ext cx="1169674" cy="1169674"/>
          </a:xfrm>
          <a:prstGeom prst="rect">
            <a:avLst/>
          </a:prstGeom>
        </p:spPr>
      </p:pic>
      <p:sp>
        <p:nvSpPr>
          <p:cNvPr id="59" name="テキスト プレースホルダー 5"/>
          <p:cNvSpPr>
            <a:spLocks noGrp="1"/>
          </p:cNvSpPr>
          <p:nvPr>
            <p:ph type="body" sz="quarter" idx="20" hasCustomPrompt="1"/>
          </p:nvPr>
        </p:nvSpPr>
        <p:spPr>
          <a:xfrm>
            <a:off x="3854470" y="6958242"/>
            <a:ext cx="4906048" cy="766708"/>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60" name="テキスト ボックス 59"/>
          <p:cNvSpPr txBox="1"/>
          <p:nvPr userDrawn="1"/>
        </p:nvSpPr>
        <p:spPr>
          <a:xfrm>
            <a:off x="6015588" y="5979917"/>
            <a:ext cx="583814" cy="769441"/>
          </a:xfrm>
          <a:prstGeom prst="rect">
            <a:avLst/>
          </a:prstGeom>
          <a:noFill/>
        </p:spPr>
        <p:txBody>
          <a:bodyPr wrap="none" rtlCol="0">
            <a:spAutoFit/>
          </a:bodyPr>
          <a:lstStyle/>
          <a:p>
            <a:pPr algn="ctr"/>
            <a:r>
              <a:rPr kumimoji="1" lang="en-US" altLang="ja-JP" sz="4400" dirty="0" smtClean="0">
                <a:solidFill>
                  <a:schemeClr val="bg2">
                    <a:lumMod val="75000"/>
                  </a:schemeClr>
                </a:solidFill>
                <a:effectLst>
                  <a:outerShdw blurRad="50800" dist="38100" dir="2700000" algn="tl" rotWithShape="0">
                    <a:schemeClr val="tx1">
                      <a:alpha val="40000"/>
                    </a:schemeClr>
                  </a:outerShdw>
                </a:effectLst>
              </a:rPr>
              <a:t>III</a:t>
            </a:r>
            <a:endParaRPr kumimoji="1" lang="ja-JP" altLang="en-US" sz="4400" dirty="0">
              <a:solidFill>
                <a:schemeClr val="bg2">
                  <a:lumMod val="75000"/>
                </a:schemeClr>
              </a:solidFill>
              <a:effectLst>
                <a:outerShdw blurRad="50800" dist="38100" dir="2700000" algn="tl" rotWithShape="0">
                  <a:schemeClr val="tx1">
                    <a:alpha val="40000"/>
                  </a:schemeClr>
                </a:outerShdw>
              </a:effectLst>
            </a:endParaRPr>
          </a:p>
        </p:txBody>
      </p:sp>
      <p:sp>
        <p:nvSpPr>
          <p:cNvPr id="61" name="テキスト プレースホルダー 5"/>
          <p:cNvSpPr>
            <a:spLocks noGrp="1"/>
          </p:cNvSpPr>
          <p:nvPr>
            <p:ph type="body" sz="quarter" idx="21" hasCustomPrompt="1"/>
          </p:nvPr>
        </p:nvSpPr>
        <p:spPr>
          <a:xfrm>
            <a:off x="3854470" y="7561457"/>
            <a:ext cx="4906048" cy="601329"/>
          </a:xfrm>
          <a:noFill/>
        </p:spPr>
        <p:txBody>
          <a:bodyPr anchor="t">
            <a:noAutofit/>
          </a:bodyPr>
          <a:lstStyle>
            <a:lvl1pPr algn="ctr">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62" name="正方形/長方形 61"/>
          <p:cNvSpPr/>
          <p:nvPr userDrawn="1"/>
        </p:nvSpPr>
        <p:spPr>
          <a:xfrm>
            <a:off x="9177262" y="6583660"/>
            <a:ext cx="5399807" cy="19352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3" name="図 6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20000">
            <a:off x="11292328" y="5776410"/>
            <a:ext cx="1169674" cy="1169674"/>
          </a:xfrm>
          <a:prstGeom prst="rect">
            <a:avLst/>
          </a:prstGeom>
        </p:spPr>
      </p:pic>
      <p:sp>
        <p:nvSpPr>
          <p:cNvPr id="64" name="テキスト プレースホルダー 5"/>
          <p:cNvSpPr>
            <a:spLocks noGrp="1"/>
          </p:cNvSpPr>
          <p:nvPr>
            <p:ph type="body" sz="quarter" idx="22" hasCustomPrompt="1"/>
          </p:nvPr>
        </p:nvSpPr>
        <p:spPr>
          <a:xfrm>
            <a:off x="9424141" y="6961861"/>
            <a:ext cx="4906048" cy="766708"/>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65" name="テキスト ボックス 64"/>
          <p:cNvSpPr txBox="1"/>
          <p:nvPr userDrawn="1"/>
        </p:nvSpPr>
        <p:spPr>
          <a:xfrm>
            <a:off x="11568427" y="5983536"/>
            <a:ext cx="617478" cy="769441"/>
          </a:xfrm>
          <a:prstGeom prst="rect">
            <a:avLst/>
          </a:prstGeom>
          <a:noFill/>
        </p:spPr>
        <p:txBody>
          <a:bodyPr wrap="none" rtlCol="0">
            <a:spAutoFit/>
          </a:bodyPr>
          <a:lstStyle/>
          <a:p>
            <a:pPr algn="ctr"/>
            <a:r>
              <a:rPr kumimoji="1" lang="en-US" altLang="ja-JP" sz="4400" dirty="0" smtClean="0">
                <a:solidFill>
                  <a:schemeClr val="bg2">
                    <a:lumMod val="75000"/>
                  </a:schemeClr>
                </a:solidFill>
                <a:effectLst>
                  <a:outerShdw blurRad="50800" dist="38100" dir="2700000" algn="tl" rotWithShape="0">
                    <a:schemeClr val="tx1">
                      <a:alpha val="40000"/>
                    </a:schemeClr>
                  </a:outerShdw>
                </a:effectLst>
              </a:rPr>
              <a:t>IV</a:t>
            </a:r>
            <a:endParaRPr kumimoji="1" lang="ja-JP" altLang="en-US" sz="4400" dirty="0">
              <a:solidFill>
                <a:schemeClr val="bg2">
                  <a:lumMod val="75000"/>
                </a:schemeClr>
              </a:solidFill>
              <a:effectLst>
                <a:outerShdw blurRad="50800" dist="38100" dir="2700000" algn="tl" rotWithShape="0">
                  <a:schemeClr val="tx1">
                    <a:alpha val="40000"/>
                  </a:schemeClr>
                </a:outerShdw>
              </a:effectLst>
            </a:endParaRPr>
          </a:p>
        </p:txBody>
      </p:sp>
      <p:sp>
        <p:nvSpPr>
          <p:cNvPr id="66" name="テキスト プレースホルダー 5"/>
          <p:cNvSpPr>
            <a:spLocks noGrp="1"/>
          </p:cNvSpPr>
          <p:nvPr>
            <p:ph type="body" sz="quarter" idx="23" hasCustomPrompt="1"/>
          </p:nvPr>
        </p:nvSpPr>
        <p:spPr>
          <a:xfrm>
            <a:off x="9424141" y="7565076"/>
            <a:ext cx="4906048" cy="601329"/>
          </a:xfrm>
          <a:noFill/>
        </p:spPr>
        <p:txBody>
          <a:bodyPr anchor="t">
            <a:noAutofit/>
          </a:bodyPr>
          <a:lstStyle>
            <a:lvl1pPr algn="ctr">
              <a:lnSpc>
                <a:spcPct val="10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Tree>
    <p:extLst>
      <p:ext uri="{BB962C8B-B14F-4D97-AF65-F5344CB8AC3E}">
        <p14:creationId xmlns:p14="http://schemas.microsoft.com/office/powerpoint/2010/main" val="408891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arn(outVertical)">
                                      <p:cBhvr>
                                        <p:cTn id="7" dur="500"/>
                                        <p:tgtEl>
                                          <p:spTgt spid="50"/>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 calcmode="lin" valueType="num">
                                      <p:cBhvr>
                                        <p:cTn id="13" dur="500" fill="hold"/>
                                        <p:tgtEl>
                                          <p:spTgt spid="5"/>
                                        </p:tgtEl>
                                        <p:attrNameLst>
                                          <p:attrName>style.rotation</p:attrName>
                                        </p:attrNameLst>
                                      </p:cBhvr>
                                      <p:tavLst>
                                        <p:tav tm="0">
                                          <p:val>
                                            <p:fltVal val="90"/>
                                          </p:val>
                                        </p:tav>
                                        <p:tav tm="100000">
                                          <p:val>
                                            <p:fltVal val="0"/>
                                          </p:val>
                                        </p:tav>
                                      </p:tavLst>
                                    </p:anim>
                                    <p:animEffect transition="in" filter="fade">
                                      <p:cBhvr>
                                        <p:cTn id="14" dur="500"/>
                                        <p:tgtEl>
                                          <p:spTgt spid="5"/>
                                        </p:tgtEl>
                                      </p:cBhvr>
                                    </p:animEffect>
                                  </p:childTnLst>
                                </p:cTn>
                              </p:par>
                              <p:par>
                                <p:cTn id="15" presetID="3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 calcmode="lin" valueType="num">
                                      <p:cBhvr>
                                        <p:cTn id="19" dur="500" fill="hold"/>
                                        <p:tgtEl>
                                          <p:spTgt spid="10"/>
                                        </p:tgtEl>
                                        <p:attrNameLst>
                                          <p:attrName>style.rotation</p:attrName>
                                        </p:attrNameLst>
                                      </p:cBhvr>
                                      <p:tavLst>
                                        <p:tav tm="0">
                                          <p:val>
                                            <p:fltVal val="90"/>
                                          </p:val>
                                        </p:tav>
                                        <p:tav tm="100000">
                                          <p:val>
                                            <p:fltVal val="0"/>
                                          </p:val>
                                        </p:tav>
                                      </p:tavLst>
                                    </p:anim>
                                    <p:animEffect transition="in" filter="fade">
                                      <p:cBhvr>
                                        <p:cTn id="20" dur="500"/>
                                        <p:tgtEl>
                                          <p:spTgt spid="10"/>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fade">
                                      <p:cBhvr>
                                        <p:cTn id="24" dur="500"/>
                                        <p:tgtEl>
                                          <p:spTgt spid="6">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fade">
                                      <p:cBhvr>
                                        <p:cTn id="27" dur="500"/>
                                        <p:tgtEl>
                                          <p:spTgt spid="14">
                                            <p:txEl>
                                              <p:pRg st="0" end="0"/>
                                            </p:txEl>
                                          </p:spTgt>
                                        </p:tgtEl>
                                      </p:cBhvr>
                                    </p:animEffect>
                                  </p:childTnLst>
                                </p:cTn>
                              </p:par>
                            </p:childTnLst>
                          </p:cTn>
                        </p:par>
                        <p:par>
                          <p:cTn id="28" fill="hold">
                            <p:stCondLst>
                              <p:cond delay="1500"/>
                            </p:stCondLst>
                            <p:childTnLst>
                              <p:par>
                                <p:cTn id="29" presetID="16" presetClass="entr" presetSubtype="37"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arn(outVertical)">
                                      <p:cBhvr>
                                        <p:cTn id="31" dur="500"/>
                                        <p:tgtEl>
                                          <p:spTgt spid="30"/>
                                        </p:tgtEl>
                                      </p:cBhvr>
                                    </p:animEffect>
                                  </p:childTnLst>
                                </p:cTn>
                              </p:par>
                            </p:childTnLst>
                          </p:cTn>
                        </p:par>
                        <p:par>
                          <p:cTn id="32" fill="hold">
                            <p:stCondLst>
                              <p:cond delay="2000"/>
                            </p:stCondLst>
                            <p:childTnLst>
                              <p:par>
                                <p:cTn id="33" presetID="31" presetClass="entr" presetSubtype="0"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p:cTn id="35" dur="500" fill="hold"/>
                                        <p:tgtEl>
                                          <p:spTgt spid="31"/>
                                        </p:tgtEl>
                                        <p:attrNameLst>
                                          <p:attrName>ppt_w</p:attrName>
                                        </p:attrNameLst>
                                      </p:cBhvr>
                                      <p:tavLst>
                                        <p:tav tm="0">
                                          <p:val>
                                            <p:fltVal val="0"/>
                                          </p:val>
                                        </p:tav>
                                        <p:tav tm="100000">
                                          <p:val>
                                            <p:strVal val="#ppt_w"/>
                                          </p:val>
                                        </p:tav>
                                      </p:tavLst>
                                    </p:anim>
                                    <p:anim calcmode="lin" valueType="num">
                                      <p:cBhvr>
                                        <p:cTn id="36" dur="500" fill="hold"/>
                                        <p:tgtEl>
                                          <p:spTgt spid="31"/>
                                        </p:tgtEl>
                                        <p:attrNameLst>
                                          <p:attrName>ppt_h</p:attrName>
                                        </p:attrNameLst>
                                      </p:cBhvr>
                                      <p:tavLst>
                                        <p:tav tm="0">
                                          <p:val>
                                            <p:fltVal val="0"/>
                                          </p:val>
                                        </p:tav>
                                        <p:tav tm="100000">
                                          <p:val>
                                            <p:strVal val="#ppt_h"/>
                                          </p:val>
                                        </p:tav>
                                      </p:tavLst>
                                    </p:anim>
                                    <p:anim calcmode="lin" valueType="num">
                                      <p:cBhvr>
                                        <p:cTn id="37" dur="500" fill="hold"/>
                                        <p:tgtEl>
                                          <p:spTgt spid="31"/>
                                        </p:tgtEl>
                                        <p:attrNameLst>
                                          <p:attrName>style.rotation</p:attrName>
                                        </p:attrNameLst>
                                      </p:cBhvr>
                                      <p:tavLst>
                                        <p:tav tm="0">
                                          <p:val>
                                            <p:fltVal val="90"/>
                                          </p:val>
                                        </p:tav>
                                        <p:tav tm="100000">
                                          <p:val>
                                            <p:fltVal val="0"/>
                                          </p:val>
                                        </p:tav>
                                      </p:tavLst>
                                    </p:anim>
                                    <p:animEffect transition="in" filter="fade">
                                      <p:cBhvr>
                                        <p:cTn id="38" dur="500"/>
                                        <p:tgtEl>
                                          <p:spTgt spid="31"/>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cBhvr>
                                        <p:cTn id="41" dur="500" fill="hold"/>
                                        <p:tgtEl>
                                          <p:spTgt spid="49"/>
                                        </p:tgtEl>
                                        <p:attrNameLst>
                                          <p:attrName>ppt_w</p:attrName>
                                        </p:attrNameLst>
                                      </p:cBhvr>
                                      <p:tavLst>
                                        <p:tav tm="0">
                                          <p:val>
                                            <p:fltVal val="0"/>
                                          </p:val>
                                        </p:tav>
                                        <p:tav tm="100000">
                                          <p:val>
                                            <p:strVal val="#ppt_w"/>
                                          </p:val>
                                        </p:tav>
                                      </p:tavLst>
                                    </p:anim>
                                    <p:anim calcmode="lin" valueType="num">
                                      <p:cBhvr>
                                        <p:cTn id="42" dur="500" fill="hold"/>
                                        <p:tgtEl>
                                          <p:spTgt spid="49"/>
                                        </p:tgtEl>
                                        <p:attrNameLst>
                                          <p:attrName>ppt_h</p:attrName>
                                        </p:attrNameLst>
                                      </p:cBhvr>
                                      <p:tavLst>
                                        <p:tav tm="0">
                                          <p:val>
                                            <p:fltVal val="0"/>
                                          </p:val>
                                        </p:tav>
                                        <p:tav tm="100000">
                                          <p:val>
                                            <p:strVal val="#ppt_h"/>
                                          </p:val>
                                        </p:tav>
                                      </p:tavLst>
                                    </p:anim>
                                    <p:anim calcmode="lin" valueType="num">
                                      <p:cBhvr>
                                        <p:cTn id="43" dur="500" fill="hold"/>
                                        <p:tgtEl>
                                          <p:spTgt spid="49"/>
                                        </p:tgtEl>
                                        <p:attrNameLst>
                                          <p:attrName>style.rotation</p:attrName>
                                        </p:attrNameLst>
                                      </p:cBhvr>
                                      <p:tavLst>
                                        <p:tav tm="0">
                                          <p:val>
                                            <p:fltVal val="90"/>
                                          </p:val>
                                        </p:tav>
                                        <p:tav tm="100000">
                                          <p:val>
                                            <p:fltVal val="0"/>
                                          </p:val>
                                        </p:tav>
                                      </p:tavLst>
                                    </p:anim>
                                    <p:animEffect transition="in" filter="fade">
                                      <p:cBhvr>
                                        <p:cTn id="44" dur="500"/>
                                        <p:tgtEl>
                                          <p:spTgt spid="49"/>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32">
                                            <p:txEl>
                                              <p:pRg st="0" end="0"/>
                                            </p:txEl>
                                          </p:spTgt>
                                        </p:tgtEl>
                                        <p:attrNameLst>
                                          <p:attrName>style.visibility</p:attrName>
                                        </p:attrNameLst>
                                      </p:cBhvr>
                                      <p:to>
                                        <p:strVal val="visible"/>
                                      </p:to>
                                    </p:set>
                                    <p:animEffect transition="in" filter="fade">
                                      <p:cBhvr>
                                        <p:cTn id="48" dur="500"/>
                                        <p:tgtEl>
                                          <p:spTgt spid="32">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1">
                                            <p:txEl>
                                              <p:pRg st="0" end="0"/>
                                            </p:txEl>
                                          </p:spTgt>
                                        </p:tgtEl>
                                        <p:attrNameLst>
                                          <p:attrName>style.visibility</p:attrName>
                                        </p:attrNameLst>
                                      </p:cBhvr>
                                      <p:to>
                                        <p:strVal val="visible"/>
                                      </p:to>
                                    </p:set>
                                    <p:animEffect transition="in" filter="fade">
                                      <p:cBhvr>
                                        <p:cTn id="51" dur="500"/>
                                        <p:tgtEl>
                                          <p:spTgt spid="51">
                                            <p:txEl>
                                              <p:pRg st="0" end="0"/>
                                            </p:txEl>
                                          </p:spTgt>
                                        </p:tgtEl>
                                      </p:cBhvr>
                                    </p:animEffect>
                                  </p:childTnLst>
                                </p:cTn>
                              </p:par>
                            </p:childTnLst>
                          </p:cTn>
                        </p:par>
                        <p:par>
                          <p:cTn id="52" fill="hold">
                            <p:stCondLst>
                              <p:cond delay="3000"/>
                            </p:stCondLst>
                            <p:childTnLst>
                              <p:par>
                                <p:cTn id="53" presetID="16" presetClass="entr" presetSubtype="37" fill="hold" grpId="0" nodeType="after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barn(outVertical)">
                                      <p:cBhvr>
                                        <p:cTn id="55" dur="500"/>
                                        <p:tgtEl>
                                          <p:spTgt spid="57"/>
                                        </p:tgtEl>
                                      </p:cBhvr>
                                    </p:animEffect>
                                  </p:childTnLst>
                                </p:cTn>
                              </p:par>
                            </p:childTnLst>
                          </p:cTn>
                        </p:par>
                        <p:par>
                          <p:cTn id="56" fill="hold">
                            <p:stCondLst>
                              <p:cond delay="3500"/>
                            </p:stCondLst>
                            <p:childTnLst>
                              <p:par>
                                <p:cTn id="57" presetID="31" presetClass="entr" presetSubtype="0" fill="hold" nodeType="afterEffect">
                                  <p:stCondLst>
                                    <p:cond delay="0"/>
                                  </p:stCondLst>
                                  <p:childTnLst>
                                    <p:set>
                                      <p:cBhvr>
                                        <p:cTn id="58" dur="1" fill="hold">
                                          <p:stCondLst>
                                            <p:cond delay="0"/>
                                          </p:stCondLst>
                                        </p:cTn>
                                        <p:tgtEl>
                                          <p:spTgt spid="58"/>
                                        </p:tgtEl>
                                        <p:attrNameLst>
                                          <p:attrName>style.visibility</p:attrName>
                                        </p:attrNameLst>
                                      </p:cBhvr>
                                      <p:to>
                                        <p:strVal val="visible"/>
                                      </p:to>
                                    </p:set>
                                    <p:anim calcmode="lin" valueType="num">
                                      <p:cBhvr>
                                        <p:cTn id="59" dur="500" fill="hold"/>
                                        <p:tgtEl>
                                          <p:spTgt spid="58"/>
                                        </p:tgtEl>
                                        <p:attrNameLst>
                                          <p:attrName>ppt_w</p:attrName>
                                        </p:attrNameLst>
                                      </p:cBhvr>
                                      <p:tavLst>
                                        <p:tav tm="0">
                                          <p:val>
                                            <p:fltVal val="0"/>
                                          </p:val>
                                        </p:tav>
                                        <p:tav tm="100000">
                                          <p:val>
                                            <p:strVal val="#ppt_w"/>
                                          </p:val>
                                        </p:tav>
                                      </p:tavLst>
                                    </p:anim>
                                    <p:anim calcmode="lin" valueType="num">
                                      <p:cBhvr>
                                        <p:cTn id="60" dur="500" fill="hold"/>
                                        <p:tgtEl>
                                          <p:spTgt spid="58"/>
                                        </p:tgtEl>
                                        <p:attrNameLst>
                                          <p:attrName>ppt_h</p:attrName>
                                        </p:attrNameLst>
                                      </p:cBhvr>
                                      <p:tavLst>
                                        <p:tav tm="0">
                                          <p:val>
                                            <p:fltVal val="0"/>
                                          </p:val>
                                        </p:tav>
                                        <p:tav tm="100000">
                                          <p:val>
                                            <p:strVal val="#ppt_h"/>
                                          </p:val>
                                        </p:tav>
                                      </p:tavLst>
                                    </p:anim>
                                    <p:anim calcmode="lin" valueType="num">
                                      <p:cBhvr>
                                        <p:cTn id="61" dur="500" fill="hold"/>
                                        <p:tgtEl>
                                          <p:spTgt spid="58"/>
                                        </p:tgtEl>
                                        <p:attrNameLst>
                                          <p:attrName>style.rotation</p:attrName>
                                        </p:attrNameLst>
                                      </p:cBhvr>
                                      <p:tavLst>
                                        <p:tav tm="0">
                                          <p:val>
                                            <p:fltVal val="90"/>
                                          </p:val>
                                        </p:tav>
                                        <p:tav tm="100000">
                                          <p:val>
                                            <p:fltVal val="0"/>
                                          </p:val>
                                        </p:tav>
                                      </p:tavLst>
                                    </p:anim>
                                    <p:animEffect transition="in" filter="fade">
                                      <p:cBhvr>
                                        <p:cTn id="62" dur="500"/>
                                        <p:tgtEl>
                                          <p:spTgt spid="58"/>
                                        </p:tgtEl>
                                      </p:cBhvr>
                                    </p:animEffect>
                                  </p:childTnLst>
                                </p:cTn>
                              </p:par>
                              <p:par>
                                <p:cTn id="63" presetID="31" presetClass="entr" presetSubtype="0" fill="hold" grpId="0" nodeType="withEffect">
                                  <p:stCondLst>
                                    <p:cond delay="0"/>
                                  </p:stCondLst>
                                  <p:childTnLst>
                                    <p:set>
                                      <p:cBhvr>
                                        <p:cTn id="64" dur="1" fill="hold">
                                          <p:stCondLst>
                                            <p:cond delay="0"/>
                                          </p:stCondLst>
                                        </p:cTn>
                                        <p:tgtEl>
                                          <p:spTgt spid="60"/>
                                        </p:tgtEl>
                                        <p:attrNameLst>
                                          <p:attrName>style.visibility</p:attrName>
                                        </p:attrNameLst>
                                      </p:cBhvr>
                                      <p:to>
                                        <p:strVal val="visible"/>
                                      </p:to>
                                    </p:set>
                                    <p:anim calcmode="lin" valueType="num">
                                      <p:cBhvr>
                                        <p:cTn id="65" dur="500" fill="hold"/>
                                        <p:tgtEl>
                                          <p:spTgt spid="60"/>
                                        </p:tgtEl>
                                        <p:attrNameLst>
                                          <p:attrName>ppt_w</p:attrName>
                                        </p:attrNameLst>
                                      </p:cBhvr>
                                      <p:tavLst>
                                        <p:tav tm="0">
                                          <p:val>
                                            <p:fltVal val="0"/>
                                          </p:val>
                                        </p:tav>
                                        <p:tav tm="100000">
                                          <p:val>
                                            <p:strVal val="#ppt_w"/>
                                          </p:val>
                                        </p:tav>
                                      </p:tavLst>
                                    </p:anim>
                                    <p:anim calcmode="lin" valueType="num">
                                      <p:cBhvr>
                                        <p:cTn id="66" dur="500" fill="hold"/>
                                        <p:tgtEl>
                                          <p:spTgt spid="60"/>
                                        </p:tgtEl>
                                        <p:attrNameLst>
                                          <p:attrName>ppt_h</p:attrName>
                                        </p:attrNameLst>
                                      </p:cBhvr>
                                      <p:tavLst>
                                        <p:tav tm="0">
                                          <p:val>
                                            <p:fltVal val="0"/>
                                          </p:val>
                                        </p:tav>
                                        <p:tav tm="100000">
                                          <p:val>
                                            <p:strVal val="#ppt_h"/>
                                          </p:val>
                                        </p:tav>
                                      </p:tavLst>
                                    </p:anim>
                                    <p:anim calcmode="lin" valueType="num">
                                      <p:cBhvr>
                                        <p:cTn id="67" dur="500" fill="hold"/>
                                        <p:tgtEl>
                                          <p:spTgt spid="60"/>
                                        </p:tgtEl>
                                        <p:attrNameLst>
                                          <p:attrName>style.rotation</p:attrName>
                                        </p:attrNameLst>
                                      </p:cBhvr>
                                      <p:tavLst>
                                        <p:tav tm="0">
                                          <p:val>
                                            <p:fltVal val="90"/>
                                          </p:val>
                                        </p:tav>
                                        <p:tav tm="100000">
                                          <p:val>
                                            <p:fltVal val="0"/>
                                          </p:val>
                                        </p:tav>
                                      </p:tavLst>
                                    </p:anim>
                                    <p:animEffect transition="in" filter="fade">
                                      <p:cBhvr>
                                        <p:cTn id="68" dur="500"/>
                                        <p:tgtEl>
                                          <p:spTgt spid="60"/>
                                        </p:tgtEl>
                                      </p:cBhvr>
                                    </p:animEffect>
                                  </p:childTnLst>
                                </p:cTn>
                              </p:par>
                            </p:childTnLst>
                          </p:cTn>
                        </p:par>
                        <p:par>
                          <p:cTn id="69" fill="hold">
                            <p:stCondLst>
                              <p:cond delay="4000"/>
                            </p:stCondLst>
                            <p:childTnLst>
                              <p:par>
                                <p:cTn id="70" presetID="10" presetClass="entr" presetSubtype="0" fill="hold" grpId="0" nodeType="afterEffect">
                                  <p:stCondLst>
                                    <p:cond delay="0"/>
                                  </p:stCondLst>
                                  <p:childTnLst>
                                    <p:set>
                                      <p:cBhvr>
                                        <p:cTn id="71" dur="1" fill="hold">
                                          <p:stCondLst>
                                            <p:cond delay="0"/>
                                          </p:stCondLst>
                                        </p:cTn>
                                        <p:tgtEl>
                                          <p:spTgt spid="59">
                                            <p:txEl>
                                              <p:pRg st="0" end="0"/>
                                            </p:txEl>
                                          </p:spTgt>
                                        </p:tgtEl>
                                        <p:attrNameLst>
                                          <p:attrName>style.visibility</p:attrName>
                                        </p:attrNameLst>
                                      </p:cBhvr>
                                      <p:to>
                                        <p:strVal val="visible"/>
                                      </p:to>
                                    </p:set>
                                    <p:animEffect transition="in" filter="fade">
                                      <p:cBhvr>
                                        <p:cTn id="72" dur="500"/>
                                        <p:tgtEl>
                                          <p:spTgt spid="59">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1">
                                            <p:txEl>
                                              <p:pRg st="0" end="0"/>
                                            </p:txEl>
                                          </p:spTgt>
                                        </p:tgtEl>
                                        <p:attrNameLst>
                                          <p:attrName>style.visibility</p:attrName>
                                        </p:attrNameLst>
                                      </p:cBhvr>
                                      <p:to>
                                        <p:strVal val="visible"/>
                                      </p:to>
                                    </p:set>
                                    <p:animEffect transition="in" filter="fade">
                                      <p:cBhvr>
                                        <p:cTn id="75" dur="500"/>
                                        <p:tgtEl>
                                          <p:spTgt spid="61">
                                            <p:txEl>
                                              <p:pRg st="0" end="0"/>
                                            </p:txEl>
                                          </p:spTgt>
                                        </p:tgtEl>
                                      </p:cBhvr>
                                    </p:animEffect>
                                  </p:childTnLst>
                                </p:cTn>
                              </p:par>
                            </p:childTnLst>
                          </p:cTn>
                        </p:par>
                        <p:par>
                          <p:cTn id="76" fill="hold">
                            <p:stCondLst>
                              <p:cond delay="4500"/>
                            </p:stCondLst>
                            <p:childTnLst>
                              <p:par>
                                <p:cTn id="77" presetID="16" presetClass="entr" presetSubtype="37" fill="hold" grpId="0" nodeType="after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barn(outVertical)">
                                      <p:cBhvr>
                                        <p:cTn id="79" dur="500"/>
                                        <p:tgtEl>
                                          <p:spTgt spid="62"/>
                                        </p:tgtEl>
                                      </p:cBhvr>
                                    </p:animEffect>
                                  </p:childTnLst>
                                </p:cTn>
                              </p:par>
                            </p:childTnLst>
                          </p:cTn>
                        </p:par>
                        <p:par>
                          <p:cTn id="80" fill="hold">
                            <p:stCondLst>
                              <p:cond delay="5000"/>
                            </p:stCondLst>
                            <p:childTnLst>
                              <p:par>
                                <p:cTn id="81" presetID="31" presetClass="entr" presetSubtype="0" fill="hold" nodeType="afterEffect">
                                  <p:stCondLst>
                                    <p:cond delay="0"/>
                                  </p:stCondLst>
                                  <p:childTnLst>
                                    <p:set>
                                      <p:cBhvr>
                                        <p:cTn id="82" dur="1" fill="hold">
                                          <p:stCondLst>
                                            <p:cond delay="0"/>
                                          </p:stCondLst>
                                        </p:cTn>
                                        <p:tgtEl>
                                          <p:spTgt spid="63"/>
                                        </p:tgtEl>
                                        <p:attrNameLst>
                                          <p:attrName>style.visibility</p:attrName>
                                        </p:attrNameLst>
                                      </p:cBhvr>
                                      <p:to>
                                        <p:strVal val="visible"/>
                                      </p:to>
                                    </p:set>
                                    <p:anim calcmode="lin" valueType="num">
                                      <p:cBhvr>
                                        <p:cTn id="83" dur="500" fill="hold"/>
                                        <p:tgtEl>
                                          <p:spTgt spid="63"/>
                                        </p:tgtEl>
                                        <p:attrNameLst>
                                          <p:attrName>ppt_w</p:attrName>
                                        </p:attrNameLst>
                                      </p:cBhvr>
                                      <p:tavLst>
                                        <p:tav tm="0">
                                          <p:val>
                                            <p:fltVal val="0"/>
                                          </p:val>
                                        </p:tav>
                                        <p:tav tm="100000">
                                          <p:val>
                                            <p:strVal val="#ppt_w"/>
                                          </p:val>
                                        </p:tav>
                                      </p:tavLst>
                                    </p:anim>
                                    <p:anim calcmode="lin" valueType="num">
                                      <p:cBhvr>
                                        <p:cTn id="84" dur="500" fill="hold"/>
                                        <p:tgtEl>
                                          <p:spTgt spid="63"/>
                                        </p:tgtEl>
                                        <p:attrNameLst>
                                          <p:attrName>ppt_h</p:attrName>
                                        </p:attrNameLst>
                                      </p:cBhvr>
                                      <p:tavLst>
                                        <p:tav tm="0">
                                          <p:val>
                                            <p:fltVal val="0"/>
                                          </p:val>
                                        </p:tav>
                                        <p:tav tm="100000">
                                          <p:val>
                                            <p:strVal val="#ppt_h"/>
                                          </p:val>
                                        </p:tav>
                                      </p:tavLst>
                                    </p:anim>
                                    <p:anim calcmode="lin" valueType="num">
                                      <p:cBhvr>
                                        <p:cTn id="85" dur="500" fill="hold"/>
                                        <p:tgtEl>
                                          <p:spTgt spid="63"/>
                                        </p:tgtEl>
                                        <p:attrNameLst>
                                          <p:attrName>style.rotation</p:attrName>
                                        </p:attrNameLst>
                                      </p:cBhvr>
                                      <p:tavLst>
                                        <p:tav tm="0">
                                          <p:val>
                                            <p:fltVal val="90"/>
                                          </p:val>
                                        </p:tav>
                                        <p:tav tm="100000">
                                          <p:val>
                                            <p:fltVal val="0"/>
                                          </p:val>
                                        </p:tav>
                                      </p:tavLst>
                                    </p:anim>
                                    <p:animEffect transition="in" filter="fade">
                                      <p:cBhvr>
                                        <p:cTn id="86" dur="500"/>
                                        <p:tgtEl>
                                          <p:spTgt spid="63"/>
                                        </p:tgtEl>
                                      </p:cBhvr>
                                    </p:animEffect>
                                  </p:childTnLst>
                                </p:cTn>
                              </p:par>
                              <p:par>
                                <p:cTn id="87" presetID="31" presetClass="entr" presetSubtype="0" fill="hold" grpId="0" nodeType="withEffect">
                                  <p:stCondLst>
                                    <p:cond delay="0"/>
                                  </p:stCondLst>
                                  <p:childTnLst>
                                    <p:set>
                                      <p:cBhvr>
                                        <p:cTn id="88" dur="1" fill="hold">
                                          <p:stCondLst>
                                            <p:cond delay="0"/>
                                          </p:stCondLst>
                                        </p:cTn>
                                        <p:tgtEl>
                                          <p:spTgt spid="65"/>
                                        </p:tgtEl>
                                        <p:attrNameLst>
                                          <p:attrName>style.visibility</p:attrName>
                                        </p:attrNameLst>
                                      </p:cBhvr>
                                      <p:to>
                                        <p:strVal val="visible"/>
                                      </p:to>
                                    </p:set>
                                    <p:anim calcmode="lin" valueType="num">
                                      <p:cBhvr>
                                        <p:cTn id="89" dur="500" fill="hold"/>
                                        <p:tgtEl>
                                          <p:spTgt spid="65"/>
                                        </p:tgtEl>
                                        <p:attrNameLst>
                                          <p:attrName>ppt_w</p:attrName>
                                        </p:attrNameLst>
                                      </p:cBhvr>
                                      <p:tavLst>
                                        <p:tav tm="0">
                                          <p:val>
                                            <p:fltVal val="0"/>
                                          </p:val>
                                        </p:tav>
                                        <p:tav tm="100000">
                                          <p:val>
                                            <p:strVal val="#ppt_w"/>
                                          </p:val>
                                        </p:tav>
                                      </p:tavLst>
                                    </p:anim>
                                    <p:anim calcmode="lin" valueType="num">
                                      <p:cBhvr>
                                        <p:cTn id="90" dur="500" fill="hold"/>
                                        <p:tgtEl>
                                          <p:spTgt spid="65"/>
                                        </p:tgtEl>
                                        <p:attrNameLst>
                                          <p:attrName>ppt_h</p:attrName>
                                        </p:attrNameLst>
                                      </p:cBhvr>
                                      <p:tavLst>
                                        <p:tav tm="0">
                                          <p:val>
                                            <p:fltVal val="0"/>
                                          </p:val>
                                        </p:tav>
                                        <p:tav tm="100000">
                                          <p:val>
                                            <p:strVal val="#ppt_h"/>
                                          </p:val>
                                        </p:tav>
                                      </p:tavLst>
                                    </p:anim>
                                    <p:anim calcmode="lin" valueType="num">
                                      <p:cBhvr>
                                        <p:cTn id="91" dur="500" fill="hold"/>
                                        <p:tgtEl>
                                          <p:spTgt spid="65"/>
                                        </p:tgtEl>
                                        <p:attrNameLst>
                                          <p:attrName>style.rotation</p:attrName>
                                        </p:attrNameLst>
                                      </p:cBhvr>
                                      <p:tavLst>
                                        <p:tav tm="0">
                                          <p:val>
                                            <p:fltVal val="90"/>
                                          </p:val>
                                        </p:tav>
                                        <p:tav tm="100000">
                                          <p:val>
                                            <p:fltVal val="0"/>
                                          </p:val>
                                        </p:tav>
                                      </p:tavLst>
                                    </p:anim>
                                    <p:animEffect transition="in" filter="fade">
                                      <p:cBhvr>
                                        <p:cTn id="92" dur="500"/>
                                        <p:tgtEl>
                                          <p:spTgt spid="65"/>
                                        </p:tgtEl>
                                      </p:cBhvr>
                                    </p:animEffect>
                                  </p:childTnLst>
                                </p:cTn>
                              </p:par>
                            </p:childTnLst>
                          </p:cTn>
                        </p:par>
                        <p:par>
                          <p:cTn id="93" fill="hold">
                            <p:stCondLst>
                              <p:cond delay="5500"/>
                            </p:stCondLst>
                            <p:childTnLst>
                              <p:par>
                                <p:cTn id="94" presetID="10" presetClass="entr" presetSubtype="0" fill="hold" grpId="0" nodeType="afterEffect">
                                  <p:stCondLst>
                                    <p:cond delay="0"/>
                                  </p:stCondLst>
                                  <p:childTnLst>
                                    <p:set>
                                      <p:cBhvr>
                                        <p:cTn id="95" dur="1" fill="hold">
                                          <p:stCondLst>
                                            <p:cond delay="0"/>
                                          </p:stCondLst>
                                        </p:cTn>
                                        <p:tgtEl>
                                          <p:spTgt spid="64">
                                            <p:txEl>
                                              <p:pRg st="0" end="0"/>
                                            </p:txEl>
                                          </p:spTgt>
                                        </p:tgtEl>
                                        <p:attrNameLst>
                                          <p:attrName>style.visibility</p:attrName>
                                        </p:attrNameLst>
                                      </p:cBhvr>
                                      <p:to>
                                        <p:strVal val="visible"/>
                                      </p:to>
                                    </p:set>
                                    <p:animEffect transition="in" filter="fade">
                                      <p:cBhvr>
                                        <p:cTn id="96" dur="500"/>
                                        <p:tgtEl>
                                          <p:spTgt spid="64">
                                            <p:txEl>
                                              <p:pRg st="0" end="0"/>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6">
                                            <p:txEl>
                                              <p:pRg st="0" end="0"/>
                                            </p:txEl>
                                          </p:spTgt>
                                        </p:tgtEl>
                                        <p:attrNameLst>
                                          <p:attrName>style.visibility</p:attrName>
                                        </p:attrNameLst>
                                      </p:cBhvr>
                                      <p:to>
                                        <p:strVal val="visible"/>
                                      </p:to>
                                    </p:set>
                                    <p:animEffect transition="in" filter="fade">
                                      <p:cBhvr>
                                        <p:cTn id="99" dur="500"/>
                                        <p:tgtEl>
                                          <p:spTgt spid="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30" grpId="0" animBg="1"/>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9" grpId="0"/>
      <p:bldP spid="51" grpId="0" build="p">
        <p:tmplLst>
          <p:tmpl lvl="1">
            <p:tnLst>
              <p:par>
                <p:cTn presetID="10" presetClass="entr" presetSubtype="0"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7" grpId="0" animBg="1"/>
      <p:bldP spid="59" grpId="0" build="p">
        <p:tmplLst>
          <p:tmpl lvl="1">
            <p:tnLst>
              <p:par>
                <p:cTn presetID="10" presetClass="entr" presetSubtype="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 Icons and texts">
    <p:spTree>
      <p:nvGrpSpPr>
        <p:cNvPr id="1" name=""/>
        <p:cNvGrpSpPr/>
        <p:nvPr/>
      </p:nvGrpSpPr>
      <p:grpSpPr>
        <a:xfrm>
          <a:off x="0" y="0"/>
          <a:ext cx="0" cy="0"/>
          <a:chOff x="0" y="0"/>
          <a:chExt cx="0" cy="0"/>
        </a:xfrm>
      </p:grpSpPr>
      <p:sp>
        <p:nvSpPr>
          <p:cNvPr id="6" name="正方形/長方形 5"/>
          <p:cNvSpPr/>
          <p:nvPr userDrawn="1"/>
        </p:nvSpPr>
        <p:spPr>
          <a:xfrm>
            <a:off x="463445" y="4673432"/>
            <a:ext cx="3375374" cy="2945343"/>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50038" y="4017945"/>
            <a:ext cx="1233639" cy="1233639"/>
          </a:xfrm>
          <a:prstGeom prst="rect">
            <a:avLst/>
          </a:prstGeom>
        </p:spPr>
      </p:pic>
      <p:sp>
        <p:nvSpPr>
          <p:cNvPr id="9" name="テキスト プレースホルダー 5"/>
          <p:cNvSpPr>
            <a:spLocks noGrp="1"/>
          </p:cNvSpPr>
          <p:nvPr>
            <p:ph type="body" sz="quarter" idx="13" hasCustomPrompt="1"/>
          </p:nvPr>
        </p:nvSpPr>
        <p:spPr>
          <a:xfrm>
            <a:off x="620962" y="5362280"/>
            <a:ext cx="3060340" cy="2048044"/>
          </a:xfrm>
          <a:noFill/>
        </p:spPr>
        <p:txBody>
          <a:bodyPr anchor="t">
            <a:noAutofit/>
          </a:bodyPr>
          <a:lstStyle>
            <a:lvl1pPr algn="l">
              <a:lnSpc>
                <a:spcPct val="120000"/>
              </a:lnSpc>
              <a:spcBef>
                <a:spcPts val="0"/>
              </a:spcBef>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3" name="テキスト プレースホルダー 5"/>
          <p:cNvSpPr>
            <a:spLocks noGrp="1"/>
          </p:cNvSpPr>
          <p:nvPr>
            <p:ph type="body" sz="quarter" idx="14" hasCustomPrompt="1"/>
          </p:nvPr>
        </p:nvSpPr>
        <p:spPr>
          <a:xfrm>
            <a:off x="553455" y="2563078"/>
            <a:ext cx="3195355" cy="1417657"/>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8" name="図プレースホルダー 7"/>
          <p:cNvSpPr>
            <a:spLocks noGrp="1"/>
          </p:cNvSpPr>
          <p:nvPr>
            <p:ph type="pic" sz="quarter" idx="15" hasCustomPrompt="1"/>
          </p:nvPr>
        </p:nvSpPr>
        <p:spPr>
          <a:xfrm>
            <a:off x="1839322" y="4307614"/>
            <a:ext cx="655070" cy="654301"/>
          </a:xfrm>
        </p:spPr>
        <p:txBody>
          <a:bodyPr>
            <a:normAutofit/>
          </a:bodyPr>
          <a:lstStyle>
            <a:lvl1pPr>
              <a:defRPr sz="1800"/>
            </a:lvl1pPr>
          </a:lstStyle>
          <a:p>
            <a:r>
              <a:rPr kumimoji="1" lang="en-US" altLang="ja-JP" dirty="0" smtClean="0"/>
              <a:t>Icon</a:t>
            </a:r>
            <a:endParaRPr kumimoji="1" lang="ja-JP" altLang="en-US" dirty="0"/>
          </a:p>
        </p:txBody>
      </p:sp>
      <p:sp>
        <p:nvSpPr>
          <p:cNvPr id="62" name="正方形/長方形 61"/>
          <p:cNvSpPr/>
          <p:nvPr userDrawn="1"/>
        </p:nvSpPr>
        <p:spPr>
          <a:xfrm>
            <a:off x="3927279" y="4673432"/>
            <a:ext cx="3375374" cy="2945343"/>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3" name="図 6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13872" y="4017945"/>
            <a:ext cx="1233639" cy="1233639"/>
          </a:xfrm>
          <a:prstGeom prst="rect">
            <a:avLst/>
          </a:prstGeom>
        </p:spPr>
      </p:pic>
      <p:sp>
        <p:nvSpPr>
          <p:cNvPr id="64" name="テキスト プレースホルダー 5"/>
          <p:cNvSpPr>
            <a:spLocks noGrp="1"/>
          </p:cNvSpPr>
          <p:nvPr>
            <p:ph type="body" sz="quarter" idx="16" hasCustomPrompt="1"/>
          </p:nvPr>
        </p:nvSpPr>
        <p:spPr>
          <a:xfrm>
            <a:off x="4084796" y="5362280"/>
            <a:ext cx="3060340" cy="2048044"/>
          </a:xfrm>
          <a:noFill/>
        </p:spPr>
        <p:txBody>
          <a:bodyPr anchor="t">
            <a:noAutofit/>
          </a:bodyPr>
          <a:lstStyle>
            <a:lvl1pPr algn="l">
              <a:lnSpc>
                <a:spcPct val="120000"/>
              </a:lnSpc>
              <a:spcBef>
                <a:spcPts val="0"/>
              </a:spcBef>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65" name="テキスト プレースホルダー 5"/>
          <p:cNvSpPr>
            <a:spLocks noGrp="1"/>
          </p:cNvSpPr>
          <p:nvPr>
            <p:ph type="body" sz="quarter" idx="17" hasCustomPrompt="1"/>
          </p:nvPr>
        </p:nvSpPr>
        <p:spPr>
          <a:xfrm>
            <a:off x="4017289" y="2563078"/>
            <a:ext cx="3195355" cy="1417657"/>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66" name="図プレースホルダー 7"/>
          <p:cNvSpPr>
            <a:spLocks noGrp="1"/>
          </p:cNvSpPr>
          <p:nvPr>
            <p:ph type="pic" sz="quarter" idx="18" hasCustomPrompt="1"/>
          </p:nvPr>
        </p:nvSpPr>
        <p:spPr>
          <a:xfrm>
            <a:off x="5303156" y="4307614"/>
            <a:ext cx="655070" cy="654301"/>
          </a:xfrm>
        </p:spPr>
        <p:txBody>
          <a:bodyPr>
            <a:normAutofit/>
          </a:bodyPr>
          <a:lstStyle>
            <a:lvl1pPr>
              <a:defRPr sz="1800"/>
            </a:lvl1pPr>
          </a:lstStyle>
          <a:p>
            <a:r>
              <a:rPr kumimoji="1" lang="en-US" altLang="ja-JP" dirty="0" smtClean="0"/>
              <a:t>Icon</a:t>
            </a:r>
            <a:endParaRPr kumimoji="1" lang="ja-JP" altLang="en-US" dirty="0"/>
          </a:p>
        </p:txBody>
      </p:sp>
      <p:sp>
        <p:nvSpPr>
          <p:cNvPr id="67" name="正方形/長方形 66"/>
          <p:cNvSpPr/>
          <p:nvPr userDrawn="1"/>
        </p:nvSpPr>
        <p:spPr>
          <a:xfrm>
            <a:off x="7391113" y="4673133"/>
            <a:ext cx="3375374" cy="2945343"/>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8" name="図 6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77706" y="4017646"/>
            <a:ext cx="1233639" cy="1233639"/>
          </a:xfrm>
          <a:prstGeom prst="rect">
            <a:avLst/>
          </a:prstGeom>
        </p:spPr>
      </p:pic>
      <p:sp>
        <p:nvSpPr>
          <p:cNvPr id="69" name="テキスト プレースホルダー 5"/>
          <p:cNvSpPr>
            <a:spLocks noGrp="1"/>
          </p:cNvSpPr>
          <p:nvPr>
            <p:ph type="body" sz="quarter" idx="19" hasCustomPrompt="1"/>
          </p:nvPr>
        </p:nvSpPr>
        <p:spPr>
          <a:xfrm>
            <a:off x="7548630" y="5361981"/>
            <a:ext cx="3060340" cy="2048044"/>
          </a:xfrm>
          <a:noFill/>
        </p:spPr>
        <p:txBody>
          <a:bodyPr anchor="t">
            <a:noAutofit/>
          </a:bodyPr>
          <a:lstStyle>
            <a:lvl1pPr algn="l">
              <a:lnSpc>
                <a:spcPct val="120000"/>
              </a:lnSpc>
              <a:spcBef>
                <a:spcPts val="0"/>
              </a:spcBef>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70" name="テキスト プレースホルダー 5"/>
          <p:cNvSpPr>
            <a:spLocks noGrp="1"/>
          </p:cNvSpPr>
          <p:nvPr>
            <p:ph type="body" sz="quarter" idx="20" hasCustomPrompt="1"/>
          </p:nvPr>
        </p:nvSpPr>
        <p:spPr>
          <a:xfrm>
            <a:off x="7481123" y="2562779"/>
            <a:ext cx="3195355" cy="1417657"/>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71" name="図プレースホルダー 7"/>
          <p:cNvSpPr>
            <a:spLocks noGrp="1"/>
          </p:cNvSpPr>
          <p:nvPr>
            <p:ph type="pic" sz="quarter" idx="21" hasCustomPrompt="1"/>
          </p:nvPr>
        </p:nvSpPr>
        <p:spPr>
          <a:xfrm>
            <a:off x="8766990" y="4307315"/>
            <a:ext cx="655070" cy="654301"/>
          </a:xfrm>
        </p:spPr>
        <p:txBody>
          <a:bodyPr>
            <a:normAutofit/>
          </a:bodyPr>
          <a:lstStyle>
            <a:lvl1pPr>
              <a:defRPr sz="1800"/>
            </a:lvl1pPr>
          </a:lstStyle>
          <a:p>
            <a:r>
              <a:rPr kumimoji="1" lang="en-US" altLang="ja-JP" dirty="0" smtClean="0"/>
              <a:t>Icon</a:t>
            </a:r>
            <a:endParaRPr kumimoji="1" lang="ja-JP" altLang="en-US" dirty="0"/>
          </a:p>
        </p:txBody>
      </p:sp>
      <p:sp>
        <p:nvSpPr>
          <p:cNvPr id="72" name="正方形/長方形 71"/>
          <p:cNvSpPr/>
          <p:nvPr userDrawn="1"/>
        </p:nvSpPr>
        <p:spPr>
          <a:xfrm>
            <a:off x="10854947" y="4673133"/>
            <a:ext cx="3375374" cy="2945343"/>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73" name="図 7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41540" y="4017646"/>
            <a:ext cx="1233639" cy="1233639"/>
          </a:xfrm>
          <a:prstGeom prst="rect">
            <a:avLst/>
          </a:prstGeom>
        </p:spPr>
      </p:pic>
      <p:sp>
        <p:nvSpPr>
          <p:cNvPr id="74" name="テキスト プレースホルダー 5"/>
          <p:cNvSpPr>
            <a:spLocks noGrp="1"/>
          </p:cNvSpPr>
          <p:nvPr>
            <p:ph type="body" sz="quarter" idx="22" hasCustomPrompt="1"/>
          </p:nvPr>
        </p:nvSpPr>
        <p:spPr>
          <a:xfrm>
            <a:off x="11012464" y="5361981"/>
            <a:ext cx="3060340" cy="2048044"/>
          </a:xfrm>
          <a:noFill/>
        </p:spPr>
        <p:txBody>
          <a:bodyPr anchor="t">
            <a:noAutofit/>
          </a:bodyPr>
          <a:lstStyle>
            <a:lvl1pPr algn="l">
              <a:lnSpc>
                <a:spcPct val="120000"/>
              </a:lnSpc>
              <a:spcBef>
                <a:spcPts val="0"/>
              </a:spcBef>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75" name="テキスト プレースホルダー 5"/>
          <p:cNvSpPr>
            <a:spLocks noGrp="1"/>
          </p:cNvSpPr>
          <p:nvPr>
            <p:ph type="body" sz="quarter" idx="23" hasCustomPrompt="1"/>
          </p:nvPr>
        </p:nvSpPr>
        <p:spPr>
          <a:xfrm>
            <a:off x="10944957" y="2562779"/>
            <a:ext cx="3195355" cy="1417657"/>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76" name="図プレースホルダー 7"/>
          <p:cNvSpPr>
            <a:spLocks noGrp="1"/>
          </p:cNvSpPr>
          <p:nvPr>
            <p:ph type="pic" sz="quarter" idx="24" hasCustomPrompt="1"/>
          </p:nvPr>
        </p:nvSpPr>
        <p:spPr>
          <a:xfrm>
            <a:off x="12230824" y="4307315"/>
            <a:ext cx="655070" cy="654301"/>
          </a:xfrm>
        </p:spPr>
        <p:txBody>
          <a:bodyPr>
            <a:normAutofit/>
          </a:bodyPr>
          <a:lstStyle>
            <a:lvl1pPr>
              <a:defRPr sz="1800"/>
            </a:lvl1pPr>
          </a:lstStyle>
          <a:p>
            <a:r>
              <a:rPr kumimoji="1" lang="en-US" altLang="ja-JP" dirty="0" smtClean="0"/>
              <a:t>Icon</a:t>
            </a:r>
            <a:endParaRPr kumimoji="1" lang="ja-JP" altLang="en-US" dirty="0"/>
          </a:p>
        </p:txBody>
      </p:sp>
      <p:sp>
        <p:nvSpPr>
          <p:cNvPr id="77" name="正方形/長方形 76"/>
          <p:cNvSpPr/>
          <p:nvPr userDrawn="1"/>
        </p:nvSpPr>
        <p:spPr>
          <a:xfrm>
            <a:off x="14318782" y="4671372"/>
            <a:ext cx="3375374" cy="2945343"/>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78" name="図 7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405375" y="4015885"/>
            <a:ext cx="1233639" cy="1233639"/>
          </a:xfrm>
          <a:prstGeom prst="rect">
            <a:avLst/>
          </a:prstGeom>
        </p:spPr>
      </p:pic>
      <p:sp>
        <p:nvSpPr>
          <p:cNvPr id="79" name="テキスト プレースホルダー 5"/>
          <p:cNvSpPr>
            <a:spLocks noGrp="1"/>
          </p:cNvSpPr>
          <p:nvPr>
            <p:ph type="body" sz="quarter" idx="25" hasCustomPrompt="1"/>
          </p:nvPr>
        </p:nvSpPr>
        <p:spPr>
          <a:xfrm>
            <a:off x="14476299" y="5360220"/>
            <a:ext cx="3060340" cy="2048044"/>
          </a:xfrm>
          <a:noFill/>
        </p:spPr>
        <p:txBody>
          <a:bodyPr anchor="t">
            <a:noAutofit/>
          </a:bodyPr>
          <a:lstStyle>
            <a:lvl1pPr algn="l">
              <a:lnSpc>
                <a:spcPct val="120000"/>
              </a:lnSpc>
              <a:spcBef>
                <a:spcPts val="0"/>
              </a:spcBef>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80" name="テキスト プレースホルダー 5"/>
          <p:cNvSpPr>
            <a:spLocks noGrp="1"/>
          </p:cNvSpPr>
          <p:nvPr>
            <p:ph type="body" sz="quarter" idx="26" hasCustomPrompt="1"/>
          </p:nvPr>
        </p:nvSpPr>
        <p:spPr>
          <a:xfrm>
            <a:off x="14408792" y="2561018"/>
            <a:ext cx="3195355" cy="1417657"/>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81" name="図プレースホルダー 7"/>
          <p:cNvSpPr>
            <a:spLocks noGrp="1"/>
          </p:cNvSpPr>
          <p:nvPr>
            <p:ph type="pic" sz="quarter" idx="27" hasCustomPrompt="1"/>
          </p:nvPr>
        </p:nvSpPr>
        <p:spPr>
          <a:xfrm>
            <a:off x="15694659" y="4305554"/>
            <a:ext cx="655070" cy="654301"/>
          </a:xfrm>
        </p:spPr>
        <p:txBody>
          <a:bodyPr>
            <a:normAutofit/>
          </a:bodyPr>
          <a:lstStyle>
            <a:lvl1pPr>
              <a:defRPr sz="18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135415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 calcmode="lin" valueType="num">
                                      <p:cBhvr>
                                        <p:cTn id="13" dur="500" fill="hold"/>
                                        <p:tgtEl>
                                          <p:spTgt spid="5"/>
                                        </p:tgtEl>
                                        <p:attrNameLst>
                                          <p:attrName>style.rotation</p:attrName>
                                        </p:attrNameLst>
                                      </p:cBhvr>
                                      <p:tavLst>
                                        <p:tav tm="0">
                                          <p:val>
                                            <p:fltVal val="90"/>
                                          </p:val>
                                        </p:tav>
                                        <p:tav tm="100000">
                                          <p:val>
                                            <p:fltVal val="0"/>
                                          </p:val>
                                        </p:tav>
                                      </p:tavLst>
                                    </p:anim>
                                    <p:animEffect transition="in" filter="fade">
                                      <p:cBhvr>
                                        <p:cTn id="14" dur="500"/>
                                        <p:tgtEl>
                                          <p:spTgt spid="5"/>
                                        </p:tgtEl>
                                      </p:cBhvr>
                                    </p:animEffect>
                                  </p:childTnLst>
                                </p:cTn>
                              </p:par>
                              <p:par>
                                <p:cTn id="15" presetID="31" presetClass="entr" presetSubtype="0" fill="hold" grpId="0" nodeType="with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 calcmode="lin" valueType="num">
                                      <p:cBhvr>
                                        <p:cTn id="1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3">
                                            <p:txEl>
                                              <p:pRg st="0" end="0"/>
                                            </p:txEl>
                                          </p:spTgt>
                                        </p:tgtEl>
                                        <p:attrNameLst>
                                          <p:attrName>ppt_h</p:attrName>
                                        </p:attrNameLst>
                                      </p:cBhvr>
                                      <p:tavLst>
                                        <p:tav tm="0">
                                          <p:val>
                                            <p:fltVal val="0"/>
                                          </p:val>
                                        </p:tav>
                                        <p:tav tm="100000">
                                          <p:val>
                                            <p:strVal val="#ppt_h"/>
                                          </p:val>
                                        </p:tav>
                                      </p:tavLst>
                                    </p:anim>
                                    <p:anim calcmode="lin" valueType="num">
                                      <p:cBhvr>
                                        <p:cTn id="19" dur="500" fill="hold"/>
                                        <p:tgtEl>
                                          <p:spTgt spid="13">
                                            <p:txEl>
                                              <p:pRg st="0" end="0"/>
                                            </p:txEl>
                                          </p:spTgt>
                                        </p:tgtEl>
                                        <p:attrNameLst>
                                          <p:attrName>style.rotation</p:attrName>
                                        </p:attrNameLst>
                                      </p:cBhvr>
                                      <p:tavLst>
                                        <p:tav tm="0">
                                          <p:val>
                                            <p:fltVal val="90"/>
                                          </p:val>
                                        </p:tav>
                                        <p:tav tm="100000">
                                          <p:val>
                                            <p:fltVal val="0"/>
                                          </p:val>
                                        </p:tav>
                                      </p:tavLst>
                                    </p:anim>
                                    <p:animEffect transition="in" filter="fade">
                                      <p:cBhvr>
                                        <p:cTn id="20" dur="500"/>
                                        <p:tgtEl>
                                          <p:spTgt spid="13">
                                            <p:txEl>
                                              <p:pRg st="0" end="0"/>
                                            </p:txEl>
                                          </p:spTgt>
                                        </p:tgtEl>
                                      </p:cBhvr>
                                    </p:animEffect>
                                  </p:childTnLst>
                                </p:cTn>
                              </p:par>
                              <p:par>
                                <p:cTn id="21" presetID="3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 calcmode="lin" valueType="num">
                                      <p:cBhvr>
                                        <p:cTn id="25" dur="500" fill="hold"/>
                                        <p:tgtEl>
                                          <p:spTgt spid="8"/>
                                        </p:tgtEl>
                                        <p:attrNameLst>
                                          <p:attrName>style.rotation</p:attrName>
                                        </p:attrNameLst>
                                      </p:cBhvr>
                                      <p:tavLst>
                                        <p:tav tm="0">
                                          <p:val>
                                            <p:fltVal val="90"/>
                                          </p:val>
                                        </p:tav>
                                        <p:tav tm="100000">
                                          <p:val>
                                            <p:fltVal val="0"/>
                                          </p:val>
                                        </p:tav>
                                      </p:tavLst>
                                    </p:anim>
                                    <p:animEffect transition="in" filter="fade">
                                      <p:cBhvr>
                                        <p:cTn id="26" dur="500"/>
                                        <p:tgtEl>
                                          <p:spTgt spid="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childTnLst>
                          </p:cTn>
                        </p:par>
                        <p:par>
                          <p:cTn id="31" fill="hold">
                            <p:stCondLst>
                              <p:cond delay="1500"/>
                            </p:stCondLst>
                            <p:childTnLst>
                              <p:par>
                                <p:cTn id="32" presetID="16" presetClass="entr" presetSubtype="37" fill="hold" grpId="0" nodeType="after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barn(outVertical)">
                                      <p:cBhvr>
                                        <p:cTn id="34" dur="500"/>
                                        <p:tgtEl>
                                          <p:spTgt spid="62"/>
                                        </p:tgtEl>
                                      </p:cBhvr>
                                    </p:animEffect>
                                  </p:childTnLst>
                                </p:cTn>
                              </p:par>
                            </p:childTnLst>
                          </p:cTn>
                        </p:par>
                        <p:par>
                          <p:cTn id="35" fill="hold">
                            <p:stCondLst>
                              <p:cond delay="2000"/>
                            </p:stCondLst>
                            <p:childTnLst>
                              <p:par>
                                <p:cTn id="36" presetID="31" presetClass="entr" presetSubtype="0" fill="hold" nodeType="afterEffect">
                                  <p:stCondLst>
                                    <p:cond delay="0"/>
                                  </p:stCondLst>
                                  <p:childTnLst>
                                    <p:set>
                                      <p:cBhvr>
                                        <p:cTn id="37" dur="1" fill="hold">
                                          <p:stCondLst>
                                            <p:cond delay="0"/>
                                          </p:stCondLst>
                                        </p:cTn>
                                        <p:tgtEl>
                                          <p:spTgt spid="63"/>
                                        </p:tgtEl>
                                        <p:attrNameLst>
                                          <p:attrName>style.visibility</p:attrName>
                                        </p:attrNameLst>
                                      </p:cBhvr>
                                      <p:to>
                                        <p:strVal val="visible"/>
                                      </p:to>
                                    </p:set>
                                    <p:anim calcmode="lin" valueType="num">
                                      <p:cBhvr>
                                        <p:cTn id="38" dur="500" fill="hold"/>
                                        <p:tgtEl>
                                          <p:spTgt spid="63"/>
                                        </p:tgtEl>
                                        <p:attrNameLst>
                                          <p:attrName>ppt_w</p:attrName>
                                        </p:attrNameLst>
                                      </p:cBhvr>
                                      <p:tavLst>
                                        <p:tav tm="0">
                                          <p:val>
                                            <p:fltVal val="0"/>
                                          </p:val>
                                        </p:tav>
                                        <p:tav tm="100000">
                                          <p:val>
                                            <p:strVal val="#ppt_w"/>
                                          </p:val>
                                        </p:tav>
                                      </p:tavLst>
                                    </p:anim>
                                    <p:anim calcmode="lin" valueType="num">
                                      <p:cBhvr>
                                        <p:cTn id="39" dur="500" fill="hold"/>
                                        <p:tgtEl>
                                          <p:spTgt spid="63"/>
                                        </p:tgtEl>
                                        <p:attrNameLst>
                                          <p:attrName>ppt_h</p:attrName>
                                        </p:attrNameLst>
                                      </p:cBhvr>
                                      <p:tavLst>
                                        <p:tav tm="0">
                                          <p:val>
                                            <p:fltVal val="0"/>
                                          </p:val>
                                        </p:tav>
                                        <p:tav tm="100000">
                                          <p:val>
                                            <p:strVal val="#ppt_h"/>
                                          </p:val>
                                        </p:tav>
                                      </p:tavLst>
                                    </p:anim>
                                    <p:anim calcmode="lin" valueType="num">
                                      <p:cBhvr>
                                        <p:cTn id="40" dur="500" fill="hold"/>
                                        <p:tgtEl>
                                          <p:spTgt spid="63"/>
                                        </p:tgtEl>
                                        <p:attrNameLst>
                                          <p:attrName>style.rotation</p:attrName>
                                        </p:attrNameLst>
                                      </p:cBhvr>
                                      <p:tavLst>
                                        <p:tav tm="0">
                                          <p:val>
                                            <p:fltVal val="90"/>
                                          </p:val>
                                        </p:tav>
                                        <p:tav tm="100000">
                                          <p:val>
                                            <p:fltVal val="0"/>
                                          </p:val>
                                        </p:tav>
                                      </p:tavLst>
                                    </p:anim>
                                    <p:animEffect transition="in" filter="fade">
                                      <p:cBhvr>
                                        <p:cTn id="41" dur="500"/>
                                        <p:tgtEl>
                                          <p:spTgt spid="63"/>
                                        </p:tgtEl>
                                      </p:cBhvr>
                                    </p:animEffect>
                                  </p:childTnLst>
                                </p:cTn>
                              </p:par>
                              <p:par>
                                <p:cTn id="42" presetID="31" presetClass="entr" presetSubtype="0" fill="hold" grpId="0" nodeType="withEffect">
                                  <p:stCondLst>
                                    <p:cond delay="0"/>
                                  </p:stCondLst>
                                  <p:childTnLst>
                                    <p:set>
                                      <p:cBhvr>
                                        <p:cTn id="43" dur="1" fill="hold">
                                          <p:stCondLst>
                                            <p:cond delay="0"/>
                                          </p:stCondLst>
                                        </p:cTn>
                                        <p:tgtEl>
                                          <p:spTgt spid="65">
                                            <p:txEl>
                                              <p:pRg st="0" end="0"/>
                                            </p:txEl>
                                          </p:spTgt>
                                        </p:tgtEl>
                                        <p:attrNameLst>
                                          <p:attrName>style.visibility</p:attrName>
                                        </p:attrNameLst>
                                      </p:cBhvr>
                                      <p:to>
                                        <p:strVal val="visible"/>
                                      </p:to>
                                    </p:set>
                                    <p:anim calcmode="lin" valueType="num">
                                      <p:cBhvr>
                                        <p:cTn id="44" dur="500" fill="hold"/>
                                        <p:tgtEl>
                                          <p:spTgt spid="65">
                                            <p:txEl>
                                              <p:pRg st="0" end="0"/>
                                            </p:txEl>
                                          </p:spTgt>
                                        </p:tgtEl>
                                        <p:attrNameLst>
                                          <p:attrName>ppt_w</p:attrName>
                                        </p:attrNameLst>
                                      </p:cBhvr>
                                      <p:tavLst>
                                        <p:tav tm="0">
                                          <p:val>
                                            <p:fltVal val="0"/>
                                          </p:val>
                                        </p:tav>
                                        <p:tav tm="100000">
                                          <p:val>
                                            <p:strVal val="#ppt_w"/>
                                          </p:val>
                                        </p:tav>
                                      </p:tavLst>
                                    </p:anim>
                                    <p:anim calcmode="lin" valueType="num">
                                      <p:cBhvr>
                                        <p:cTn id="45" dur="500" fill="hold"/>
                                        <p:tgtEl>
                                          <p:spTgt spid="65">
                                            <p:txEl>
                                              <p:pRg st="0" end="0"/>
                                            </p:txEl>
                                          </p:spTgt>
                                        </p:tgtEl>
                                        <p:attrNameLst>
                                          <p:attrName>ppt_h</p:attrName>
                                        </p:attrNameLst>
                                      </p:cBhvr>
                                      <p:tavLst>
                                        <p:tav tm="0">
                                          <p:val>
                                            <p:fltVal val="0"/>
                                          </p:val>
                                        </p:tav>
                                        <p:tav tm="100000">
                                          <p:val>
                                            <p:strVal val="#ppt_h"/>
                                          </p:val>
                                        </p:tav>
                                      </p:tavLst>
                                    </p:anim>
                                    <p:anim calcmode="lin" valueType="num">
                                      <p:cBhvr>
                                        <p:cTn id="46" dur="500" fill="hold"/>
                                        <p:tgtEl>
                                          <p:spTgt spid="65">
                                            <p:txEl>
                                              <p:pRg st="0" end="0"/>
                                            </p:txEl>
                                          </p:spTgt>
                                        </p:tgtEl>
                                        <p:attrNameLst>
                                          <p:attrName>style.rotation</p:attrName>
                                        </p:attrNameLst>
                                      </p:cBhvr>
                                      <p:tavLst>
                                        <p:tav tm="0">
                                          <p:val>
                                            <p:fltVal val="90"/>
                                          </p:val>
                                        </p:tav>
                                        <p:tav tm="100000">
                                          <p:val>
                                            <p:fltVal val="0"/>
                                          </p:val>
                                        </p:tav>
                                      </p:tavLst>
                                    </p:anim>
                                    <p:animEffect transition="in" filter="fade">
                                      <p:cBhvr>
                                        <p:cTn id="47" dur="500"/>
                                        <p:tgtEl>
                                          <p:spTgt spid="65">
                                            <p:txEl>
                                              <p:pRg st="0" end="0"/>
                                            </p:txEl>
                                          </p:spTgt>
                                        </p:tgtEl>
                                      </p:cBhvr>
                                    </p:animEffect>
                                  </p:childTnLst>
                                </p:cTn>
                              </p:par>
                              <p:par>
                                <p:cTn id="48" presetID="31" presetClass="entr" presetSubtype="0" fill="hold" grpId="0" nodeType="withEffect">
                                  <p:stCondLst>
                                    <p:cond delay="0"/>
                                  </p:stCondLst>
                                  <p:childTnLst>
                                    <p:set>
                                      <p:cBhvr>
                                        <p:cTn id="49" dur="1" fill="hold">
                                          <p:stCondLst>
                                            <p:cond delay="0"/>
                                          </p:stCondLst>
                                        </p:cTn>
                                        <p:tgtEl>
                                          <p:spTgt spid="66"/>
                                        </p:tgtEl>
                                        <p:attrNameLst>
                                          <p:attrName>style.visibility</p:attrName>
                                        </p:attrNameLst>
                                      </p:cBhvr>
                                      <p:to>
                                        <p:strVal val="visible"/>
                                      </p:to>
                                    </p:set>
                                    <p:anim calcmode="lin" valueType="num">
                                      <p:cBhvr>
                                        <p:cTn id="50" dur="500" fill="hold"/>
                                        <p:tgtEl>
                                          <p:spTgt spid="66"/>
                                        </p:tgtEl>
                                        <p:attrNameLst>
                                          <p:attrName>ppt_w</p:attrName>
                                        </p:attrNameLst>
                                      </p:cBhvr>
                                      <p:tavLst>
                                        <p:tav tm="0">
                                          <p:val>
                                            <p:fltVal val="0"/>
                                          </p:val>
                                        </p:tav>
                                        <p:tav tm="100000">
                                          <p:val>
                                            <p:strVal val="#ppt_w"/>
                                          </p:val>
                                        </p:tav>
                                      </p:tavLst>
                                    </p:anim>
                                    <p:anim calcmode="lin" valueType="num">
                                      <p:cBhvr>
                                        <p:cTn id="51" dur="500" fill="hold"/>
                                        <p:tgtEl>
                                          <p:spTgt spid="66"/>
                                        </p:tgtEl>
                                        <p:attrNameLst>
                                          <p:attrName>ppt_h</p:attrName>
                                        </p:attrNameLst>
                                      </p:cBhvr>
                                      <p:tavLst>
                                        <p:tav tm="0">
                                          <p:val>
                                            <p:fltVal val="0"/>
                                          </p:val>
                                        </p:tav>
                                        <p:tav tm="100000">
                                          <p:val>
                                            <p:strVal val="#ppt_h"/>
                                          </p:val>
                                        </p:tav>
                                      </p:tavLst>
                                    </p:anim>
                                    <p:anim calcmode="lin" valueType="num">
                                      <p:cBhvr>
                                        <p:cTn id="52" dur="500" fill="hold"/>
                                        <p:tgtEl>
                                          <p:spTgt spid="66"/>
                                        </p:tgtEl>
                                        <p:attrNameLst>
                                          <p:attrName>style.rotation</p:attrName>
                                        </p:attrNameLst>
                                      </p:cBhvr>
                                      <p:tavLst>
                                        <p:tav tm="0">
                                          <p:val>
                                            <p:fltVal val="90"/>
                                          </p:val>
                                        </p:tav>
                                        <p:tav tm="100000">
                                          <p:val>
                                            <p:fltVal val="0"/>
                                          </p:val>
                                        </p:tav>
                                      </p:tavLst>
                                    </p:anim>
                                    <p:animEffect transition="in" filter="fade">
                                      <p:cBhvr>
                                        <p:cTn id="53" dur="500"/>
                                        <p:tgtEl>
                                          <p:spTgt spid="66"/>
                                        </p:tgtEl>
                                      </p:cBhvr>
                                    </p:animEffect>
                                  </p:childTnLst>
                                </p:cTn>
                              </p:par>
                            </p:childTnLst>
                          </p:cTn>
                        </p:par>
                        <p:par>
                          <p:cTn id="54" fill="hold">
                            <p:stCondLst>
                              <p:cond delay="2500"/>
                            </p:stCondLst>
                            <p:childTnLst>
                              <p:par>
                                <p:cTn id="55" presetID="10" presetClass="entr" presetSubtype="0" fill="hold" grpId="0" nodeType="afterEffect">
                                  <p:stCondLst>
                                    <p:cond delay="0"/>
                                  </p:stCondLst>
                                  <p:childTnLst>
                                    <p:set>
                                      <p:cBhvr>
                                        <p:cTn id="56" dur="1" fill="hold">
                                          <p:stCondLst>
                                            <p:cond delay="0"/>
                                          </p:stCondLst>
                                        </p:cTn>
                                        <p:tgtEl>
                                          <p:spTgt spid="64">
                                            <p:txEl>
                                              <p:pRg st="0" end="0"/>
                                            </p:txEl>
                                          </p:spTgt>
                                        </p:tgtEl>
                                        <p:attrNameLst>
                                          <p:attrName>style.visibility</p:attrName>
                                        </p:attrNameLst>
                                      </p:cBhvr>
                                      <p:to>
                                        <p:strVal val="visible"/>
                                      </p:to>
                                    </p:set>
                                    <p:animEffect transition="in" filter="fade">
                                      <p:cBhvr>
                                        <p:cTn id="57" dur="500"/>
                                        <p:tgtEl>
                                          <p:spTgt spid="64">
                                            <p:txEl>
                                              <p:pRg st="0" end="0"/>
                                            </p:txEl>
                                          </p:spTgt>
                                        </p:tgtEl>
                                      </p:cBhvr>
                                    </p:animEffect>
                                  </p:childTnLst>
                                </p:cTn>
                              </p:par>
                            </p:childTnLst>
                          </p:cTn>
                        </p:par>
                        <p:par>
                          <p:cTn id="58" fill="hold">
                            <p:stCondLst>
                              <p:cond delay="3000"/>
                            </p:stCondLst>
                            <p:childTnLst>
                              <p:par>
                                <p:cTn id="59" presetID="16" presetClass="entr" presetSubtype="37" fill="hold" grpId="0" nodeType="afterEffect">
                                  <p:stCondLst>
                                    <p:cond delay="0"/>
                                  </p:stCondLst>
                                  <p:childTnLst>
                                    <p:set>
                                      <p:cBhvr>
                                        <p:cTn id="60" dur="1" fill="hold">
                                          <p:stCondLst>
                                            <p:cond delay="0"/>
                                          </p:stCondLst>
                                        </p:cTn>
                                        <p:tgtEl>
                                          <p:spTgt spid="67"/>
                                        </p:tgtEl>
                                        <p:attrNameLst>
                                          <p:attrName>style.visibility</p:attrName>
                                        </p:attrNameLst>
                                      </p:cBhvr>
                                      <p:to>
                                        <p:strVal val="visible"/>
                                      </p:to>
                                    </p:set>
                                    <p:animEffect transition="in" filter="barn(outVertical)">
                                      <p:cBhvr>
                                        <p:cTn id="61" dur="500"/>
                                        <p:tgtEl>
                                          <p:spTgt spid="67"/>
                                        </p:tgtEl>
                                      </p:cBhvr>
                                    </p:animEffect>
                                  </p:childTnLst>
                                </p:cTn>
                              </p:par>
                            </p:childTnLst>
                          </p:cTn>
                        </p:par>
                        <p:par>
                          <p:cTn id="62" fill="hold">
                            <p:stCondLst>
                              <p:cond delay="3500"/>
                            </p:stCondLst>
                            <p:childTnLst>
                              <p:par>
                                <p:cTn id="63" presetID="31" presetClass="entr" presetSubtype="0" fill="hold" nodeType="afterEffect">
                                  <p:stCondLst>
                                    <p:cond delay="0"/>
                                  </p:stCondLst>
                                  <p:childTnLst>
                                    <p:set>
                                      <p:cBhvr>
                                        <p:cTn id="64" dur="1" fill="hold">
                                          <p:stCondLst>
                                            <p:cond delay="0"/>
                                          </p:stCondLst>
                                        </p:cTn>
                                        <p:tgtEl>
                                          <p:spTgt spid="68"/>
                                        </p:tgtEl>
                                        <p:attrNameLst>
                                          <p:attrName>style.visibility</p:attrName>
                                        </p:attrNameLst>
                                      </p:cBhvr>
                                      <p:to>
                                        <p:strVal val="visible"/>
                                      </p:to>
                                    </p:set>
                                    <p:anim calcmode="lin" valueType="num">
                                      <p:cBhvr>
                                        <p:cTn id="65" dur="500" fill="hold"/>
                                        <p:tgtEl>
                                          <p:spTgt spid="68"/>
                                        </p:tgtEl>
                                        <p:attrNameLst>
                                          <p:attrName>ppt_w</p:attrName>
                                        </p:attrNameLst>
                                      </p:cBhvr>
                                      <p:tavLst>
                                        <p:tav tm="0">
                                          <p:val>
                                            <p:fltVal val="0"/>
                                          </p:val>
                                        </p:tav>
                                        <p:tav tm="100000">
                                          <p:val>
                                            <p:strVal val="#ppt_w"/>
                                          </p:val>
                                        </p:tav>
                                      </p:tavLst>
                                    </p:anim>
                                    <p:anim calcmode="lin" valueType="num">
                                      <p:cBhvr>
                                        <p:cTn id="66" dur="500" fill="hold"/>
                                        <p:tgtEl>
                                          <p:spTgt spid="68"/>
                                        </p:tgtEl>
                                        <p:attrNameLst>
                                          <p:attrName>ppt_h</p:attrName>
                                        </p:attrNameLst>
                                      </p:cBhvr>
                                      <p:tavLst>
                                        <p:tav tm="0">
                                          <p:val>
                                            <p:fltVal val="0"/>
                                          </p:val>
                                        </p:tav>
                                        <p:tav tm="100000">
                                          <p:val>
                                            <p:strVal val="#ppt_h"/>
                                          </p:val>
                                        </p:tav>
                                      </p:tavLst>
                                    </p:anim>
                                    <p:anim calcmode="lin" valueType="num">
                                      <p:cBhvr>
                                        <p:cTn id="67" dur="500" fill="hold"/>
                                        <p:tgtEl>
                                          <p:spTgt spid="68"/>
                                        </p:tgtEl>
                                        <p:attrNameLst>
                                          <p:attrName>style.rotation</p:attrName>
                                        </p:attrNameLst>
                                      </p:cBhvr>
                                      <p:tavLst>
                                        <p:tav tm="0">
                                          <p:val>
                                            <p:fltVal val="90"/>
                                          </p:val>
                                        </p:tav>
                                        <p:tav tm="100000">
                                          <p:val>
                                            <p:fltVal val="0"/>
                                          </p:val>
                                        </p:tav>
                                      </p:tavLst>
                                    </p:anim>
                                    <p:animEffect transition="in" filter="fade">
                                      <p:cBhvr>
                                        <p:cTn id="68" dur="500"/>
                                        <p:tgtEl>
                                          <p:spTgt spid="68"/>
                                        </p:tgtEl>
                                      </p:cBhvr>
                                    </p:animEffect>
                                  </p:childTnLst>
                                </p:cTn>
                              </p:par>
                              <p:par>
                                <p:cTn id="69" presetID="31" presetClass="entr" presetSubtype="0" fill="hold" grpId="0" nodeType="withEffect">
                                  <p:stCondLst>
                                    <p:cond delay="0"/>
                                  </p:stCondLst>
                                  <p:childTnLst>
                                    <p:set>
                                      <p:cBhvr>
                                        <p:cTn id="70" dur="1" fill="hold">
                                          <p:stCondLst>
                                            <p:cond delay="0"/>
                                          </p:stCondLst>
                                        </p:cTn>
                                        <p:tgtEl>
                                          <p:spTgt spid="70">
                                            <p:txEl>
                                              <p:pRg st="0" end="0"/>
                                            </p:txEl>
                                          </p:spTgt>
                                        </p:tgtEl>
                                        <p:attrNameLst>
                                          <p:attrName>style.visibility</p:attrName>
                                        </p:attrNameLst>
                                      </p:cBhvr>
                                      <p:to>
                                        <p:strVal val="visible"/>
                                      </p:to>
                                    </p:set>
                                    <p:anim calcmode="lin" valueType="num">
                                      <p:cBhvr>
                                        <p:cTn id="71" dur="500" fill="hold"/>
                                        <p:tgtEl>
                                          <p:spTgt spid="70">
                                            <p:txEl>
                                              <p:pRg st="0" end="0"/>
                                            </p:txEl>
                                          </p:spTgt>
                                        </p:tgtEl>
                                        <p:attrNameLst>
                                          <p:attrName>ppt_w</p:attrName>
                                        </p:attrNameLst>
                                      </p:cBhvr>
                                      <p:tavLst>
                                        <p:tav tm="0">
                                          <p:val>
                                            <p:fltVal val="0"/>
                                          </p:val>
                                        </p:tav>
                                        <p:tav tm="100000">
                                          <p:val>
                                            <p:strVal val="#ppt_w"/>
                                          </p:val>
                                        </p:tav>
                                      </p:tavLst>
                                    </p:anim>
                                    <p:anim calcmode="lin" valueType="num">
                                      <p:cBhvr>
                                        <p:cTn id="72" dur="500" fill="hold"/>
                                        <p:tgtEl>
                                          <p:spTgt spid="70">
                                            <p:txEl>
                                              <p:pRg st="0" end="0"/>
                                            </p:txEl>
                                          </p:spTgt>
                                        </p:tgtEl>
                                        <p:attrNameLst>
                                          <p:attrName>ppt_h</p:attrName>
                                        </p:attrNameLst>
                                      </p:cBhvr>
                                      <p:tavLst>
                                        <p:tav tm="0">
                                          <p:val>
                                            <p:fltVal val="0"/>
                                          </p:val>
                                        </p:tav>
                                        <p:tav tm="100000">
                                          <p:val>
                                            <p:strVal val="#ppt_h"/>
                                          </p:val>
                                        </p:tav>
                                      </p:tavLst>
                                    </p:anim>
                                    <p:anim calcmode="lin" valueType="num">
                                      <p:cBhvr>
                                        <p:cTn id="73" dur="500" fill="hold"/>
                                        <p:tgtEl>
                                          <p:spTgt spid="70">
                                            <p:txEl>
                                              <p:pRg st="0" end="0"/>
                                            </p:txEl>
                                          </p:spTgt>
                                        </p:tgtEl>
                                        <p:attrNameLst>
                                          <p:attrName>style.rotation</p:attrName>
                                        </p:attrNameLst>
                                      </p:cBhvr>
                                      <p:tavLst>
                                        <p:tav tm="0">
                                          <p:val>
                                            <p:fltVal val="90"/>
                                          </p:val>
                                        </p:tav>
                                        <p:tav tm="100000">
                                          <p:val>
                                            <p:fltVal val="0"/>
                                          </p:val>
                                        </p:tav>
                                      </p:tavLst>
                                    </p:anim>
                                    <p:animEffect transition="in" filter="fade">
                                      <p:cBhvr>
                                        <p:cTn id="74" dur="500"/>
                                        <p:tgtEl>
                                          <p:spTgt spid="70">
                                            <p:txEl>
                                              <p:pRg st="0" end="0"/>
                                            </p:txEl>
                                          </p:spTgt>
                                        </p:tgtEl>
                                      </p:cBhvr>
                                    </p:animEffect>
                                  </p:childTnLst>
                                </p:cTn>
                              </p:par>
                              <p:par>
                                <p:cTn id="75" presetID="31" presetClass="entr" presetSubtype="0" fill="hold" grpId="0" nodeType="withEffect">
                                  <p:stCondLst>
                                    <p:cond delay="0"/>
                                  </p:stCondLst>
                                  <p:childTnLst>
                                    <p:set>
                                      <p:cBhvr>
                                        <p:cTn id="76" dur="1" fill="hold">
                                          <p:stCondLst>
                                            <p:cond delay="0"/>
                                          </p:stCondLst>
                                        </p:cTn>
                                        <p:tgtEl>
                                          <p:spTgt spid="71"/>
                                        </p:tgtEl>
                                        <p:attrNameLst>
                                          <p:attrName>style.visibility</p:attrName>
                                        </p:attrNameLst>
                                      </p:cBhvr>
                                      <p:to>
                                        <p:strVal val="visible"/>
                                      </p:to>
                                    </p:set>
                                    <p:anim calcmode="lin" valueType="num">
                                      <p:cBhvr>
                                        <p:cTn id="77" dur="500" fill="hold"/>
                                        <p:tgtEl>
                                          <p:spTgt spid="71"/>
                                        </p:tgtEl>
                                        <p:attrNameLst>
                                          <p:attrName>ppt_w</p:attrName>
                                        </p:attrNameLst>
                                      </p:cBhvr>
                                      <p:tavLst>
                                        <p:tav tm="0">
                                          <p:val>
                                            <p:fltVal val="0"/>
                                          </p:val>
                                        </p:tav>
                                        <p:tav tm="100000">
                                          <p:val>
                                            <p:strVal val="#ppt_w"/>
                                          </p:val>
                                        </p:tav>
                                      </p:tavLst>
                                    </p:anim>
                                    <p:anim calcmode="lin" valueType="num">
                                      <p:cBhvr>
                                        <p:cTn id="78" dur="500" fill="hold"/>
                                        <p:tgtEl>
                                          <p:spTgt spid="71"/>
                                        </p:tgtEl>
                                        <p:attrNameLst>
                                          <p:attrName>ppt_h</p:attrName>
                                        </p:attrNameLst>
                                      </p:cBhvr>
                                      <p:tavLst>
                                        <p:tav tm="0">
                                          <p:val>
                                            <p:fltVal val="0"/>
                                          </p:val>
                                        </p:tav>
                                        <p:tav tm="100000">
                                          <p:val>
                                            <p:strVal val="#ppt_h"/>
                                          </p:val>
                                        </p:tav>
                                      </p:tavLst>
                                    </p:anim>
                                    <p:anim calcmode="lin" valueType="num">
                                      <p:cBhvr>
                                        <p:cTn id="79" dur="500" fill="hold"/>
                                        <p:tgtEl>
                                          <p:spTgt spid="71"/>
                                        </p:tgtEl>
                                        <p:attrNameLst>
                                          <p:attrName>style.rotation</p:attrName>
                                        </p:attrNameLst>
                                      </p:cBhvr>
                                      <p:tavLst>
                                        <p:tav tm="0">
                                          <p:val>
                                            <p:fltVal val="90"/>
                                          </p:val>
                                        </p:tav>
                                        <p:tav tm="100000">
                                          <p:val>
                                            <p:fltVal val="0"/>
                                          </p:val>
                                        </p:tav>
                                      </p:tavLst>
                                    </p:anim>
                                    <p:animEffect transition="in" filter="fade">
                                      <p:cBhvr>
                                        <p:cTn id="80" dur="500"/>
                                        <p:tgtEl>
                                          <p:spTgt spid="71"/>
                                        </p:tgtEl>
                                      </p:cBhvr>
                                    </p:animEffect>
                                  </p:childTnLst>
                                </p:cTn>
                              </p:par>
                            </p:childTnLst>
                          </p:cTn>
                        </p:par>
                        <p:par>
                          <p:cTn id="81" fill="hold">
                            <p:stCondLst>
                              <p:cond delay="4000"/>
                            </p:stCondLst>
                            <p:childTnLst>
                              <p:par>
                                <p:cTn id="82" presetID="10" presetClass="entr" presetSubtype="0" fill="hold" grpId="0" nodeType="afterEffect">
                                  <p:stCondLst>
                                    <p:cond delay="0"/>
                                  </p:stCondLst>
                                  <p:childTnLst>
                                    <p:set>
                                      <p:cBhvr>
                                        <p:cTn id="83" dur="1" fill="hold">
                                          <p:stCondLst>
                                            <p:cond delay="0"/>
                                          </p:stCondLst>
                                        </p:cTn>
                                        <p:tgtEl>
                                          <p:spTgt spid="69">
                                            <p:txEl>
                                              <p:pRg st="0" end="0"/>
                                            </p:txEl>
                                          </p:spTgt>
                                        </p:tgtEl>
                                        <p:attrNameLst>
                                          <p:attrName>style.visibility</p:attrName>
                                        </p:attrNameLst>
                                      </p:cBhvr>
                                      <p:to>
                                        <p:strVal val="visible"/>
                                      </p:to>
                                    </p:set>
                                    <p:animEffect transition="in" filter="fade">
                                      <p:cBhvr>
                                        <p:cTn id="84" dur="500"/>
                                        <p:tgtEl>
                                          <p:spTgt spid="69">
                                            <p:txEl>
                                              <p:pRg st="0" end="0"/>
                                            </p:txEl>
                                          </p:spTgt>
                                        </p:tgtEl>
                                      </p:cBhvr>
                                    </p:animEffect>
                                  </p:childTnLst>
                                </p:cTn>
                              </p:par>
                            </p:childTnLst>
                          </p:cTn>
                        </p:par>
                        <p:par>
                          <p:cTn id="85" fill="hold">
                            <p:stCondLst>
                              <p:cond delay="4500"/>
                            </p:stCondLst>
                            <p:childTnLst>
                              <p:par>
                                <p:cTn id="86" presetID="16" presetClass="entr" presetSubtype="37" fill="hold" grpId="0" nodeType="afterEffect">
                                  <p:stCondLst>
                                    <p:cond delay="0"/>
                                  </p:stCondLst>
                                  <p:childTnLst>
                                    <p:set>
                                      <p:cBhvr>
                                        <p:cTn id="87" dur="1" fill="hold">
                                          <p:stCondLst>
                                            <p:cond delay="0"/>
                                          </p:stCondLst>
                                        </p:cTn>
                                        <p:tgtEl>
                                          <p:spTgt spid="72"/>
                                        </p:tgtEl>
                                        <p:attrNameLst>
                                          <p:attrName>style.visibility</p:attrName>
                                        </p:attrNameLst>
                                      </p:cBhvr>
                                      <p:to>
                                        <p:strVal val="visible"/>
                                      </p:to>
                                    </p:set>
                                    <p:animEffect transition="in" filter="barn(outVertical)">
                                      <p:cBhvr>
                                        <p:cTn id="88" dur="500"/>
                                        <p:tgtEl>
                                          <p:spTgt spid="72"/>
                                        </p:tgtEl>
                                      </p:cBhvr>
                                    </p:animEffect>
                                  </p:childTnLst>
                                </p:cTn>
                              </p:par>
                            </p:childTnLst>
                          </p:cTn>
                        </p:par>
                        <p:par>
                          <p:cTn id="89" fill="hold">
                            <p:stCondLst>
                              <p:cond delay="5000"/>
                            </p:stCondLst>
                            <p:childTnLst>
                              <p:par>
                                <p:cTn id="90" presetID="31" presetClass="entr" presetSubtype="0" fill="hold" nodeType="afterEffect">
                                  <p:stCondLst>
                                    <p:cond delay="0"/>
                                  </p:stCondLst>
                                  <p:childTnLst>
                                    <p:set>
                                      <p:cBhvr>
                                        <p:cTn id="91" dur="1" fill="hold">
                                          <p:stCondLst>
                                            <p:cond delay="0"/>
                                          </p:stCondLst>
                                        </p:cTn>
                                        <p:tgtEl>
                                          <p:spTgt spid="73"/>
                                        </p:tgtEl>
                                        <p:attrNameLst>
                                          <p:attrName>style.visibility</p:attrName>
                                        </p:attrNameLst>
                                      </p:cBhvr>
                                      <p:to>
                                        <p:strVal val="visible"/>
                                      </p:to>
                                    </p:set>
                                    <p:anim calcmode="lin" valueType="num">
                                      <p:cBhvr>
                                        <p:cTn id="92" dur="500" fill="hold"/>
                                        <p:tgtEl>
                                          <p:spTgt spid="73"/>
                                        </p:tgtEl>
                                        <p:attrNameLst>
                                          <p:attrName>ppt_w</p:attrName>
                                        </p:attrNameLst>
                                      </p:cBhvr>
                                      <p:tavLst>
                                        <p:tav tm="0">
                                          <p:val>
                                            <p:fltVal val="0"/>
                                          </p:val>
                                        </p:tav>
                                        <p:tav tm="100000">
                                          <p:val>
                                            <p:strVal val="#ppt_w"/>
                                          </p:val>
                                        </p:tav>
                                      </p:tavLst>
                                    </p:anim>
                                    <p:anim calcmode="lin" valueType="num">
                                      <p:cBhvr>
                                        <p:cTn id="93" dur="500" fill="hold"/>
                                        <p:tgtEl>
                                          <p:spTgt spid="73"/>
                                        </p:tgtEl>
                                        <p:attrNameLst>
                                          <p:attrName>ppt_h</p:attrName>
                                        </p:attrNameLst>
                                      </p:cBhvr>
                                      <p:tavLst>
                                        <p:tav tm="0">
                                          <p:val>
                                            <p:fltVal val="0"/>
                                          </p:val>
                                        </p:tav>
                                        <p:tav tm="100000">
                                          <p:val>
                                            <p:strVal val="#ppt_h"/>
                                          </p:val>
                                        </p:tav>
                                      </p:tavLst>
                                    </p:anim>
                                    <p:anim calcmode="lin" valueType="num">
                                      <p:cBhvr>
                                        <p:cTn id="94" dur="500" fill="hold"/>
                                        <p:tgtEl>
                                          <p:spTgt spid="73"/>
                                        </p:tgtEl>
                                        <p:attrNameLst>
                                          <p:attrName>style.rotation</p:attrName>
                                        </p:attrNameLst>
                                      </p:cBhvr>
                                      <p:tavLst>
                                        <p:tav tm="0">
                                          <p:val>
                                            <p:fltVal val="90"/>
                                          </p:val>
                                        </p:tav>
                                        <p:tav tm="100000">
                                          <p:val>
                                            <p:fltVal val="0"/>
                                          </p:val>
                                        </p:tav>
                                      </p:tavLst>
                                    </p:anim>
                                    <p:animEffect transition="in" filter="fade">
                                      <p:cBhvr>
                                        <p:cTn id="95" dur="500"/>
                                        <p:tgtEl>
                                          <p:spTgt spid="73"/>
                                        </p:tgtEl>
                                      </p:cBhvr>
                                    </p:animEffect>
                                  </p:childTnLst>
                                </p:cTn>
                              </p:par>
                              <p:par>
                                <p:cTn id="96" presetID="31" presetClass="entr" presetSubtype="0" fill="hold" grpId="0" nodeType="withEffect">
                                  <p:stCondLst>
                                    <p:cond delay="0"/>
                                  </p:stCondLst>
                                  <p:childTnLst>
                                    <p:set>
                                      <p:cBhvr>
                                        <p:cTn id="97" dur="1" fill="hold">
                                          <p:stCondLst>
                                            <p:cond delay="0"/>
                                          </p:stCondLst>
                                        </p:cTn>
                                        <p:tgtEl>
                                          <p:spTgt spid="75">
                                            <p:txEl>
                                              <p:pRg st="0" end="0"/>
                                            </p:txEl>
                                          </p:spTgt>
                                        </p:tgtEl>
                                        <p:attrNameLst>
                                          <p:attrName>style.visibility</p:attrName>
                                        </p:attrNameLst>
                                      </p:cBhvr>
                                      <p:to>
                                        <p:strVal val="visible"/>
                                      </p:to>
                                    </p:set>
                                    <p:anim calcmode="lin" valueType="num">
                                      <p:cBhvr>
                                        <p:cTn id="98" dur="500" fill="hold"/>
                                        <p:tgtEl>
                                          <p:spTgt spid="75">
                                            <p:txEl>
                                              <p:pRg st="0" end="0"/>
                                            </p:txEl>
                                          </p:spTgt>
                                        </p:tgtEl>
                                        <p:attrNameLst>
                                          <p:attrName>ppt_w</p:attrName>
                                        </p:attrNameLst>
                                      </p:cBhvr>
                                      <p:tavLst>
                                        <p:tav tm="0">
                                          <p:val>
                                            <p:fltVal val="0"/>
                                          </p:val>
                                        </p:tav>
                                        <p:tav tm="100000">
                                          <p:val>
                                            <p:strVal val="#ppt_w"/>
                                          </p:val>
                                        </p:tav>
                                      </p:tavLst>
                                    </p:anim>
                                    <p:anim calcmode="lin" valueType="num">
                                      <p:cBhvr>
                                        <p:cTn id="99" dur="500" fill="hold"/>
                                        <p:tgtEl>
                                          <p:spTgt spid="75">
                                            <p:txEl>
                                              <p:pRg st="0" end="0"/>
                                            </p:txEl>
                                          </p:spTgt>
                                        </p:tgtEl>
                                        <p:attrNameLst>
                                          <p:attrName>ppt_h</p:attrName>
                                        </p:attrNameLst>
                                      </p:cBhvr>
                                      <p:tavLst>
                                        <p:tav tm="0">
                                          <p:val>
                                            <p:fltVal val="0"/>
                                          </p:val>
                                        </p:tav>
                                        <p:tav tm="100000">
                                          <p:val>
                                            <p:strVal val="#ppt_h"/>
                                          </p:val>
                                        </p:tav>
                                      </p:tavLst>
                                    </p:anim>
                                    <p:anim calcmode="lin" valueType="num">
                                      <p:cBhvr>
                                        <p:cTn id="100" dur="500" fill="hold"/>
                                        <p:tgtEl>
                                          <p:spTgt spid="75">
                                            <p:txEl>
                                              <p:pRg st="0" end="0"/>
                                            </p:txEl>
                                          </p:spTgt>
                                        </p:tgtEl>
                                        <p:attrNameLst>
                                          <p:attrName>style.rotation</p:attrName>
                                        </p:attrNameLst>
                                      </p:cBhvr>
                                      <p:tavLst>
                                        <p:tav tm="0">
                                          <p:val>
                                            <p:fltVal val="90"/>
                                          </p:val>
                                        </p:tav>
                                        <p:tav tm="100000">
                                          <p:val>
                                            <p:fltVal val="0"/>
                                          </p:val>
                                        </p:tav>
                                      </p:tavLst>
                                    </p:anim>
                                    <p:animEffect transition="in" filter="fade">
                                      <p:cBhvr>
                                        <p:cTn id="101" dur="500"/>
                                        <p:tgtEl>
                                          <p:spTgt spid="75">
                                            <p:txEl>
                                              <p:pRg st="0" end="0"/>
                                            </p:txEl>
                                          </p:spTgt>
                                        </p:tgtEl>
                                      </p:cBhvr>
                                    </p:animEffect>
                                  </p:childTnLst>
                                </p:cTn>
                              </p:par>
                              <p:par>
                                <p:cTn id="102" presetID="31" presetClass="entr" presetSubtype="0" fill="hold" grpId="0" nodeType="withEffect">
                                  <p:stCondLst>
                                    <p:cond delay="0"/>
                                  </p:stCondLst>
                                  <p:childTnLst>
                                    <p:set>
                                      <p:cBhvr>
                                        <p:cTn id="103" dur="1" fill="hold">
                                          <p:stCondLst>
                                            <p:cond delay="0"/>
                                          </p:stCondLst>
                                        </p:cTn>
                                        <p:tgtEl>
                                          <p:spTgt spid="76"/>
                                        </p:tgtEl>
                                        <p:attrNameLst>
                                          <p:attrName>style.visibility</p:attrName>
                                        </p:attrNameLst>
                                      </p:cBhvr>
                                      <p:to>
                                        <p:strVal val="visible"/>
                                      </p:to>
                                    </p:set>
                                    <p:anim calcmode="lin" valueType="num">
                                      <p:cBhvr>
                                        <p:cTn id="104" dur="500" fill="hold"/>
                                        <p:tgtEl>
                                          <p:spTgt spid="76"/>
                                        </p:tgtEl>
                                        <p:attrNameLst>
                                          <p:attrName>ppt_w</p:attrName>
                                        </p:attrNameLst>
                                      </p:cBhvr>
                                      <p:tavLst>
                                        <p:tav tm="0">
                                          <p:val>
                                            <p:fltVal val="0"/>
                                          </p:val>
                                        </p:tav>
                                        <p:tav tm="100000">
                                          <p:val>
                                            <p:strVal val="#ppt_w"/>
                                          </p:val>
                                        </p:tav>
                                      </p:tavLst>
                                    </p:anim>
                                    <p:anim calcmode="lin" valueType="num">
                                      <p:cBhvr>
                                        <p:cTn id="105" dur="500" fill="hold"/>
                                        <p:tgtEl>
                                          <p:spTgt spid="76"/>
                                        </p:tgtEl>
                                        <p:attrNameLst>
                                          <p:attrName>ppt_h</p:attrName>
                                        </p:attrNameLst>
                                      </p:cBhvr>
                                      <p:tavLst>
                                        <p:tav tm="0">
                                          <p:val>
                                            <p:fltVal val="0"/>
                                          </p:val>
                                        </p:tav>
                                        <p:tav tm="100000">
                                          <p:val>
                                            <p:strVal val="#ppt_h"/>
                                          </p:val>
                                        </p:tav>
                                      </p:tavLst>
                                    </p:anim>
                                    <p:anim calcmode="lin" valueType="num">
                                      <p:cBhvr>
                                        <p:cTn id="106" dur="500" fill="hold"/>
                                        <p:tgtEl>
                                          <p:spTgt spid="76"/>
                                        </p:tgtEl>
                                        <p:attrNameLst>
                                          <p:attrName>style.rotation</p:attrName>
                                        </p:attrNameLst>
                                      </p:cBhvr>
                                      <p:tavLst>
                                        <p:tav tm="0">
                                          <p:val>
                                            <p:fltVal val="90"/>
                                          </p:val>
                                        </p:tav>
                                        <p:tav tm="100000">
                                          <p:val>
                                            <p:fltVal val="0"/>
                                          </p:val>
                                        </p:tav>
                                      </p:tavLst>
                                    </p:anim>
                                    <p:animEffect transition="in" filter="fade">
                                      <p:cBhvr>
                                        <p:cTn id="107" dur="500"/>
                                        <p:tgtEl>
                                          <p:spTgt spid="76"/>
                                        </p:tgtEl>
                                      </p:cBhvr>
                                    </p:animEffect>
                                  </p:childTnLst>
                                </p:cTn>
                              </p:par>
                            </p:childTnLst>
                          </p:cTn>
                        </p:par>
                        <p:par>
                          <p:cTn id="108" fill="hold">
                            <p:stCondLst>
                              <p:cond delay="5500"/>
                            </p:stCondLst>
                            <p:childTnLst>
                              <p:par>
                                <p:cTn id="109" presetID="10" presetClass="entr" presetSubtype="0" fill="hold" grpId="0" nodeType="afterEffect">
                                  <p:stCondLst>
                                    <p:cond delay="0"/>
                                  </p:stCondLst>
                                  <p:childTnLst>
                                    <p:set>
                                      <p:cBhvr>
                                        <p:cTn id="110" dur="1" fill="hold">
                                          <p:stCondLst>
                                            <p:cond delay="0"/>
                                          </p:stCondLst>
                                        </p:cTn>
                                        <p:tgtEl>
                                          <p:spTgt spid="74">
                                            <p:txEl>
                                              <p:pRg st="0" end="0"/>
                                            </p:txEl>
                                          </p:spTgt>
                                        </p:tgtEl>
                                        <p:attrNameLst>
                                          <p:attrName>style.visibility</p:attrName>
                                        </p:attrNameLst>
                                      </p:cBhvr>
                                      <p:to>
                                        <p:strVal val="visible"/>
                                      </p:to>
                                    </p:set>
                                    <p:animEffect transition="in" filter="fade">
                                      <p:cBhvr>
                                        <p:cTn id="111" dur="500"/>
                                        <p:tgtEl>
                                          <p:spTgt spid="74">
                                            <p:txEl>
                                              <p:pRg st="0" end="0"/>
                                            </p:txEl>
                                          </p:spTgt>
                                        </p:tgtEl>
                                      </p:cBhvr>
                                    </p:animEffect>
                                  </p:childTnLst>
                                </p:cTn>
                              </p:par>
                            </p:childTnLst>
                          </p:cTn>
                        </p:par>
                        <p:par>
                          <p:cTn id="112" fill="hold">
                            <p:stCondLst>
                              <p:cond delay="6000"/>
                            </p:stCondLst>
                            <p:childTnLst>
                              <p:par>
                                <p:cTn id="113" presetID="16" presetClass="entr" presetSubtype="37" fill="hold" grpId="0" nodeType="afterEffect">
                                  <p:stCondLst>
                                    <p:cond delay="0"/>
                                  </p:stCondLst>
                                  <p:childTnLst>
                                    <p:set>
                                      <p:cBhvr>
                                        <p:cTn id="114" dur="1" fill="hold">
                                          <p:stCondLst>
                                            <p:cond delay="0"/>
                                          </p:stCondLst>
                                        </p:cTn>
                                        <p:tgtEl>
                                          <p:spTgt spid="77"/>
                                        </p:tgtEl>
                                        <p:attrNameLst>
                                          <p:attrName>style.visibility</p:attrName>
                                        </p:attrNameLst>
                                      </p:cBhvr>
                                      <p:to>
                                        <p:strVal val="visible"/>
                                      </p:to>
                                    </p:set>
                                    <p:animEffect transition="in" filter="barn(outVertical)">
                                      <p:cBhvr>
                                        <p:cTn id="115" dur="500"/>
                                        <p:tgtEl>
                                          <p:spTgt spid="77"/>
                                        </p:tgtEl>
                                      </p:cBhvr>
                                    </p:animEffect>
                                  </p:childTnLst>
                                </p:cTn>
                              </p:par>
                            </p:childTnLst>
                          </p:cTn>
                        </p:par>
                        <p:par>
                          <p:cTn id="116" fill="hold">
                            <p:stCondLst>
                              <p:cond delay="6500"/>
                            </p:stCondLst>
                            <p:childTnLst>
                              <p:par>
                                <p:cTn id="117" presetID="31" presetClass="entr" presetSubtype="0" fill="hold" nodeType="afterEffect">
                                  <p:stCondLst>
                                    <p:cond delay="0"/>
                                  </p:stCondLst>
                                  <p:childTnLst>
                                    <p:set>
                                      <p:cBhvr>
                                        <p:cTn id="118" dur="1" fill="hold">
                                          <p:stCondLst>
                                            <p:cond delay="0"/>
                                          </p:stCondLst>
                                        </p:cTn>
                                        <p:tgtEl>
                                          <p:spTgt spid="78"/>
                                        </p:tgtEl>
                                        <p:attrNameLst>
                                          <p:attrName>style.visibility</p:attrName>
                                        </p:attrNameLst>
                                      </p:cBhvr>
                                      <p:to>
                                        <p:strVal val="visible"/>
                                      </p:to>
                                    </p:set>
                                    <p:anim calcmode="lin" valueType="num">
                                      <p:cBhvr>
                                        <p:cTn id="119" dur="500" fill="hold"/>
                                        <p:tgtEl>
                                          <p:spTgt spid="78"/>
                                        </p:tgtEl>
                                        <p:attrNameLst>
                                          <p:attrName>ppt_w</p:attrName>
                                        </p:attrNameLst>
                                      </p:cBhvr>
                                      <p:tavLst>
                                        <p:tav tm="0">
                                          <p:val>
                                            <p:fltVal val="0"/>
                                          </p:val>
                                        </p:tav>
                                        <p:tav tm="100000">
                                          <p:val>
                                            <p:strVal val="#ppt_w"/>
                                          </p:val>
                                        </p:tav>
                                      </p:tavLst>
                                    </p:anim>
                                    <p:anim calcmode="lin" valueType="num">
                                      <p:cBhvr>
                                        <p:cTn id="120" dur="500" fill="hold"/>
                                        <p:tgtEl>
                                          <p:spTgt spid="78"/>
                                        </p:tgtEl>
                                        <p:attrNameLst>
                                          <p:attrName>ppt_h</p:attrName>
                                        </p:attrNameLst>
                                      </p:cBhvr>
                                      <p:tavLst>
                                        <p:tav tm="0">
                                          <p:val>
                                            <p:fltVal val="0"/>
                                          </p:val>
                                        </p:tav>
                                        <p:tav tm="100000">
                                          <p:val>
                                            <p:strVal val="#ppt_h"/>
                                          </p:val>
                                        </p:tav>
                                      </p:tavLst>
                                    </p:anim>
                                    <p:anim calcmode="lin" valueType="num">
                                      <p:cBhvr>
                                        <p:cTn id="121" dur="500" fill="hold"/>
                                        <p:tgtEl>
                                          <p:spTgt spid="78"/>
                                        </p:tgtEl>
                                        <p:attrNameLst>
                                          <p:attrName>style.rotation</p:attrName>
                                        </p:attrNameLst>
                                      </p:cBhvr>
                                      <p:tavLst>
                                        <p:tav tm="0">
                                          <p:val>
                                            <p:fltVal val="90"/>
                                          </p:val>
                                        </p:tav>
                                        <p:tav tm="100000">
                                          <p:val>
                                            <p:fltVal val="0"/>
                                          </p:val>
                                        </p:tav>
                                      </p:tavLst>
                                    </p:anim>
                                    <p:animEffect transition="in" filter="fade">
                                      <p:cBhvr>
                                        <p:cTn id="122" dur="500"/>
                                        <p:tgtEl>
                                          <p:spTgt spid="78"/>
                                        </p:tgtEl>
                                      </p:cBhvr>
                                    </p:animEffect>
                                  </p:childTnLst>
                                </p:cTn>
                              </p:par>
                              <p:par>
                                <p:cTn id="123" presetID="31" presetClass="entr" presetSubtype="0" fill="hold" grpId="0" nodeType="withEffect">
                                  <p:stCondLst>
                                    <p:cond delay="0"/>
                                  </p:stCondLst>
                                  <p:childTnLst>
                                    <p:set>
                                      <p:cBhvr>
                                        <p:cTn id="124" dur="1" fill="hold">
                                          <p:stCondLst>
                                            <p:cond delay="0"/>
                                          </p:stCondLst>
                                        </p:cTn>
                                        <p:tgtEl>
                                          <p:spTgt spid="80">
                                            <p:txEl>
                                              <p:pRg st="0" end="0"/>
                                            </p:txEl>
                                          </p:spTgt>
                                        </p:tgtEl>
                                        <p:attrNameLst>
                                          <p:attrName>style.visibility</p:attrName>
                                        </p:attrNameLst>
                                      </p:cBhvr>
                                      <p:to>
                                        <p:strVal val="visible"/>
                                      </p:to>
                                    </p:set>
                                    <p:anim calcmode="lin" valueType="num">
                                      <p:cBhvr>
                                        <p:cTn id="125" dur="500" fill="hold"/>
                                        <p:tgtEl>
                                          <p:spTgt spid="80">
                                            <p:txEl>
                                              <p:pRg st="0" end="0"/>
                                            </p:txEl>
                                          </p:spTgt>
                                        </p:tgtEl>
                                        <p:attrNameLst>
                                          <p:attrName>ppt_w</p:attrName>
                                        </p:attrNameLst>
                                      </p:cBhvr>
                                      <p:tavLst>
                                        <p:tav tm="0">
                                          <p:val>
                                            <p:fltVal val="0"/>
                                          </p:val>
                                        </p:tav>
                                        <p:tav tm="100000">
                                          <p:val>
                                            <p:strVal val="#ppt_w"/>
                                          </p:val>
                                        </p:tav>
                                      </p:tavLst>
                                    </p:anim>
                                    <p:anim calcmode="lin" valueType="num">
                                      <p:cBhvr>
                                        <p:cTn id="126" dur="500" fill="hold"/>
                                        <p:tgtEl>
                                          <p:spTgt spid="80">
                                            <p:txEl>
                                              <p:pRg st="0" end="0"/>
                                            </p:txEl>
                                          </p:spTgt>
                                        </p:tgtEl>
                                        <p:attrNameLst>
                                          <p:attrName>ppt_h</p:attrName>
                                        </p:attrNameLst>
                                      </p:cBhvr>
                                      <p:tavLst>
                                        <p:tav tm="0">
                                          <p:val>
                                            <p:fltVal val="0"/>
                                          </p:val>
                                        </p:tav>
                                        <p:tav tm="100000">
                                          <p:val>
                                            <p:strVal val="#ppt_h"/>
                                          </p:val>
                                        </p:tav>
                                      </p:tavLst>
                                    </p:anim>
                                    <p:anim calcmode="lin" valueType="num">
                                      <p:cBhvr>
                                        <p:cTn id="127" dur="500" fill="hold"/>
                                        <p:tgtEl>
                                          <p:spTgt spid="80">
                                            <p:txEl>
                                              <p:pRg st="0" end="0"/>
                                            </p:txEl>
                                          </p:spTgt>
                                        </p:tgtEl>
                                        <p:attrNameLst>
                                          <p:attrName>style.rotation</p:attrName>
                                        </p:attrNameLst>
                                      </p:cBhvr>
                                      <p:tavLst>
                                        <p:tav tm="0">
                                          <p:val>
                                            <p:fltVal val="90"/>
                                          </p:val>
                                        </p:tav>
                                        <p:tav tm="100000">
                                          <p:val>
                                            <p:fltVal val="0"/>
                                          </p:val>
                                        </p:tav>
                                      </p:tavLst>
                                    </p:anim>
                                    <p:animEffect transition="in" filter="fade">
                                      <p:cBhvr>
                                        <p:cTn id="128" dur="500"/>
                                        <p:tgtEl>
                                          <p:spTgt spid="80">
                                            <p:txEl>
                                              <p:pRg st="0" end="0"/>
                                            </p:txEl>
                                          </p:spTgt>
                                        </p:tgtEl>
                                      </p:cBhvr>
                                    </p:animEffect>
                                  </p:childTnLst>
                                </p:cTn>
                              </p:par>
                              <p:par>
                                <p:cTn id="129" presetID="31" presetClass="entr" presetSubtype="0" fill="hold" grpId="0" nodeType="withEffect">
                                  <p:stCondLst>
                                    <p:cond delay="0"/>
                                  </p:stCondLst>
                                  <p:childTnLst>
                                    <p:set>
                                      <p:cBhvr>
                                        <p:cTn id="130" dur="1" fill="hold">
                                          <p:stCondLst>
                                            <p:cond delay="0"/>
                                          </p:stCondLst>
                                        </p:cTn>
                                        <p:tgtEl>
                                          <p:spTgt spid="81"/>
                                        </p:tgtEl>
                                        <p:attrNameLst>
                                          <p:attrName>style.visibility</p:attrName>
                                        </p:attrNameLst>
                                      </p:cBhvr>
                                      <p:to>
                                        <p:strVal val="visible"/>
                                      </p:to>
                                    </p:set>
                                    <p:anim calcmode="lin" valueType="num">
                                      <p:cBhvr>
                                        <p:cTn id="131" dur="500" fill="hold"/>
                                        <p:tgtEl>
                                          <p:spTgt spid="81"/>
                                        </p:tgtEl>
                                        <p:attrNameLst>
                                          <p:attrName>ppt_w</p:attrName>
                                        </p:attrNameLst>
                                      </p:cBhvr>
                                      <p:tavLst>
                                        <p:tav tm="0">
                                          <p:val>
                                            <p:fltVal val="0"/>
                                          </p:val>
                                        </p:tav>
                                        <p:tav tm="100000">
                                          <p:val>
                                            <p:strVal val="#ppt_w"/>
                                          </p:val>
                                        </p:tav>
                                      </p:tavLst>
                                    </p:anim>
                                    <p:anim calcmode="lin" valueType="num">
                                      <p:cBhvr>
                                        <p:cTn id="132" dur="500" fill="hold"/>
                                        <p:tgtEl>
                                          <p:spTgt spid="81"/>
                                        </p:tgtEl>
                                        <p:attrNameLst>
                                          <p:attrName>ppt_h</p:attrName>
                                        </p:attrNameLst>
                                      </p:cBhvr>
                                      <p:tavLst>
                                        <p:tav tm="0">
                                          <p:val>
                                            <p:fltVal val="0"/>
                                          </p:val>
                                        </p:tav>
                                        <p:tav tm="100000">
                                          <p:val>
                                            <p:strVal val="#ppt_h"/>
                                          </p:val>
                                        </p:tav>
                                      </p:tavLst>
                                    </p:anim>
                                    <p:anim calcmode="lin" valueType="num">
                                      <p:cBhvr>
                                        <p:cTn id="133" dur="500" fill="hold"/>
                                        <p:tgtEl>
                                          <p:spTgt spid="81"/>
                                        </p:tgtEl>
                                        <p:attrNameLst>
                                          <p:attrName>style.rotation</p:attrName>
                                        </p:attrNameLst>
                                      </p:cBhvr>
                                      <p:tavLst>
                                        <p:tav tm="0">
                                          <p:val>
                                            <p:fltVal val="90"/>
                                          </p:val>
                                        </p:tav>
                                        <p:tav tm="100000">
                                          <p:val>
                                            <p:fltVal val="0"/>
                                          </p:val>
                                        </p:tav>
                                      </p:tavLst>
                                    </p:anim>
                                    <p:animEffect transition="in" filter="fade">
                                      <p:cBhvr>
                                        <p:cTn id="134" dur="500"/>
                                        <p:tgtEl>
                                          <p:spTgt spid="81"/>
                                        </p:tgtEl>
                                      </p:cBhvr>
                                    </p:animEffect>
                                  </p:childTnLst>
                                </p:cTn>
                              </p:par>
                            </p:childTnLst>
                          </p:cTn>
                        </p:par>
                        <p:par>
                          <p:cTn id="135" fill="hold">
                            <p:stCondLst>
                              <p:cond delay="7000"/>
                            </p:stCondLst>
                            <p:childTnLst>
                              <p:par>
                                <p:cTn id="136" presetID="10" presetClass="entr" presetSubtype="0" fill="hold" grpId="0" nodeType="afterEffect">
                                  <p:stCondLst>
                                    <p:cond delay="0"/>
                                  </p:stCondLst>
                                  <p:childTnLst>
                                    <p:set>
                                      <p:cBhvr>
                                        <p:cTn id="137" dur="1" fill="hold">
                                          <p:stCondLst>
                                            <p:cond delay="0"/>
                                          </p:stCondLst>
                                        </p:cTn>
                                        <p:tgtEl>
                                          <p:spTgt spid="79">
                                            <p:txEl>
                                              <p:pRg st="0" end="0"/>
                                            </p:txEl>
                                          </p:spTgt>
                                        </p:tgtEl>
                                        <p:attrNameLst>
                                          <p:attrName>style.visibility</p:attrName>
                                        </p:attrNameLst>
                                      </p:cBhvr>
                                      <p:to>
                                        <p:strVal val="visible"/>
                                      </p:to>
                                    </p:set>
                                    <p:animEffect transition="in" filter="fade">
                                      <p:cBhvr>
                                        <p:cTn id="138"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3" grpId="0" build="p">
        <p:tmplLst>
          <p:tmpl lvl="1">
            <p:tnLst>
              <p:par>
                <p:cTn presetID="3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 calcmode="lin" valueType="num">
                      <p:cBhvr>
                        <p:cTn dur="500" fill="hold"/>
                        <p:tgtEl>
                          <p:spTgt spid="13"/>
                        </p:tgtEl>
                        <p:attrNameLst>
                          <p:attrName>style.rotation</p:attrName>
                        </p:attrNameLst>
                      </p:cBhvr>
                      <p:tavLst>
                        <p:tav tm="0">
                          <p:val>
                            <p:fltVal val="90"/>
                          </p:val>
                        </p:tav>
                        <p:tav tm="100000">
                          <p:val>
                            <p:fltVal val="0"/>
                          </p:val>
                        </p:tav>
                      </p:tavLst>
                    </p:anim>
                    <p:animEffect transition="in" filter="fade">
                      <p:cBhvr>
                        <p:cTn dur="500"/>
                        <p:tgtEl>
                          <p:spTgt spid="13"/>
                        </p:tgtEl>
                      </p:cBhvr>
                    </p:animEffect>
                  </p:childTnLst>
                </p:cTn>
              </p:par>
            </p:tnLst>
          </p:tmpl>
        </p:tmplLst>
      </p:bldP>
      <p:bldP spid="8" grpId="0"/>
      <p:bldP spid="62"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31"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p:cTn dur="500" fill="hold"/>
                        <p:tgtEl>
                          <p:spTgt spid="65"/>
                        </p:tgtEl>
                        <p:attrNameLst>
                          <p:attrName>ppt_w</p:attrName>
                        </p:attrNameLst>
                      </p:cBhvr>
                      <p:tavLst>
                        <p:tav tm="0">
                          <p:val>
                            <p:fltVal val="0"/>
                          </p:val>
                        </p:tav>
                        <p:tav tm="100000">
                          <p:val>
                            <p:strVal val="#ppt_w"/>
                          </p:val>
                        </p:tav>
                      </p:tavLst>
                    </p:anim>
                    <p:anim calcmode="lin" valueType="num">
                      <p:cBhvr>
                        <p:cTn dur="500" fill="hold"/>
                        <p:tgtEl>
                          <p:spTgt spid="65"/>
                        </p:tgtEl>
                        <p:attrNameLst>
                          <p:attrName>ppt_h</p:attrName>
                        </p:attrNameLst>
                      </p:cBhvr>
                      <p:tavLst>
                        <p:tav tm="0">
                          <p:val>
                            <p:fltVal val="0"/>
                          </p:val>
                        </p:tav>
                        <p:tav tm="100000">
                          <p:val>
                            <p:strVal val="#ppt_h"/>
                          </p:val>
                        </p:tav>
                      </p:tavLst>
                    </p:anim>
                    <p:anim calcmode="lin" valueType="num">
                      <p:cBhvr>
                        <p:cTn dur="500" fill="hold"/>
                        <p:tgtEl>
                          <p:spTgt spid="65"/>
                        </p:tgtEl>
                        <p:attrNameLst>
                          <p:attrName>style.rotation</p:attrName>
                        </p:attrNameLst>
                      </p:cBhvr>
                      <p:tavLst>
                        <p:tav tm="0">
                          <p:val>
                            <p:fltVal val="90"/>
                          </p:val>
                        </p:tav>
                        <p:tav tm="100000">
                          <p:val>
                            <p:fltVal val="0"/>
                          </p:val>
                        </p:tav>
                      </p:tavLst>
                    </p:anim>
                    <p:animEffect transition="in" filter="fade">
                      <p:cBhvr>
                        <p:cTn dur="500"/>
                        <p:tgtEl>
                          <p:spTgt spid="65"/>
                        </p:tgtEl>
                      </p:cBhvr>
                    </p:animEffect>
                  </p:childTnLst>
                </p:cTn>
              </p:par>
            </p:tnLst>
          </p:tmpl>
        </p:tmplLst>
      </p:bldP>
      <p:bldP spid="66" grpId="0"/>
      <p:bldP spid="67" grpId="0" animBg="1"/>
      <p:bldP spid="69" grpId="0" build="p">
        <p:tmplLst>
          <p:tmpl lvl="1">
            <p:tnLst>
              <p:par>
                <p:cTn presetID="10" presetClass="entr" presetSubtype="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31"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p:cTn dur="500" fill="hold"/>
                        <p:tgtEl>
                          <p:spTgt spid="70"/>
                        </p:tgtEl>
                        <p:attrNameLst>
                          <p:attrName>ppt_w</p:attrName>
                        </p:attrNameLst>
                      </p:cBhvr>
                      <p:tavLst>
                        <p:tav tm="0">
                          <p:val>
                            <p:fltVal val="0"/>
                          </p:val>
                        </p:tav>
                        <p:tav tm="100000">
                          <p:val>
                            <p:strVal val="#ppt_w"/>
                          </p:val>
                        </p:tav>
                      </p:tavLst>
                    </p:anim>
                    <p:anim calcmode="lin" valueType="num">
                      <p:cBhvr>
                        <p:cTn dur="500" fill="hold"/>
                        <p:tgtEl>
                          <p:spTgt spid="70"/>
                        </p:tgtEl>
                        <p:attrNameLst>
                          <p:attrName>ppt_h</p:attrName>
                        </p:attrNameLst>
                      </p:cBhvr>
                      <p:tavLst>
                        <p:tav tm="0">
                          <p:val>
                            <p:fltVal val="0"/>
                          </p:val>
                        </p:tav>
                        <p:tav tm="100000">
                          <p:val>
                            <p:strVal val="#ppt_h"/>
                          </p:val>
                        </p:tav>
                      </p:tavLst>
                    </p:anim>
                    <p:anim calcmode="lin" valueType="num">
                      <p:cBhvr>
                        <p:cTn dur="500" fill="hold"/>
                        <p:tgtEl>
                          <p:spTgt spid="70"/>
                        </p:tgtEl>
                        <p:attrNameLst>
                          <p:attrName>style.rotation</p:attrName>
                        </p:attrNameLst>
                      </p:cBhvr>
                      <p:tavLst>
                        <p:tav tm="0">
                          <p:val>
                            <p:fltVal val="90"/>
                          </p:val>
                        </p:tav>
                        <p:tav tm="100000">
                          <p:val>
                            <p:fltVal val="0"/>
                          </p:val>
                        </p:tav>
                      </p:tavLst>
                    </p:anim>
                    <p:animEffect transition="in" filter="fade">
                      <p:cBhvr>
                        <p:cTn dur="500"/>
                        <p:tgtEl>
                          <p:spTgt spid="70"/>
                        </p:tgtEl>
                      </p:cBhvr>
                    </p:animEffect>
                  </p:childTnLst>
                </p:cTn>
              </p:par>
            </p:tnLst>
          </p:tmpl>
        </p:tmplLst>
      </p:bldP>
      <p:bldP spid="71" grpId="0"/>
      <p:bldP spid="72" grpId="0" animBg="1"/>
      <p:bldP spid="74" grpId="0" build="p">
        <p:tmplLst>
          <p:tmpl lvl="1">
            <p:tnLst>
              <p:par>
                <p:cTn presetID="10" presetClass="entr" presetSubtype="0"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Effect transition="in" filter="fade">
                      <p:cBhvr>
                        <p:cTn dur="500"/>
                        <p:tgtEl>
                          <p:spTgt spid="74"/>
                        </p:tgtEl>
                      </p:cBhvr>
                    </p:animEffect>
                  </p:childTnLst>
                </p:cTn>
              </p:par>
            </p:tnLst>
          </p:tmpl>
        </p:tmplLst>
      </p:bldP>
      <p:bldP spid="75" grpId="0" build="p">
        <p:tmplLst>
          <p:tmpl lvl="1">
            <p:tnLst>
              <p:par>
                <p:cTn presetID="31" presetClass="entr" presetSubtype="0" fill="hold" nodeType="with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p:cTn dur="500" fill="hold"/>
                        <p:tgtEl>
                          <p:spTgt spid="75"/>
                        </p:tgtEl>
                        <p:attrNameLst>
                          <p:attrName>ppt_w</p:attrName>
                        </p:attrNameLst>
                      </p:cBhvr>
                      <p:tavLst>
                        <p:tav tm="0">
                          <p:val>
                            <p:fltVal val="0"/>
                          </p:val>
                        </p:tav>
                        <p:tav tm="100000">
                          <p:val>
                            <p:strVal val="#ppt_w"/>
                          </p:val>
                        </p:tav>
                      </p:tavLst>
                    </p:anim>
                    <p:anim calcmode="lin" valueType="num">
                      <p:cBhvr>
                        <p:cTn dur="500" fill="hold"/>
                        <p:tgtEl>
                          <p:spTgt spid="75"/>
                        </p:tgtEl>
                        <p:attrNameLst>
                          <p:attrName>ppt_h</p:attrName>
                        </p:attrNameLst>
                      </p:cBhvr>
                      <p:tavLst>
                        <p:tav tm="0">
                          <p:val>
                            <p:fltVal val="0"/>
                          </p:val>
                        </p:tav>
                        <p:tav tm="100000">
                          <p:val>
                            <p:strVal val="#ppt_h"/>
                          </p:val>
                        </p:tav>
                      </p:tavLst>
                    </p:anim>
                    <p:anim calcmode="lin" valueType="num">
                      <p:cBhvr>
                        <p:cTn dur="500" fill="hold"/>
                        <p:tgtEl>
                          <p:spTgt spid="75"/>
                        </p:tgtEl>
                        <p:attrNameLst>
                          <p:attrName>style.rotation</p:attrName>
                        </p:attrNameLst>
                      </p:cBhvr>
                      <p:tavLst>
                        <p:tav tm="0">
                          <p:val>
                            <p:fltVal val="90"/>
                          </p:val>
                        </p:tav>
                        <p:tav tm="100000">
                          <p:val>
                            <p:fltVal val="0"/>
                          </p:val>
                        </p:tav>
                      </p:tavLst>
                    </p:anim>
                    <p:animEffect transition="in" filter="fade">
                      <p:cBhvr>
                        <p:cTn dur="500"/>
                        <p:tgtEl>
                          <p:spTgt spid="75"/>
                        </p:tgtEl>
                      </p:cBhvr>
                    </p:animEffect>
                  </p:childTnLst>
                </p:cTn>
              </p:par>
            </p:tnLst>
          </p:tmpl>
        </p:tmplLst>
      </p:bldP>
      <p:bldP spid="76" grpId="0"/>
      <p:bldP spid="77" grpId="0" animBg="1"/>
      <p:bldP spid="79" grpId="0" build="p">
        <p:tmplLst>
          <p:tmpl lvl="1">
            <p:tnLst>
              <p:par>
                <p:cTn presetID="10" presetClass="entr" presetSubtype="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build="p">
        <p:tmplLst>
          <p:tmpl lvl="1">
            <p:tnLst>
              <p:par>
                <p:cTn presetID="31" presetClass="entr" presetSubtype="0" fill="hold" nodeType="withEffect">
                  <p:stCondLst>
                    <p:cond delay="0"/>
                  </p:stCondLst>
                  <p:childTnLst>
                    <p:set>
                      <p:cBhvr>
                        <p:cTn dur="1" fill="hold">
                          <p:stCondLst>
                            <p:cond delay="0"/>
                          </p:stCondLst>
                        </p:cTn>
                        <p:tgtEl>
                          <p:spTgt spid="80"/>
                        </p:tgtEl>
                        <p:attrNameLst>
                          <p:attrName>style.visibility</p:attrName>
                        </p:attrNameLst>
                      </p:cBhvr>
                      <p:to>
                        <p:strVal val="visible"/>
                      </p:to>
                    </p:set>
                    <p:anim calcmode="lin" valueType="num">
                      <p:cBhvr>
                        <p:cTn dur="500" fill="hold"/>
                        <p:tgtEl>
                          <p:spTgt spid="80"/>
                        </p:tgtEl>
                        <p:attrNameLst>
                          <p:attrName>ppt_w</p:attrName>
                        </p:attrNameLst>
                      </p:cBhvr>
                      <p:tavLst>
                        <p:tav tm="0">
                          <p:val>
                            <p:fltVal val="0"/>
                          </p:val>
                        </p:tav>
                        <p:tav tm="100000">
                          <p:val>
                            <p:strVal val="#ppt_w"/>
                          </p:val>
                        </p:tav>
                      </p:tavLst>
                    </p:anim>
                    <p:anim calcmode="lin" valueType="num">
                      <p:cBhvr>
                        <p:cTn dur="500" fill="hold"/>
                        <p:tgtEl>
                          <p:spTgt spid="80"/>
                        </p:tgtEl>
                        <p:attrNameLst>
                          <p:attrName>ppt_h</p:attrName>
                        </p:attrNameLst>
                      </p:cBhvr>
                      <p:tavLst>
                        <p:tav tm="0">
                          <p:val>
                            <p:fltVal val="0"/>
                          </p:val>
                        </p:tav>
                        <p:tav tm="100000">
                          <p:val>
                            <p:strVal val="#ppt_h"/>
                          </p:val>
                        </p:tav>
                      </p:tavLst>
                    </p:anim>
                    <p:anim calcmode="lin" valueType="num">
                      <p:cBhvr>
                        <p:cTn dur="500" fill="hold"/>
                        <p:tgtEl>
                          <p:spTgt spid="80"/>
                        </p:tgtEl>
                        <p:attrNameLst>
                          <p:attrName>style.rotation</p:attrName>
                        </p:attrNameLst>
                      </p:cBhvr>
                      <p:tavLst>
                        <p:tav tm="0">
                          <p:val>
                            <p:fltVal val="90"/>
                          </p:val>
                        </p:tav>
                        <p:tav tm="100000">
                          <p:val>
                            <p:fltVal val="0"/>
                          </p:val>
                        </p:tav>
                      </p:tavLst>
                    </p:anim>
                    <p:animEffect transition="in" filter="fade">
                      <p:cBhvr>
                        <p:cTn dur="500"/>
                        <p:tgtEl>
                          <p:spTgt spid="80"/>
                        </p:tgtEl>
                      </p:cBhvr>
                    </p:animEffect>
                  </p:childTnLst>
                </p:cTn>
              </p:par>
            </p:tnLst>
          </p:tmpl>
        </p:tmplLst>
      </p:bldP>
      <p:bldP spid="81"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9" name="正方形/長方形 8"/>
          <p:cNvSpPr/>
          <p:nvPr userDrawn="1"/>
        </p:nvSpPr>
        <p:spPr>
          <a:xfrm>
            <a:off x="0" y="3659058"/>
            <a:ext cx="18286413" cy="3689687"/>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プレースホルダー 5"/>
          <p:cNvSpPr>
            <a:spLocks noGrp="1"/>
          </p:cNvSpPr>
          <p:nvPr>
            <p:ph type="body" sz="quarter" idx="13" hasCustomPrompt="1"/>
          </p:nvPr>
        </p:nvSpPr>
        <p:spPr>
          <a:xfrm>
            <a:off x="10448351" y="3957985"/>
            <a:ext cx="6925249" cy="3077948"/>
          </a:xfrm>
          <a:noFill/>
        </p:spPr>
        <p:txBody>
          <a:bodyPr anchor="ctr">
            <a:noAutofit/>
          </a:bodyPr>
          <a:lstStyle>
            <a:lvl1pPr>
              <a:lnSpc>
                <a:spcPct val="120000"/>
              </a:lnSpc>
              <a:spcBef>
                <a:spcPts val="60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5" name="テキスト プレースホルダー 23"/>
          <p:cNvSpPr>
            <a:spLocks noGrp="1"/>
          </p:cNvSpPr>
          <p:nvPr>
            <p:ph type="body" sz="quarter" idx="21" hasCustomPrompt="1"/>
          </p:nvPr>
        </p:nvSpPr>
        <p:spPr>
          <a:xfrm rot="21392017">
            <a:off x="1292769" y="3130395"/>
            <a:ext cx="8768499" cy="4710350"/>
          </a:xfrm>
          <a:blipFill>
            <a:blip r:embed="rId2"/>
            <a:stretch>
              <a:fillRect/>
            </a:stretch>
          </a:blipFill>
        </p:spPr>
        <p:txBody>
          <a:bodyPr/>
          <a:lstStyle/>
          <a:p>
            <a:pPr lvl="0"/>
            <a:r>
              <a:rPr kumimoji="1" lang="en-US" altLang="ja-JP" dirty="0" smtClean="0"/>
              <a:t> </a:t>
            </a:r>
            <a:endParaRPr kumimoji="1" lang="ja-JP" altLang="en-US" dirty="0"/>
          </a:p>
        </p:txBody>
      </p:sp>
      <p:sp>
        <p:nvSpPr>
          <p:cNvPr id="6" name="図プレースホルダー 8"/>
          <p:cNvSpPr>
            <a:spLocks noGrp="1"/>
          </p:cNvSpPr>
          <p:nvPr>
            <p:ph type="pic" sz="quarter" idx="20" hasCustomPrompt="1"/>
          </p:nvPr>
        </p:nvSpPr>
        <p:spPr>
          <a:xfrm rot="21392017">
            <a:off x="1522927" y="3365565"/>
            <a:ext cx="8308182" cy="4240011"/>
          </a:xfrm>
        </p:spPr>
        <p:txBody>
          <a:bodyPr/>
          <a:lstStyle>
            <a:lvl1pPr>
              <a:defRPr/>
            </a:lvl1pPr>
          </a:lstStyle>
          <a:p>
            <a:r>
              <a:rPr kumimoji="1" lang="en-US" altLang="ja-JP" dirty="0" smtClean="0"/>
              <a:t>Add an image here</a:t>
            </a:r>
            <a:endParaRPr kumimoji="1" lang="ja-JP" altLang="en-US" dirty="0"/>
          </a:p>
        </p:txBody>
      </p:sp>
    </p:spTree>
    <p:extLst>
      <p:ext uri="{BB962C8B-B14F-4D97-AF65-F5344CB8AC3E}">
        <p14:creationId xmlns:p14="http://schemas.microsoft.com/office/powerpoint/2010/main" val="396703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6" presetClass="entr" presetSubtype="37"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outVertical)">
                                      <p:cBhvr>
                                        <p:cTn id="16" dur="500"/>
                                        <p:tgtEl>
                                          <p:spTgt spid="9"/>
                                        </p:tgtEl>
                                      </p:cBhvr>
                                    </p:animEffect>
                                  </p:childTnLst>
                                </p:cTn>
                              </p:par>
                              <p:par>
                                <p:cTn id="17" presetID="22" presetClass="entr" presetSubtype="8" fill="hold" grpId="0" nodeType="withEffect">
                                  <p:stCondLst>
                                    <p:cond delay="25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tmplLst>
          <p:tmpl>
            <p:tnLst>
              <p:par>
                <p:cTn presetID="22" presetClass="entr" presetSubtype="8"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5" grpId="0" animBg="1">
        <p:tmplLst>
          <p:tmpl>
            <p:tnLst>
              <p:par>
                <p:cTn presetID="2" presetClass="entr" presetSubtype="8"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Images and Explanatio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11" name="正方形/長方形 10"/>
          <p:cNvSpPr/>
          <p:nvPr userDrawn="1"/>
        </p:nvSpPr>
        <p:spPr>
          <a:xfrm>
            <a:off x="731520" y="5727600"/>
            <a:ext cx="7990450" cy="376809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プレースホルダー 23"/>
          <p:cNvSpPr>
            <a:spLocks noGrp="1"/>
          </p:cNvSpPr>
          <p:nvPr>
            <p:ph type="body" sz="quarter" idx="21" hasCustomPrompt="1"/>
          </p:nvPr>
        </p:nvSpPr>
        <p:spPr>
          <a:xfrm rot="21392017">
            <a:off x="954300" y="2457375"/>
            <a:ext cx="7445007" cy="3999383"/>
          </a:xfrm>
          <a:blipFill>
            <a:blip r:embed="rId2"/>
            <a:stretch>
              <a:fillRect/>
            </a:stretch>
          </a:blipFill>
        </p:spPr>
        <p:txBody>
          <a:bodyPr/>
          <a:lstStyle/>
          <a:p>
            <a:pPr lvl="0"/>
            <a:r>
              <a:rPr kumimoji="1" lang="en-US" altLang="ja-JP" dirty="0" smtClean="0"/>
              <a:t> </a:t>
            </a:r>
            <a:endParaRPr kumimoji="1" lang="ja-JP" altLang="en-US" dirty="0"/>
          </a:p>
        </p:txBody>
      </p:sp>
      <p:sp>
        <p:nvSpPr>
          <p:cNvPr id="14" name="図プレースホルダー 8"/>
          <p:cNvSpPr>
            <a:spLocks noGrp="1"/>
          </p:cNvSpPr>
          <p:nvPr>
            <p:ph type="pic" sz="quarter" idx="20" hasCustomPrompt="1"/>
          </p:nvPr>
        </p:nvSpPr>
        <p:spPr>
          <a:xfrm rot="21392017">
            <a:off x="1168323" y="2666543"/>
            <a:ext cx="7016961" cy="3581047"/>
          </a:xfrm>
        </p:spPr>
        <p:txBody>
          <a:bodyPr/>
          <a:lstStyle>
            <a:lvl1pPr>
              <a:defRPr/>
            </a:lvl1pPr>
          </a:lstStyle>
          <a:p>
            <a:r>
              <a:rPr kumimoji="1" lang="en-US" altLang="ja-JP" dirty="0" smtClean="0"/>
              <a:t>Add an image here</a:t>
            </a:r>
            <a:endParaRPr kumimoji="1" lang="ja-JP" altLang="en-US" dirty="0"/>
          </a:p>
        </p:txBody>
      </p:sp>
      <p:sp>
        <p:nvSpPr>
          <p:cNvPr id="16" name="テキスト プレースホルダー 5"/>
          <p:cNvSpPr>
            <a:spLocks noGrp="1"/>
          </p:cNvSpPr>
          <p:nvPr>
            <p:ph type="body" sz="quarter" idx="13" hasCustomPrompt="1"/>
          </p:nvPr>
        </p:nvSpPr>
        <p:spPr>
          <a:xfrm>
            <a:off x="1099999" y="7393750"/>
            <a:ext cx="7187128" cy="1790372"/>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7" name="テキスト プレースホルダー 5"/>
          <p:cNvSpPr>
            <a:spLocks noGrp="1"/>
          </p:cNvSpPr>
          <p:nvPr>
            <p:ph type="body" sz="quarter" idx="23" hasCustomPrompt="1"/>
          </p:nvPr>
        </p:nvSpPr>
        <p:spPr>
          <a:xfrm rot="21420000">
            <a:off x="1117459" y="6431673"/>
            <a:ext cx="7174747" cy="855095"/>
          </a:xfrm>
          <a:noFill/>
        </p:spPr>
        <p:txBody>
          <a:bodyPr anchor="t">
            <a:noAutofit/>
          </a:bodyPr>
          <a:lstStyle>
            <a:lvl1pPr algn="l">
              <a:lnSpc>
                <a:spcPct val="120000"/>
              </a:lnSpc>
              <a:spcBef>
                <a:spcPts val="600"/>
              </a:spcBef>
              <a:defRPr sz="4000" spc="30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8" name="正方形/長方形 17"/>
          <p:cNvSpPr/>
          <p:nvPr userDrawn="1"/>
        </p:nvSpPr>
        <p:spPr>
          <a:xfrm>
            <a:off x="9528324" y="5737428"/>
            <a:ext cx="7990450" cy="376809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テキスト プレースホルダー 23"/>
          <p:cNvSpPr>
            <a:spLocks noGrp="1"/>
          </p:cNvSpPr>
          <p:nvPr>
            <p:ph type="body" sz="quarter" idx="24" hasCustomPrompt="1"/>
          </p:nvPr>
        </p:nvSpPr>
        <p:spPr>
          <a:xfrm rot="21392017">
            <a:off x="9751104" y="2467203"/>
            <a:ext cx="7445007" cy="3999383"/>
          </a:xfrm>
          <a:blipFill>
            <a:blip r:embed="rId2"/>
            <a:stretch>
              <a:fillRect/>
            </a:stretch>
          </a:blipFill>
        </p:spPr>
        <p:txBody>
          <a:bodyPr/>
          <a:lstStyle/>
          <a:p>
            <a:pPr lvl="0"/>
            <a:r>
              <a:rPr kumimoji="1" lang="en-US" altLang="ja-JP" dirty="0" smtClean="0"/>
              <a:t> </a:t>
            </a:r>
            <a:endParaRPr kumimoji="1" lang="ja-JP" altLang="en-US" dirty="0"/>
          </a:p>
        </p:txBody>
      </p:sp>
      <p:sp>
        <p:nvSpPr>
          <p:cNvPr id="20" name="図プレースホルダー 8"/>
          <p:cNvSpPr>
            <a:spLocks noGrp="1"/>
          </p:cNvSpPr>
          <p:nvPr>
            <p:ph type="pic" sz="quarter" idx="25" hasCustomPrompt="1"/>
          </p:nvPr>
        </p:nvSpPr>
        <p:spPr>
          <a:xfrm rot="21392017">
            <a:off x="9965127" y="2676371"/>
            <a:ext cx="7016961" cy="3581047"/>
          </a:xfrm>
        </p:spPr>
        <p:txBody>
          <a:bodyPr/>
          <a:lstStyle>
            <a:lvl1pPr>
              <a:defRPr/>
            </a:lvl1pPr>
          </a:lstStyle>
          <a:p>
            <a:r>
              <a:rPr kumimoji="1" lang="en-US" altLang="ja-JP" dirty="0" smtClean="0"/>
              <a:t>Add an image here</a:t>
            </a:r>
            <a:endParaRPr kumimoji="1" lang="ja-JP" altLang="en-US" dirty="0"/>
          </a:p>
        </p:txBody>
      </p:sp>
      <p:sp>
        <p:nvSpPr>
          <p:cNvPr id="21" name="テキスト プレースホルダー 5"/>
          <p:cNvSpPr>
            <a:spLocks noGrp="1"/>
          </p:cNvSpPr>
          <p:nvPr>
            <p:ph type="body" sz="quarter" idx="26" hasCustomPrompt="1"/>
          </p:nvPr>
        </p:nvSpPr>
        <p:spPr>
          <a:xfrm>
            <a:off x="9896803" y="7403578"/>
            <a:ext cx="7187128" cy="1790372"/>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2" name="テキスト プレースホルダー 5"/>
          <p:cNvSpPr>
            <a:spLocks noGrp="1"/>
          </p:cNvSpPr>
          <p:nvPr>
            <p:ph type="body" sz="quarter" idx="27" hasCustomPrompt="1"/>
          </p:nvPr>
        </p:nvSpPr>
        <p:spPr>
          <a:xfrm rot="21420000">
            <a:off x="9914263" y="6441501"/>
            <a:ext cx="7174747" cy="855095"/>
          </a:xfrm>
          <a:noFill/>
        </p:spPr>
        <p:txBody>
          <a:bodyPr anchor="t">
            <a:noAutofit/>
          </a:bodyPr>
          <a:lstStyle>
            <a:lvl1pPr algn="l">
              <a:lnSpc>
                <a:spcPct val="120000"/>
              </a:lnSpc>
              <a:spcBef>
                <a:spcPts val="600"/>
              </a:spcBef>
              <a:defRPr sz="4000" spc="30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413940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childTnLst>
                          </p:cTn>
                        </p:par>
                        <p:par>
                          <p:cTn id="11" fill="hold">
                            <p:stCondLst>
                              <p:cond delay="750"/>
                            </p:stCondLst>
                            <p:childTnLst>
                              <p:par>
                                <p:cTn id="12" presetID="16" presetClass="entr" presetSubtype="37"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outVertical)">
                                      <p:cBhvr>
                                        <p:cTn id="14" dur="500"/>
                                        <p:tgtEl>
                                          <p:spTgt spid="11"/>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fade">
                                      <p:cBhvr>
                                        <p:cTn id="18" dur="500"/>
                                        <p:tgtEl>
                                          <p:spTgt spid="17">
                                            <p:txEl>
                                              <p:pRg st="0" end="0"/>
                                            </p:txEl>
                                          </p:spTgt>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wipe(left)">
                                      <p:cBhvr>
                                        <p:cTn id="22" dur="500"/>
                                        <p:tgtEl>
                                          <p:spTgt spid="16">
                                            <p:txEl>
                                              <p:pRg st="0" end="0"/>
                                            </p:txEl>
                                          </p:spTgt>
                                        </p:tgtEl>
                                      </p:cBhvr>
                                    </p:animEffect>
                                  </p:childTnLst>
                                </p:cTn>
                              </p:par>
                            </p:childTnLst>
                          </p:cTn>
                        </p:par>
                        <p:par>
                          <p:cTn id="23" fill="hold">
                            <p:stCondLst>
                              <p:cond delay="2250"/>
                            </p:stCondLst>
                            <p:childTnLst>
                              <p:par>
                                <p:cTn id="24" presetID="22" presetClass="entr" presetSubtype="4"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down)">
                                      <p:cBhvr>
                                        <p:cTn id="26" dur="500"/>
                                        <p:tgtEl>
                                          <p:spTgt spid="19"/>
                                        </p:tgtEl>
                                      </p:cBhvr>
                                    </p:animEffect>
                                  </p:childTnLst>
                                </p:cTn>
                              </p:par>
                              <p:par>
                                <p:cTn id="27" presetID="22" presetClass="entr" presetSubtype="4" fill="hold" grpId="0" nodeType="withEffect">
                                  <p:stCondLst>
                                    <p:cond delay="250"/>
                                  </p:stCondLst>
                                  <p:childTnLst>
                                    <p:set>
                                      <p:cBhvr>
                                        <p:cTn id="28" dur="1" fill="hold">
                                          <p:stCondLst>
                                            <p:cond delay="0"/>
                                          </p:stCondLst>
                                        </p:cTn>
                                        <p:tgtEl>
                                          <p:spTgt spid="20"/>
                                        </p:tgtEl>
                                        <p:attrNameLst>
                                          <p:attrName>style.visibility</p:attrName>
                                        </p:attrNameLst>
                                      </p:cBhvr>
                                      <p:to>
                                        <p:strVal val="visible"/>
                                      </p:to>
                                    </p:set>
                                    <p:animEffect transition="in" filter="wipe(down)">
                                      <p:cBhvr>
                                        <p:cTn id="29" dur="500"/>
                                        <p:tgtEl>
                                          <p:spTgt spid="20"/>
                                        </p:tgtEl>
                                      </p:cBhvr>
                                    </p:animEffect>
                                  </p:childTnLst>
                                </p:cTn>
                              </p:par>
                            </p:childTnLst>
                          </p:cTn>
                        </p:par>
                        <p:par>
                          <p:cTn id="30" fill="hold">
                            <p:stCondLst>
                              <p:cond delay="3000"/>
                            </p:stCondLst>
                            <p:childTnLst>
                              <p:par>
                                <p:cTn id="31" presetID="16" presetClass="entr" presetSubtype="37"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arn(outVertical)">
                                      <p:cBhvr>
                                        <p:cTn id="33" dur="500"/>
                                        <p:tgtEl>
                                          <p:spTgt spid="18"/>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Effect transition="in" filter="fade">
                                      <p:cBhvr>
                                        <p:cTn id="37" dur="500"/>
                                        <p:tgtEl>
                                          <p:spTgt spid="22">
                                            <p:txEl>
                                              <p:pRg st="0" end="0"/>
                                            </p:txEl>
                                          </p:spTgt>
                                        </p:tgtEl>
                                      </p:cBhvr>
                                    </p:animEffect>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21">
                                            <p:txEl>
                                              <p:pRg st="0" end="0"/>
                                            </p:txEl>
                                          </p:spTgt>
                                        </p:tgtEl>
                                        <p:attrNameLst>
                                          <p:attrName>style.visibility</p:attrName>
                                        </p:attrNameLst>
                                      </p:cBhvr>
                                      <p:to>
                                        <p:strVal val="visible"/>
                                      </p:to>
                                    </p:set>
                                    <p:animEffect transition="in" filter="wipe(left)">
                                      <p:cBhvr>
                                        <p:cTn id="41"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tmplLst>
          <p:tmpl>
            <p:tnLst>
              <p:par>
                <p:cTn presetID="2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down)">
                      <p:cBhvr>
                        <p:cTn dur="500"/>
                        <p:tgtEl>
                          <p:spTgt spid="13"/>
                        </p:tgtEl>
                      </p:cBhvr>
                    </p:animEffect>
                  </p:childTnLst>
                </p:cTn>
              </p:par>
            </p:tnLst>
          </p:tmpl>
        </p:tmplLst>
      </p:bldP>
      <p:bldP spid="14" grpId="0"/>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animBg="1"/>
      <p:bldP spid="19" grpId="0" animBg="1">
        <p:tmplLst>
          <p:tmpl>
            <p:tnLst>
              <p:par>
                <p:cTn presetID="22" presetClass="entr" presetSubtype="4"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down)">
                      <p:cBhvr>
                        <p:cTn dur="500"/>
                        <p:tgtEl>
                          <p:spTgt spid="19"/>
                        </p:tgtEl>
                      </p:cBhvr>
                    </p:animEffect>
                  </p:childTnLst>
                </p:cTn>
              </p:par>
            </p:tnLst>
          </p:tmpl>
        </p:tmplLst>
      </p:bldP>
      <p:bldP spid="20" grpId="0"/>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 Image and Explanation">
    <p:spTree>
      <p:nvGrpSpPr>
        <p:cNvPr id="1" name=""/>
        <p:cNvGrpSpPr/>
        <p:nvPr/>
      </p:nvGrpSpPr>
      <p:grpSpPr>
        <a:xfrm>
          <a:off x="0" y="0"/>
          <a:ext cx="0" cy="0"/>
          <a:chOff x="0" y="0"/>
          <a:chExt cx="0" cy="0"/>
        </a:xfrm>
      </p:grpSpPr>
      <p:sp>
        <p:nvSpPr>
          <p:cNvPr id="9" name="正方形/長方形 8"/>
          <p:cNvSpPr/>
          <p:nvPr userDrawn="1"/>
        </p:nvSpPr>
        <p:spPr>
          <a:xfrm>
            <a:off x="0" y="5728564"/>
            <a:ext cx="18286413" cy="364540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プレースホルダー 5"/>
          <p:cNvSpPr>
            <a:spLocks noGrp="1"/>
          </p:cNvSpPr>
          <p:nvPr>
            <p:ph type="body" sz="quarter" idx="13" hasCustomPrompt="1"/>
          </p:nvPr>
        </p:nvSpPr>
        <p:spPr>
          <a:xfrm>
            <a:off x="794779" y="7798797"/>
            <a:ext cx="16696854" cy="1575172"/>
          </a:xfrm>
          <a:noFill/>
        </p:spPr>
        <p:txBody>
          <a:bodyPr anchor="t">
            <a:noAutofit/>
          </a:bodyPr>
          <a:lstStyle>
            <a:lvl1pPr algn="ctr">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5" name="テキスト プレースホルダー 23"/>
          <p:cNvSpPr>
            <a:spLocks noGrp="1"/>
          </p:cNvSpPr>
          <p:nvPr>
            <p:ph type="body" sz="quarter" idx="21" hasCustomPrompt="1"/>
          </p:nvPr>
        </p:nvSpPr>
        <p:spPr>
          <a:xfrm rot="21392017">
            <a:off x="4848166" y="2062584"/>
            <a:ext cx="8768499" cy="4710350"/>
          </a:xfrm>
          <a:blipFill>
            <a:blip r:embed="rId2"/>
            <a:stretch>
              <a:fillRect/>
            </a:stretch>
          </a:blipFill>
        </p:spPr>
        <p:txBody>
          <a:bodyPr/>
          <a:lstStyle/>
          <a:p>
            <a:pPr lvl="0"/>
            <a:r>
              <a:rPr kumimoji="1" lang="en-US" altLang="ja-JP" dirty="0" smtClean="0"/>
              <a:t> </a:t>
            </a:r>
            <a:endParaRPr kumimoji="1" lang="ja-JP" altLang="en-US" dirty="0"/>
          </a:p>
        </p:txBody>
      </p:sp>
      <p:sp>
        <p:nvSpPr>
          <p:cNvPr id="6" name="図プレースホルダー 8"/>
          <p:cNvSpPr>
            <a:spLocks noGrp="1"/>
          </p:cNvSpPr>
          <p:nvPr>
            <p:ph type="pic" sz="quarter" idx="20" hasCustomPrompt="1"/>
          </p:nvPr>
        </p:nvSpPr>
        <p:spPr>
          <a:xfrm rot="21392017">
            <a:off x="5078324" y="2297754"/>
            <a:ext cx="8308182" cy="4240011"/>
          </a:xfrm>
        </p:spPr>
        <p:txBody>
          <a:bodyPr/>
          <a:lstStyle>
            <a:lvl1pPr>
              <a:defRPr/>
            </a:lvl1pPr>
          </a:lstStyle>
          <a:p>
            <a:r>
              <a:rPr kumimoji="1" lang="en-US" altLang="ja-JP" dirty="0" smtClean="0"/>
              <a:t>Add an image here</a:t>
            </a:r>
            <a:endParaRPr kumimoji="1" lang="ja-JP" altLang="en-US" dirty="0"/>
          </a:p>
        </p:txBody>
      </p:sp>
      <p:sp>
        <p:nvSpPr>
          <p:cNvPr id="10" name="テキスト プレースホルダー 5"/>
          <p:cNvSpPr>
            <a:spLocks noGrp="1"/>
          </p:cNvSpPr>
          <p:nvPr>
            <p:ph type="body" sz="quarter" idx="23" hasCustomPrompt="1"/>
          </p:nvPr>
        </p:nvSpPr>
        <p:spPr>
          <a:xfrm rot="21420000">
            <a:off x="4960250" y="6757118"/>
            <a:ext cx="8872375" cy="855095"/>
          </a:xfrm>
          <a:noFill/>
        </p:spPr>
        <p:txBody>
          <a:bodyPr anchor="t">
            <a:noAutofit/>
          </a:bodyPr>
          <a:lstStyle>
            <a:lvl1pPr algn="l">
              <a:lnSpc>
                <a:spcPct val="120000"/>
              </a:lnSpc>
              <a:spcBef>
                <a:spcPts val="600"/>
              </a:spcBef>
              <a:defRPr sz="4000" spc="30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88326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25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par>
                          <p:cTn id="11" fill="hold">
                            <p:stCondLst>
                              <p:cond delay="750"/>
                            </p:stCondLst>
                            <p:childTnLst>
                              <p:par>
                                <p:cTn id="12" presetID="10" presetClass="entr" presetSubtype="0" fill="hold" grpId="0" nodeType="after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500"/>
                                        <p:tgtEl>
                                          <p:spTgt spid="10">
                                            <p:txEl>
                                              <p:pRg st="0" end="0"/>
                                            </p:txEl>
                                          </p:spTgt>
                                        </p:tgtEl>
                                      </p:cBhvr>
                                    </p:animEffect>
                                  </p:childTnLst>
                                </p:cTn>
                              </p:par>
                              <p:par>
                                <p:cTn id="15" presetID="16" presetClass="entr" presetSubtype="37"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outVertical)">
                                      <p:cBhvr>
                                        <p:cTn id="17" dur="500"/>
                                        <p:tgtEl>
                                          <p:spTgt spid="9"/>
                                        </p:tgtEl>
                                      </p:cBhvr>
                                    </p:animEffect>
                                  </p:childTnLst>
                                </p:cTn>
                              </p:par>
                              <p:par>
                                <p:cTn id="18" presetID="22" presetClass="entr" presetSubtype="8"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wipe(left)">
                                      <p:cBhvr>
                                        <p:cTn id="20"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build="p">
        <p:tmplLst>
          <p:tmpl lvl="1">
            <p:tnLst>
              <p:par>
                <p:cTn presetID="22" presetClass="entr" presetSubtype="8"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5" grpId="0" animBg="1">
        <p:tmplLst>
          <p:tmpl>
            <p:tnLst>
              <p:par>
                <p:cTn presetID="22" presetClass="entr" presetSubtype="4"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down)">
                      <p:cBhvr>
                        <p:cTn dur="500"/>
                        <p:tgtEl>
                          <p:spTgt spid="5"/>
                        </p:tgtEl>
                      </p:cBhvr>
                    </p:animEffect>
                  </p:childTnLst>
                </p:cTn>
              </p:par>
            </p:tnLst>
          </p:tmpl>
        </p:tmplLst>
      </p:bldP>
      <p:bldP spid="6"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Images and Explanatio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11" name="正方形/長方形 10"/>
          <p:cNvSpPr/>
          <p:nvPr userDrawn="1"/>
        </p:nvSpPr>
        <p:spPr>
          <a:xfrm>
            <a:off x="304844" y="5604797"/>
            <a:ext cx="5805644" cy="33308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プレースホルダー 23"/>
          <p:cNvSpPr>
            <a:spLocks noGrp="1"/>
          </p:cNvSpPr>
          <p:nvPr>
            <p:ph type="body" sz="quarter" idx="21" hasCustomPrompt="1"/>
          </p:nvPr>
        </p:nvSpPr>
        <p:spPr>
          <a:xfrm rot="21392017">
            <a:off x="429956" y="2900988"/>
            <a:ext cx="5332551" cy="2864593"/>
          </a:xfrm>
          <a:blipFill>
            <a:blip r:embed="rId2"/>
            <a:stretch>
              <a:fillRect/>
            </a:stretch>
          </a:blipFill>
        </p:spPr>
        <p:txBody>
          <a:bodyPr/>
          <a:lstStyle/>
          <a:p>
            <a:pPr lvl="0"/>
            <a:r>
              <a:rPr kumimoji="1" lang="en-US" altLang="ja-JP" dirty="0" smtClean="0"/>
              <a:t> </a:t>
            </a:r>
            <a:endParaRPr kumimoji="1" lang="ja-JP" altLang="en-US" dirty="0"/>
          </a:p>
        </p:txBody>
      </p:sp>
      <p:sp>
        <p:nvSpPr>
          <p:cNvPr id="14" name="図プレースホルダー 8"/>
          <p:cNvSpPr>
            <a:spLocks noGrp="1"/>
          </p:cNvSpPr>
          <p:nvPr>
            <p:ph type="pic" sz="quarter" idx="20" hasCustomPrompt="1"/>
          </p:nvPr>
        </p:nvSpPr>
        <p:spPr>
          <a:xfrm rot="21392017">
            <a:off x="642900" y="3089969"/>
            <a:ext cx="4906663" cy="2486630"/>
          </a:xfrm>
        </p:spPr>
        <p:txBody>
          <a:bodyPr/>
          <a:lstStyle>
            <a:lvl1pPr>
              <a:defRPr/>
            </a:lvl1pPr>
          </a:lstStyle>
          <a:p>
            <a:r>
              <a:rPr kumimoji="1" lang="en-US" altLang="ja-JP" dirty="0" smtClean="0"/>
              <a:t>Add an image here</a:t>
            </a:r>
            <a:endParaRPr kumimoji="1" lang="ja-JP" altLang="en-US" dirty="0"/>
          </a:p>
        </p:txBody>
      </p:sp>
      <p:sp>
        <p:nvSpPr>
          <p:cNvPr id="16" name="テキスト プレースホルダー 5"/>
          <p:cNvSpPr>
            <a:spLocks noGrp="1"/>
          </p:cNvSpPr>
          <p:nvPr>
            <p:ph type="body" sz="quarter" idx="13" hasCustomPrompt="1"/>
          </p:nvPr>
        </p:nvSpPr>
        <p:spPr>
          <a:xfrm>
            <a:off x="484862" y="6702836"/>
            <a:ext cx="5355595" cy="2007305"/>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7" name="テキスト プレースホルダー 5"/>
          <p:cNvSpPr>
            <a:spLocks noGrp="1"/>
          </p:cNvSpPr>
          <p:nvPr>
            <p:ph type="body" sz="quarter" idx="23" hasCustomPrompt="1"/>
          </p:nvPr>
        </p:nvSpPr>
        <p:spPr>
          <a:xfrm rot="21420000">
            <a:off x="556166" y="5717272"/>
            <a:ext cx="5355595" cy="855095"/>
          </a:xfrm>
          <a:noFill/>
        </p:spPr>
        <p:txBody>
          <a:bodyPr anchor="t">
            <a:noAutofit/>
          </a:bodyPr>
          <a:lstStyle>
            <a:lvl1pPr algn="l">
              <a:lnSpc>
                <a:spcPct val="120000"/>
              </a:lnSpc>
              <a:spcBef>
                <a:spcPts val="600"/>
              </a:spcBef>
              <a:defRPr sz="4000" spc="30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1" name="正方形/長方形 30"/>
          <p:cNvSpPr/>
          <p:nvPr userDrawn="1"/>
        </p:nvSpPr>
        <p:spPr>
          <a:xfrm>
            <a:off x="6245503" y="5586876"/>
            <a:ext cx="5805644" cy="33308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テキスト プレースホルダー 23"/>
          <p:cNvSpPr>
            <a:spLocks noGrp="1"/>
          </p:cNvSpPr>
          <p:nvPr>
            <p:ph type="body" sz="quarter" idx="24" hasCustomPrompt="1"/>
          </p:nvPr>
        </p:nvSpPr>
        <p:spPr>
          <a:xfrm rot="21392017">
            <a:off x="6370615" y="2883067"/>
            <a:ext cx="5332551" cy="2864593"/>
          </a:xfrm>
          <a:blipFill>
            <a:blip r:embed="rId2"/>
            <a:stretch>
              <a:fillRect/>
            </a:stretch>
          </a:blipFill>
        </p:spPr>
        <p:txBody>
          <a:bodyPr/>
          <a:lstStyle/>
          <a:p>
            <a:pPr lvl="0"/>
            <a:r>
              <a:rPr kumimoji="1" lang="en-US" altLang="ja-JP" dirty="0" smtClean="0"/>
              <a:t> </a:t>
            </a:r>
            <a:endParaRPr kumimoji="1" lang="ja-JP" altLang="en-US" dirty="0"/>
          </a:p>
        </p:txBody>
      </p:sp>
      <p:sp>
        <p:nvSpPr>
          <p:cNvPr id="33" name="図プレースホルダー 8"/>
          <p:cNvSpPr>
            <a:spLocks noGrp="1"/>
          </p:cNvSpPr>
          <p:nvPr>
            <p:ph type="pic" sz="quarter" idx="25" hasCustomPrompt="1"/>
          </p:nvPr>
        </p:nvSpPr>
        <p:spPr>
          <a:xfrm rot="21392017">
            <a:off x="6583559" y="3072048"/>
            <a:ext cx="4906663" cy="2486630"/>
          </a:xfrm>
        </p:spPr>
        <p:txBody>
          <a:bodyPr/>
          <a:lstStyle>
            <a:lvl1pPr>
              <a:defRPr/>
            </a:lvl1pPr>
          </a:lstStyle>
          <a:p>
            <a:r>
              <a:rPr kumimoji="1" lang="en-US" altLang="ja-JP" dirty="0" smtClean="0"/>
              <a:t>Add an image here</a:t>
            </a:r>
            <a:endParaRPr kumimoji="1" lang="ja-JP" altLang="en-US" dirty="0"/>
          </a:p>
        </p:txBody>
      </p:sp>
      <p:sp>
        <p:nvSpPr>
          <p:cNvPr id="34" name="テキスト プレースホルダー 5"/>
          <p:cNvSpPr>
            <a:spLocks noGrp="1"/>
          </p:cNvSpPr>
          <p:nvPr>
            <p:ph type="body" sz="quarter" idx="26" hasCustomPrompt="1"/>
          </p:nvPr>
        </p:nvSpPr>
        <p:spPr>
          <a:xfrm>
            <a:off x="6425521" y="6684915"/>
            <a:ext cx="5355595" cy="2007305"/>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5" name="テキスト プレースホルダー 5"/>
          <p:cNvSpPr>
            <a:spLocks noGrp="1"/>
          </p:cNvSpPr>
          <p:nvPr>
            <p:ph type="body" sz="quarter" idx="27" hasCustomPrompt="1"/>
          </p:nvPr>
        </p:nvSpPr>
        <p:spPr>
          <a:xfrm rot="21420000">
            <a:off x="6496825" y="5699351"/>
            <a:ext cx="5355595" cy="855095"/>
          </a:xfrm>
          <a:noFill/>
        </p:spPr>
        <p:txBody>
          <a:bodyPr anchor="t">
            <a:noAutofit/>
          </a:bodyPr>
          <a:lstStyle>
            <a:lvl1pPr algn="l">
              <a:lnSpc>
                <a:spcPct val="120000"/>
              </a:lnSpc>
              <a:spcBef>
                <a:spcPts val="600"/>
              </a:spcBef>
              <a:defRPr sz="4000" spc="30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6" name="正方形/長方形 35"/>
          <p:cNvSpPr/>
          <p:nvPr userDrawn="1"/>
        </p:nvSpPr>
        <p:spPr>
          <a:xfrm>
            <a:off x="12203547" y="5575630"/>
            <a:ext cx="5805644" cy="33308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テキスト プレースホルダー 23"/>
          <p:cNvSpPr>
            <a:spLocks noGrp="1"/>
          </p:cNvSpPr>
          <p:nvPr>
            <p:ph type="body" sz="quarter" idx="28" hasCustomPrompt="1"/>
          </p:nvPr>
        </p:nvSpPr>
        <p:spPr>
          <a:xfrm rot="21392017">
            <a:off x="12328659" y="2871821"/>
            <a:ext cx="5332551" cy="2864593"/>
          </a:xfrm>
          <a:blipFill>
            <a:blip r:embed="rId2"/>
            <a:stretch>
              <a:fillRect/>
            </a:stretch>
          </a:blipFill>
        </p:spPr>
        <p:txBody>
          <a:bodyPr/>
          <a:lstStyle/>
          <a:p>
            <a:pPr lvl="0"/>
            <a:r>
              <a:rPr kumimoji="1" lang="en-US" altLang="ja-JP" dirty="0" smtClean="0"/>
              <a:t> </a:t>
            </a:r>
            <a:endParaRPr kumimoji="1" lang="ja-JP" altLang="en-US" dirty="0"/>
          </a:p>
        </p:txBody>
      </p:sp>
      <p:sp>
        <p:nvSpPr>
          <p:cNvPr id="38" name="図プレースホルダー 8"/>
          <p:cNvSpPr>
            <a:spLocks noGrp="1"/>
          </p:cNvSpPr>
          <p:nvPr>
            <p:ph type="pic" sz="quarter" idx="29" hasCustomPrompt="1"/>
          </p:nvPr>
        </p:nvSpPr>
        <p:spPr>
          <a:xfrm rot="21392017">
            <a:off x="12541603" y="3060802"/>
            <a:ext cx="4906663" cy="2486630"/>
          </a:xfrm>
        </p:spPr>
        <p:txBody>
          <a:bodyPr/>
          <a:lstStyle>
            <a:lvl1pPr>
              <a:defRPr/>
            </a:lvl1pPr>
          </a:lstStyle>
          <a:p>
            <a:r>
              <a:rPr kumimoji="1" lang="en-US" altLang="ja-JP" dirty="0" smtClean="0"/>
              <a:t>Add an image here</a:t>
            </a:r>
            <a:endParaRPr kumimoji="1" lang="ja-JP" altLang="en-US" dirty="0"/>
          </a:p>
        </p:txBody>
      </p:sp>
      <p:sp>
        <p:nvSpPr>
          <p:cNvPr id="39" name="テキスト プレースホルダー 5"/>
          <p:cNvSpPr>
            <a:spLocks noGrp="1"/>
          </p:cNvSpPr>
          <p:nvPr>
            <p:ph type="body" sz="quarter" idx="30" hasCustomPrompt="1"/>
          </p:nvPr>
        </p:nvSpPr>
        <p:spPr>
          <a:xfrm>
            <a:off x="12383565" y="6673669"/>
            <a:ext cx="5355595" cy="2007305"/>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40" name="テキスト プレースホルダー 5"/>
          <p:cNvSpPr>
            <a:spLocks noGrp="1"/>
          </p:cNvSpPr>
          <p:nvPr>
            <p:ph type="body" sz="quarter" idx="31" hasCustomPrompt="1"/>
          </p:nvPr>
        </p:nvSpPr>
        <p:spPr>
          <a:xfrm rot="21420000">
            <a:off x="12454869" y="5688105"/>
            <a:ext cx="5355595" cy="855095"/>
          </a:xfrm>
          <a:noFill/>
        </p:spPr>
        <p:txBody>
          <a:bodyPr anchor="t">
            <a:noAutofit/>
          </a:bodyPr>
          <a:lstStyle>
            <a:lvl1pPr algn="l">
              <a:lnSpc>
                <a:spcPct val="120000"/>
              </a:lnSpc>
              <a:spcBef>
                <a:spcPts val="600"/>
              </a:spcBef>
              <a:defRPr sz="4000" spc="30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278422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childTnLst>
                          </p:cTn>
                        </p:par>
                        <p:par>
                          <p:cTn id="11" fill="hold">
                            <p:stCondLst>
                              <p:cond delay="750"/>
                            </p:stCondLst>
                            <p:childTnLst>
                              <p:par>
                                <p:cTn id="12" presetID="16" presetClass="entr" presetSubtype="37"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outVertical)">
                                      <p:cBhvr>
                                        <p:cTn id="14" dur="500"/>
                                        <p:tgtEl>
                                          <p:spTgt spid="11"/>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fade">
                                      <p:cBhvr>
                                        <p:cTn id="18" dur="500"/>
                                        <p:tgtEl>
                                          <p:spTgt spid="17">
                                            <p:txEl>
                                              <p:pRg st="0" end="0"/>
                                            </p:txEl>
                                          </p:spTgt>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par>
                          <p:cTn id="23" fill="hold">
                            <p:stCondLst>
                              <p:cond delay="2250"/>
                            </p:stCondLst>
                            <p:childTnLst>
                              <p:par>
                                <p:cTn id="24" presetID="22" presetClass="entr" presetSubtype="4" fill="hold" grpId="0" nodeType="after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ipe(down)">
                                      <p:cBhvr>
                                        <p:cTn id="26" dur="500"/>
                                        <p:tgtEl>
                                          <p:spTgt spid="32"/>
                                        </p:tgtEl>
                                      </p:cBhvr>
                                    </p:animEffect>
                                  </p:childTnLst>
                                </p:cTn>
                              </p:par>
                              <p:par>
                                <p:cTn id="27" presetID="22" presetClass="entr" presetSubtype="4" fill="hold" grpId="0" nodeType="withEffect">
                                  <p:stCondLst>
                                    <p:cond delay="250"/>
                                  </p:stCondLst>
                                  <p:childTnLst>
                                    <p:set>
                                      <p:cBhvr>
                                        <p:cTn id="28" dur="1" fill="hold">
                                          <p:stCondLst>
                                            <p:cond delay="0"/>
                                          </p:stCondLst>
                                        </p:cTn>
                                        <p:tgtEl>
                                          <p:spTgt spid="33"/>
                                        </p:tgtEl>
                                        <p:attrNameLst>
                                          <p:attrName>style.visibility</p:attrName>
                                        </p:attrNameLst>
                                      </p:cBhvr>
                                      <p:to>
                                        <p:strVal val="visible"/>
                                      </p:to>
                                    </p:set>
                                    <p:animEffect transition="in" filter="wipe(down)">
                                      <p:cBhvr>
                                        <p:cTn id="29" dur="500"/>
                                        <p:tgtEl>
                                          <p:spTgt spid="33"/>
                                        </p:tgtEl>
                                      </p:cBhvr>
                                    </p:animEffect>
                                  </p:childTnLst>
                                </p:cTn>
                              </p:par>
                            </p:childTnLst>
                          </p:cTn>
                        </p:par>
                        <p:par>
                          <p:cTn id="30" fill="hold">
                            <p:stCondLst>
                              <p:cond delay="3000"/>
                            </p:stCondLst>
                            <p:childTnLst>
                              <p:par>
                                <p:cTn id="31" presetID="16" presetClass="entr" presetSubtype="37"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barn(outVertical)">
                                      <p:cBhvr>
                                        <p:cTn id="33" dur="500"/>
                                        <p:tgtEl>
                                          <p:spTgt spid="31"/>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35">
                                            <p:txEl>
                                              <p:pRg st="0" end="0"/>
                                            </p:txEl>
                                          </p:spTgt>
                                        </p:tgtEl>
                                        <p:attrNameLst>
                                          <p:attrName>style.visibility</p:attrName>
                                        </p:attrNameLst>
                                      </p:cBhvr>
                                      <p:to>
                                        <p:strVal val="visible"/>
                                      </p:to>
                                    </p:set>
                                    <p:animEffect transition="in" filter="fade">
                                      <p:cBhvr>
                                        <p:cTn id="37" dur="500"/>
                                        <p:tgtEl>
                                          <p:spTgt spid="35">
                                            <p:txEl>
                                              <p:pRg st="0" end="0"/>
                                            </p:txEl>
                                          </p:spTgt>
                                        </p:tgtEl>
                                      </p:cBhvr>
                                    </p:animEffect>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ipe(left)">
                                      <p:cBhvr>
                                        <p:cTn id="41" dur="500"/>
                                        <p:tgtEl>
                                          <p:spTgt spid="34"/>
                                        </p:tgtEl>
                                      </p:cBhvr>
                                    </p:animEffect>
                                  </p:childTnLst>
                                </p:cTn>
                              </p:par>
                            </p:childTnLst>
                          </p:cTn>
                        </p:par>
                        <p:par>
                          <p:cTn id="42" fill="hold">
                            <p:stCondLst>
                              <p:cond delay="4500"/>
                            </p:stCondLst>
                            <p:childTnLst>
                              <p:par>
                                <p:cTn id="43" presetID="22" presetClass="entr" presetSubtype="4" fill="hold" grpId="0" nodeType="after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down)">
                                      <p:cBhvr>
                                        <p:cTn id="45" dur="500"/>
                                        <p:tgtEl>
                                          <p:spTgt spid="37"/>
                                        </p:tgtEl>
                                      </p:cBhvr>
                                    </p:animEffect>
                                  </p:childTnLst>
                                </p:cTn>
                              </p:par>
                              <p:par>
                                <p:cTn id="46" presetID="22" presetClass="entr" presetSubtype="4" fill="hold" grpId="0" nodeType="withEffect">
                                  <p:stCondLst>
                                    <p:cond delay="250"/>
                                  </p:stCondLst>
                                  <p:childTnLst>
                                    <p:set>
                                      <p:cBhvr>
                                        <p:cTn id="47" dur="1" fill="hold">
                                          <p:stCondLst>
                                            <p:cond delay="0"/>
                                          </p:stCondLst>
                                        </p:cTn>
                                        <p:tgtEl>
                                          <p:spTgt spid="38"/>
                                        </p:tgtEl>
                                        <p:attrNameLst>
                                          <p:attrName>style.visibility</p:attrName>
                                        </p:attrNameLst>
                                      </p:cBhvr>
                                      <p:to>
                                        <p:strVal val="visible"/>
                                      </p:to>
                                    </p:set>
                                    <p:animEffect transition="in" filter="wipe(down)">
                                      <p:cBhvr>
                                        <p:cTn id="48" dur="500"/>
                                        <p:tgtEl>
                                          <p:spTgt spid="38"/>
                                        </p:tgtEl>
                                      </p:cBhvr>
                                    </p:animEffect>
                                  </p:childTnLst>
                                </p:cTn>
                              </p:par>
                            </p:childTnLst>
                          </p:cTn>
                        </p:par>
                        <p:par>
                          <p:cTn id="49" fill="hold">
                            <p:stCondLst>
                              <p:cond delay="5250"/>
                            </p:stCondLst>
                            <p:childTnLst>
                              <p:par>
                                <p:cTn id="50" presetID="16" presetClass="entr" presetSubtype="37" fill="hold" grpId="0" nodeType="after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barn(outVertical)">
                                      <p:cBhvr>
                                        <p:cTn id="52" dur="500"/>
                                        <p:tgtEl>
                                          <p:spTgt spid="36"/>
                                        </p:tgtEl>
                                      </p:cBhvr>
                                    </p:animEffect>
                                  </p:childTnLst>
                                </p:cTn>
                              </p:par>
                            </p:childTnLst>
                          </p:cTn>
                        </p:par>
                        <p:par>
                          <p:cTn id="53" fill="hold">
                            <p:stCondLst>
                              <p:cond delay="5750"/>
                            </p:stCondLst>
                            <p:childTnLst>
                              <p:par>
                                <p:cTn id="54" presetID="10" presetClass="entr" presetSubtype="0" fill="hold" grpId="0" nodeType="afterEffect">
                                  <p:stCondLst>
                                    <p:cond delay="0"/>
                                  </p:stCondLst>
                                  <p:childTnLst>
                                    <p:set>
                                      <p:cBhvr>
                                        <p:cTn id="55" dur="1" fill="hold">
                                          <p:stCondLst>
                                            <p:cond delay="0"/>
                                          </p:stCondLst>
                                        </p:cTn>
                                        <p:tgtEl>
                                          <p:spTgt spid="40">
                                            <p:txEl>
                                              <p:pRg st="0" end="0"/>
                                            </p:txEl>
                                          </p:spTgt>
                                        </p:tgtEl>
                                        <p:attrNameLst>
                                          <p:attrName>style.visibility</p:attrName>
                                        </p:attrNameLst>
                                      </p:cBhvr>
                                      <p:to>
                                        <p:strVal val="visible"/>
                                      </p:to>
                                    </p:set>
                                    <p:animEffect transition="in" filter="fade">
                                      <p:cBhvr>
                                        <p:cTn id="56" dur="500"/>
                                        <p:tgtEl>
                                          <p:spTgt spid="40">
                                            <p:txEl>
                                              <p:pRg st="0" end="0"/>
                                            </p:txEl>
                                          </p:spTgt>
                                        </p:tgtEl>
                                      </p:cBhvr>
                                    </p:animEffect>
                                  </p:childTnLst>
                                </p:cTn>
                              </p:par>
                            </p:childTnLst>
                          </p:cTn>
                        </p:par>
                        <p:par>
                          <p:cTn id="57" fill="hold">
                            <p:stCondLst>
                              <p:cond delay="6250"/>
                            </p:stCondLst>
                            <p:childTnLst>
                              <p:par>
                                <p:cTn id="58" presetID="22" presetClass="entr" presetSubtype="8" fill="hold" grpId="0" nodeType="after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wipe(left)">
                                      <p:cBhvr>
                                        <p:cTn id="6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tmplLst>
          <p:tmpl>
            <p:tnLst>
              <p:par>
                <p:cTn presetID="2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down)">
                      <p:cBhvr>
                        <p:cTn dur="500"/>
                        <p:tgtEl>
                          <p:spTgt spid="13"/>
                        </p:tgtEl>
                      </p:cBhvr>
                    </p:animEffect>
                  </p:childTnLst>
                </p:cTn>
              </p:par>
            </p:tnLst>
          </p:tmpl>
        </p:tmplLst>
      </p:bldP>
      <p:bldP spid="14" grpId="0"/>
      <p:bldP spid="16" grpId="0">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1" grpId="0" animBg="1"/>
      <p:bldP spid="32" grpId="0" animBg="1">
        <p:tmplLst>
          <p:tmpl>
            <p:tnLst>
              <p:par>
                <p:cTn presetID="22" presetClass="entr" presetSubtype="4"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down)">
                      <p:cBhvr>
                        <p:cTn dur="500"/>
                        <p:tgtEl>
                          <p:spTgt spid="32"/>
                        </p:tgtEl>
                      </p:cBhvr>
                    </p:animEffect>
                  </p:childTnLst>
                </p:cTn>
              </p:par>
            </p:tnLst>
          </p:tmpl>
        </p:tmplLst>
      </p:bldP>
      <p:bldP spid="33" grpId="0"/>
      <p:bldP spid="34" grpId="0">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animBg="1">
        <p:tmplLst>
          <p:tmpl>
            <p:tnLst>
              <p:par>
                <p:cTn presetID="22" presetClass="entr" presetSubtype="4"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down)">
                      <p:cBhvr>
                        <p:cTn dur="500"/>
                        <p:tgtEl>
                          <p:spTgt spid="37"/>
                        </p:tgtEl>
                      </p:cBhvr>
                    </p:animEffect>
                  </p:childTnLst>
                </p:cTn>
              </p:par>
            </p:tnLst>
          </p:tmpl>
        </p:tmplLst>
      </p:bldP>
      <p:bldP spid="38" grpId="0"/>
      <p:bldP spid="39" grpId="0">
        <p:tmplLst>
          <p:tmpl>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10"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13" name="テキスト プレースホルダー 23"/>
          <p:cNvSpPr>
            <a:spLocks noGrp="1"/>
          </p:cNvSpPr>
          <p:nvPr>
            <p:ph type="body" sz="quarter" idx="21" hasCustomPrompt="1"/>
          </p:nvPr>
        </p:nvSpPr>
        <p:spPr>
          <a:xfrm rot="21392017">
            <a:off x="429956" y="2135903"/>
            <a:ext cx="5332551" cy="2864593"/>
          </a:xfrm>
          <a:blipFill>
            <a:blip r:embed="rId2"/>
            <a:stretch>
              <a:fillRect/>
            </a:stretch>
          </a:blipFill>
        </p:spPr>
        <p:txBody>
          <a:bodyPr/>
          <a:lstStyle/>
          <a:p>
            <a:pPr lvl="0"/>
            <a:r>
              <a:rPr kumimoji="1" lang="en-US" altLang="ja-JP" dirty="0" smtClean="0"/>
              <a:t> </a:t>
            </a:r>
            <a:endParaRPr kumimoji="1" lang="ja-JP" altLang="en-US" dirty="0"/>
          </a:p>
        </p:txBody>
      </p:sp>
      <p:sp>
        <p:nvSpPr>
          <p:cNvPr id="14" name="図プレースホルダー 8"/>
          <p:cNvSpPr>
            <a:spLocks noGrp="1"/>
          </p:cNvSpPr>
          <p:nvPr>
            <p:ph type="pic" sz="quarter" idx="20" hasCustomPrompt="1"/>
          </p:nvPr>
        </p:nvSpPr>
        <p:spPr>
          <a:xfrm rot="21392017">
            <a:off x="642900" y="2324884"/>
            <a:ext cx="4906663" cy="2486630"/>
          </a:xfrm>
        </p:spPr>
        <p:txBody>
          <a:bodyPr/>
          <a:lstStyle>
            <a:lvl1pPr>
              <a:defRPr/>
            </a:lvl1pPr>
          </a:lstStyle>
          <a:p>
            <a:r>
              <a:rPr kumimoji="1" lang="en-US" altLang="ja-JP" dirty="0" smtClean="0"/>
              <a:t>Add an image here</a:t>
            </a:r>
            <a:endParaRPr kumimoji="1" lang="ja-JP" altLang="en-US" dirty="0"/>
          </a:p>
        </p:txBody>
      </p:sp>
      <p:sp>
        <p:nvSpPr>
          <p:cNvPr id="17" name="テキスト プレースホルダー 5"/>
          <p:cNvSpPr>
            <a:spLocks noGrp="1"/>
          </p:cNvSpPr>
          <p:nvPr>
            <p:ph type="body" sz="quarter" idx="23" hasCustomPrompt="1"/>
          </p:nvPr>
        </p:nvSpPr>
        <p:spPr>
          <a:xfrm rot="21420000">
            <a:off x="556166" y="4952187"/>
            <a:ext cx="5355595" cy="855095"/>
          </a:xfrm>
          <a:noFill/>
        </p:spPr>
        <p:txBody>
          <a:bodyPr anchor="t">
            <a:noAutofit/>
          </a:bodyPr>
          <a:lstStyle>
            <a:lvl1pPr algn="l">
              <a:lnSpc>
                <a:spcPct val="120000"/>
              </a:lnSpc>
              <a:spcBef>
                <a:spcPts val="600"/>
              </a:spcBef>
              <a:defRPr sz="3600" spc="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2" name="テキスト プレースホルダー 23"/>
          <p:cNvSpPr>
            <a:spLocks noGrp="1"/>
          </p:cNvSpPr>
          <p:nvPr>
            <p:ph type="body" sz="quarter" idx="24" hasCustomPrompt="1"/>
          </p:nvPr>
        </p:nvSpPr>
        <p:spPr>
          <a:xfrm rot="21392017">
            <a:off x="6370615" y="2117982"/>
            <a:ext cx="5332551" cy="2864593"/>
          </a:xfrm>
          <a:blipFill>
            <a:blip r:embed="rId2"/>
            <a:stretch>
              <a:fillRect/>
            </a:stretch>
          </a:blipFill>
        </p:spPr>
        <p:txBody>
          <a:bodyPr/>
          <a:lstStyle/>
          <a:p>
            <a:pPr lvl="0"/>
            <a:r>
              <a:rPr kumimoji="1" lang="en-US" altLang="ja-JP" dirty="0" smtClean="0"/>
              <a:t> </a:t>
            </a:r>
            <a:endParaRPr kumimoji="1" lang="ja-JP" altLang="en-US" dirty="0"/>
          </a:p>
        </p:txBody>
      </p:sp>
      <p:sp>
        <p:nvSpPr>
          <p:cNvPr id="33" name="図プレースホルダー 8"/>
          <p:cNvSpPr>
            <a:spLocks noGrp="1"/>
          </p:cNvSpPr>
          <p:nvPr>
            <p:ph type="pic" sz="quarter" idx="25" hasCustomPrompt="1"/>
          </p:nvPr>
        </p:nvSpPr>
        <p:spPr>
          <a:xfrm rot="21392017">
            <a:off x="6583559" y="2306963"/>
            <a:ext cx="4906663" cy="2486630"/>
          </a:xfrm>
        </p:spPr>
        <p:txBody>
          <a:bodyPr/>
          <a:lstStyle>
            <a:lvl1pPr>
              <a:defRPr/>
            </a:lvl1pPr>
          </a:lstStyle>
          <a:p>
            <a:r>
              <a:rPr kumimoji="1" lang="en-US" altLang="ja-JP" dirty="0" smtClean="0"/>
              <a:t>Add an image here</a:t>
            </a:r>
            <a:endParaRPr kumimoji="1" lang="ja-JP" altLang="en-US" dirty="0"/>
          </a:p>
        </p:txBody>
      </p:sp>
      <p:sp>
        <p:nvSpPr>
          <p:cNvPr id="35" name="テキスト プレースホルダー 5"/>
          <p:cNvSpPr>
            <a:spLocks noGrp="1"/>
          </p:cNvSpPr>
          <p:nvPr>
            <p:ph type="body" sz="quarter" idx="27" hasCustomPrompt="1"/>
          </p:nvPr>
        </p:nvSpPr>
        <p:spPr>
          <a:xfrm rot="21420000">
            <a:off x="6496825" y="4934266"/>
            <a:ext cx="5355595" cy="855095"/>
          </a:xfrm>
          <a:noFill/>
        </p:spPr>
        <p:txBody>
          <a:bodyPr anchor="t">
            <a:noAutofit/>
          </a:bodyPr>
          <a:lstStyle>
            <a:lvl1pPr algn="l">
              <a:lnSpc>
                <a:spcPct val="120000"/>
              </a:lnSpc>
              <a:spcBef>
                <a:spcPts val="600"/>
              </a:spcBef>
              <a:defRPr sz="3600" spc="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7" name="テキスト プレースホルダー 23"/>
          <p:cNvSpPr>
            <a:spLocks noGrp="1"/>
          </p:cNvSpPr>
          <p:nvPr>
            <p:ph type="body" sz="quarter" idx="28" hasCustomPrompt="1"/>
          </p:nvPr>
        </p:nvSpPr>
        <p:spPr>
          <a:xfrm rot="21392017">
            <a:off x="12328659" y="2106736"/>
            <a:ext cx="5332551" cy="2864593"/>
          </a:xfrm>
          <a:blipFill>
            <a:blip r:embed="rId2"/>
            <a:stretch>
              <a:fillRect/>
            </a:stretch>
          </a:blipFill>
        </p:spPr>
        <p:txBody>
          <a:bodyPr/>
          <a:lstStyle/>
          <a:p>
            <a:pPr lvl="0"/>
            <a:r>
              <a:rPr kumimoji="1" lang="en-US" altLang="ja-JP" dirty="0" smtClean="0"/>
              <a:t> </a:t>
            </a:r>
            <a:endParaRPr kumimoji="1" lang="ja-JP" altLang="en-US" dirty="0"/>
          </a:p>
        </p:txBody>
      </p:sp>
      <p:sp>
        <p:nvSpPr>
          <p:cNvPr id="38" name="図プレースホルダー 8"/>
          <p:cNvSpPr>
            <a:spLocks noGrp="1"/>
          </p:cNvSpPr>
          <p:nvPr>
            <p:ph type="pic" sz="quarter" idx="29" hasCustomPrompt="1"/>
          </p:nvPr>
        </p:nvSpPr>
        <p:spPr>
          <a:xfrm rot="21392017">
            <a:off x="12541603" y="2295717"/>
            <a:ext cx="4906663" cy="2486630"/>
          </a:xfrm>
        </p:spPr>
        <p:txBody>
          <a:bodyPr/>
          <a:lstStyle>
            <a:lvl1pPr>
              <a:defRPr/>
            </a:lvl1pPr>
          </a:lstStyle>
          <a:p>
            <a:r>
              <a:rPr kumimoji="1" lang="en-US" altLang="ja-JP" dirty="0" smtClean="0"/>
              <a:t>Add an image here</a:t>
            </a:r>
            <a:endParaRPr kumimoji="1" lang="ja-JP" altLang="en-US" dirty="0"/>
          </a:p>
        </p:txBody>
      </p:sp>
      <p:sp>
        <p:nvSpPr>
          <p:cNvPr id="40" name="テキスト プレースホルダー 5"/>
          <p:cNvSpPr>
            <a:spLocks noGrp="1"/>
          </p:cNvSpPr>
          <p:nvPr>
            <p:ph type="body" sz="quarter" idx="31" hasCustomPrompt="1"/>
          </p:nvPr>
        </p:nvSpPr>
        <p:spPr>
          <a:xfrm rot="21420000">
            <a:off x="12454869" y="4923020"/>
            <a:ext cx="5355595" cy="855095"/>
          </a:xfrm>
          <a:noFill/>
        </p:spPr>
        <p:txBody>
          <a:bodyPr anchor="t">
            <a:noAutofit/>
          </a:bodyPr>
          <a:lstStyle>
            <a:lvl1pPr algn="l">
              <a:lnSpc>
                <a:spcPct val="120000"/>
              </a:lnSpc>
              <a:spcBef>
                <a:spcPts val="600"/>
              </a:spcBef>
              <a:defRPr sz="3600" spc="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9" name="テキスト プレースホルダー 23"/>
          <p:cNvSpPr>
            <a:spLocks noGrp="1"/>
          </p:cNvSpPr>
          <p:nvPr>
            <p:ph type="body" sz="quarter" idx="32" hasCustomPrompt="1"/>
          </p:nvPr>
        </p:nvSpPr>
        <p:spPr>
          <a:xfrm rot="21392017">
            <a:off x="384951" y="5871318"/>
            <a:ext cx="5332551" cy="2864593"/>
          </a:xfrm>
          <a:blipFill>
            <a:blip r:embed="rId2"/>
            <a:stretch>
              <a:fillRect/>
            </a:stretch>
          </a:blipFill>
        </p:spPr>
        <p:txBody>
          <a:bodyPr/>
          <a:lstStyle/>
          <a:p>
            <a:pPr lvl="0"/>
            <a:r>
              <a:rPr kumimoji="1" lang="en-US" altLang="ja-JP" dirty="0" smtClean="0"/>
              <a:t> </a:t>
            </a:r>
            <a:endParaRPr kumimoji="1" lang="ja-JP" altLang="en-US" dirty="0"/>
          </a:p>
        </p:txBody>
      </p:sp>
      <p:sp>
        <p:nvSpPr>
          <p:cNvPr id="30" name="図プレースホルダー 8"/>
          <p:cNvSpPr>
            <a:spLocks noGrp="1"/>
          </p:cNvSpPr>
          <p:nvPr>
            <p:ph type="pic" sz="quarter" idx="33" hasCustomPrompt="1"/>
          </p:nvPr>
        </p:nvSpPr>
        <p:spPr>
          <a:xfrm rot="21392017">
            <a:off x="597895" y="6060299"/>
            <a:ext cx="4906663" cy="2486630"/>
          </a:xfrm>
        </p:spPr>
        <p:txBody>
          <a:bodyPr/>
          <a:lstStyle>
            <a:lvl1pPr>
              <a:defRPr/>
            </a:lvl1pPr>
          </a:lstStyle>
          <a:p>
            <a:r>
              <a:rPr kumimoji="1" lang="en-US" altLang="ja-JP" dirty="0" smtClean="0"/>
              <a:t>Add an image here</a:t>
            </a:r>
            <a:endParaRPr kumimoji="1" lang="ja-JP" altLang="en-US" dirty="0"/>
          </a:p>
        </p:txBody>
      </p:sp>
      <p:sp>
        <p:nvSpPr>
          <p:cNvPr id="41" name="テキスト プレースホルダー 5"/>
          <p:cNvSpPr>
            <a:spLocks noGrp="1"/>
          </p:cNvSpPr>
          <p:nvPr>
            <p:ph type="body" sz="quarter" idx="34" hasCustomPrompt="1"/>
          </p:nvPr>
        </p:nvSpPr>
        <p:spPr>
          <a:xfrm rot="21420000">
            <a:off x="511161" y="8687602"/>
            <a:ext cx="5355595" cy="855095"/>
          </a:xfrm>
          <a:noFill/>
        </p:spPr>
        <p:txBody>
          <a:bodyPr anchor="t">
            <a:noAutofit/>
          </a:bodyPr>
          <a:lstStyle>
            <a:lvl1pPr algn="l">
              <a:lnSpc>
                <a:spcPct val="120000"/>
              </a:lnSpc>
              <a:spcBef>
                <a:spcPts val="600"/>
              </a:spcBef>
              <a:defRPr sz="3600" spc="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42" name="テキスト プレースホルダー 23"/>
          <p:cNvSpPr>
            <a:spLocks noGrp="1"/>
          </p:cNvSpPr>
          <p:nvPr>
            <p:ph type="body" sz="quarter" idx="35" hasCustomPrompt="1"/>
          </p:nvPr>
        </p:nvSpPr>
        <p:spPr>
          <a:xfrm rot="21392017">
            <a:off x="6325610" y="5853397"/>
            <a:ext cx="5332551" cy="2864593"/>
          </a:xfrm>
          <a:blipFill>
            <a:blip r:embed="rId2"/>
            <a:stretch>
              <a:fillRect/>
            </a:stretch>
          </a:blipFill>
        </p:spPr>
        <p:txBody>
          <a:bodyPr/>
          <a:lstStyle/>
          <a:p>
            <a:pPr lvl="0"/>
            <a:r>
              <a:rPr kumimoji="1" lang="en-US" altLang="ja-JP" dirty="0" smtClean="0"/>
              <a:t> </a:t>
            </a:r>
            <a:endParaRPr kumimoji="1" lang="ja-JP" altLang="en-US" dirty="0"/>
          </a:p>
        </p:txBody>
      </p:sp>
      <p:sp>
        <p:nvSpPr>
          <p:cNvPr id="43" name="図プレースホルダー 8"/>
          <p:cNvSpPr>
            <a:spLocks noGrp="1"/>
          </p:cNvSpPr>
          <p:nvPr>
            <p:ph type="pic" sz="quarter" idx="36" hasCustomPrompt="1"/>
          </p:nvPr>
        </p:nvSpPr>
        <p:spPr>
          <a:xfrm rot="21392017">
            <a:off x="6538554" y="6042378"/>
            <a:ext cx="4906663" cy="2486630"/>
          </a:xfrm>
        </p:spPr>
        <p:txBody>
          <a:bodyPr/>
          <a:lstStyle>
            <a:lvl1pPr>
              <a:defRPr/>
            </a:lvl1pPr>
          </a:lstStyle>
          <a:p>
            <a:r>
              <a:rPr kumimoji="1" lang="en-US" altLang="ja-JP" dirty="0" smtClean="0"/>
              <a:t>Add an image here</a:t>
            </a:r>
            <a:endParaRPr kumimoji="1" lang="ja-JP" altLang="en-US" dirty="0"/>
          </a:p>
        </p:txBody>
      </p:sp>
      <p:sp>
        <p:nvSpPr>
          <p:cNvPr id="44" name="テキスト プレースホルダー 5"/>
          <p:cNvSpPr>
            <a:spLocks noGrp="1"/>
          </p:cNvSpPr>
          <p:nvPr>
            <p:ph type="body" sz="quarter" idx="37" hasCustomPrompt="1"/>
          </p:nvPr>
        </p:nvSpPr>
        <p:spPr>
          <a:xfrm rot="21420000">
            <a:off x="6451820" y="8669681"/>
            <a:ext cx="5355595" cy="855095"/>
          </a:xfrm>
          <a:noFill/>
        </p:spPr>
        <p:txBody>
          <a:bodyPr anchor="t">
            <a:noAutofit/>
          </a:bodyPr>
          <a:lstStyle>
            <a:lvl1pPr algn="l">
              <a:lnSpc>
                <a:spcPct val="120000"/>
              </a:lnSpc>
              <a:spcBef>
                <a:spcPts val="600"/>
              </a:spcBef>
              <a:defRPr sz="3600" spc="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45" name="テキスト プレースホルダー 23"/>
          <p:cNvSpPr>
            <a:spLocks noGrp="1"/>
          </p:cNvSpPr>
          <p:nvPr>
            <p:ph type="body" sz="quarter" idx="38" hasCustomPrompt="1"/>
          </p:nvPr>
        </p:nvSpPr>
        <p:spPr>
          <a:xfrm rot="21392017">
            <a:off x="12283654" y="5842151"/>
            <a:ext cx="5332551" cy="2864593"/>
          </a:xfrm>
          <a:blipFill>
            <a:blip r:embed="rId2"/>
            <a:stretch>
              <a:fillRect/>
            </a:stretch>
          </a:blipFill>
        </p:spPr>
        <p:txBody>
          <a:bodyPr/>
          <a:lstStyle/>
          <a:p>
            <a:pPr lvl="0"/>
            <a:r>
              <a:rPr kumimoji="1" lang="en-US" altLang="ja-JP" dirty="0" smtClean="0"/>
              <a:t> </a:t>
            </a:r>
            <a:endParaRPr kumimoji="1" lang="ja-JP" altLang="en-US" dirty="0"/>
          </a:p>
        </p:txBody>
      </p:sp>
      <p:sp>
        <p:nvSpPr>
          <p:cNvPr id="46" name="図プレースホルダー 8"/>
          <p:cNvSpPr>
            <a:spLocks noGrp="1"/>
          </p:cNvSpPr>
          <p:nvPr>
            <p:ph type="pic" sz="quarter" idx="39" hasCustomPrompt="1"/>
          </p:nvPr>
        </p:nvSpPr>
        <p:spPr>
          <a:xfrm rot="21392017">
            <a:off x="12496598" y="6031132"/>
            <a:ext cx="4906663" cy="2486630"/>
          </a:xfrm>
        </p:spPr>
        <p:txBody>
          <a:bodyPr/>
          <a:lstStyle>
            <a:lvl1pPr>
              <a:defRPr/>
            </a:lvl1pPr>
          </a:lstStyle>
          <a:p>
            <a:r>
              <a:rPr kumimoji="1" lang="en-US" altLang="ja-JP" dirty="0" smtClean="0"/>
              <a:t>Add an image here</a:t>
            </a:r>
            <a:endParaRPr kumimoji="1" lang="ja-JP" altLang="en-US" dirty="0"/>
          </a:p>
        </p:txBody>
      </p:sp>
      <p:sp>
        <p:nvSpPr>
          <p:cNvPr id="47" name="テキスト プレースホルダー 5"/>
          <p:cNvSpPr>
            <a:spLocks noGrp="1"/>
          </p:cNvSpPr>
          <p:nvPr>
            <p:ph type="body" sz="quarter" idx="40" hasCustomPrompt="1"/>
          </p:nvPr>
        </p:nvSpPr>
        <p:spPr>
          <a:xfrm rot="21420000">
            <a:off x="12409864" y="8658435"/>
            <a:ext cx="5355595" cy="855095"/>
          </a:xfrm>
          <a:noFill/>
        </p:spPr>
        <p:txBody>
          <a:bodyPr anchor="t">
            <a:noAutofit/>
          </a:bodyPr>
          <a:lstStyle>
            <a:lvl1pPr algn="l">
              <a:lnSpc>
                <a:spcPct val="120000"/>
              </a:lnSpc>
              <a:spcBef>
                <a:spcPts val="600"/>
              </a:spcBef>
              <a:defRPr sz="3600" spc="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34734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childTnLst>
                          </p:cTn>
                        </p:par>
                        <p:par>
                          <p:cTn id="11" fill="hold">
                            <p:stCondLst>
                              <p:cond delay="750"/>
                            </p:stCondLst>
                            <p:childTnLst>
                              <p:par>
                                <p:cTn id="12" presetID="10" presetClass="entr" presetSubtype="0" fill="hold" grpId="0" nodeType="afterEffect">
                                  <p:stCondLst>
                                    <p:cond delay="0"/>
                                  </p:stCondLst>
                                  <p:childTnLst>
                                    <p:set>
                                      <p:cBhvr>
                                        <p:cTn id="13" dur="1" fill="hold">
                                          <p:stCondLst>
                                            <p:cond delay="0"/>
                                          </p:stCondLst>
                                        </p:cTn>
                                        <p:tgtEl>
                                          <p:spTgt spid="17">
                                            <p:txEl>
                                              <p:pRg st="0" end="0"/>
                                            </p:txEl>
                                          </p:spTgt>
                                        </p:tgtEl>
                                        <p:attrNameLst>
                                          <p:attrName>style.visibility</p:attrName>
                                        </p:attrNameLst>
                                      </p:cBhvr>
                                      <p:to>
                                        <p:strVal val="visible"/>
                                      </p:to>
                                    </p:set>
                                    <p:animEffect transition="in" filter="fade">
                                      <p:cBhvr>
                                        <p:cTn id="14" dur="500"/>
                                        <p:tgtEl>
                                          <p:spTgt spid="17">
                                            <p:txEl>
                                              <p:pRg st="0" end="0"/>
                                            </p:txEl>
                                          </p:spTgt>
                                        </p:tgtEl>
                                      </p:cBhvr>
                                    </p:animEffect>
                                  </p:childTnLst>
                                </p:cTn>
                              </p:par>
                            </p:childTnLst>
                          </p:cTn>
                        </p:par>
                        <p:par>
                          <p:cTn id="15" fill="hold">
                            <p:stCondLst>
                              <p:cond delay="1250"/>
                            </p:stCondLst>
                            <p:childTnLst>
                              <p:par>
                                <p:cTn id="16" presetID="22" presetClass="entr" presetSubtype="4"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down)">
                                      <p:cBhvr>
                                        <p:cTn id="18" dur="500"/>
                                        <p:tgtEl>
                                          <p:spTgt spid="32"/>
                                        </p:tgtEl>
                                      </p:cBhvr>
                                    </p:animEffect>
                                  </p:childTnLst>
                                </p:cTn>
                              </p:par>
                              <p:par>
                                <p:cTn id="19" presetID="22" presetClass="entr" presetSubtype="4" fill="hold" grpId="0" nodeType="withEffect">
                                  <p:stCondLst>
                                    <p:cond delay="250"/>
                                  </p:stCondLst>
                                  <p:childTnLst>
                                    <p:set>
                                      <p:cBhvr>
                                        <p:cTn id="20" dur="1" fill="hold">
                                          <p:stCondLst>
                                            <p:cond delay="0"/>
                                          </p:stCondLst>
                                        </p:cTn>
                                        <p:tgtEl>
                                          <p:spTgt spid="33"/>
                                        </p:tgtEl>
                                        <p:attrNameLst>
                                          <p:attrName>style.visibility</p:attrName>
                                        </p:attrNameLst>
                                      </p:cBhvr>
                                      <p:to>
                                        <p:strVal val="visible"/>
                                      </p:to>
                                    </p:set>
                                    <p:animEffect transition="in" filter="wipe(down)">
                                      <p:cBhvr>
                                        <p:cTn id="21" dur="500"/>
                                        <p:tgtEl>
                                          <p:spTgt spid="33"/>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35">
                                            <p:txEl>
                                              <p:pRg st="0" end="0"/>
                                            </p:txEl>
                                          </p:spTgt>
                                        </p:tgtEl>
                                        <p:attrNameLst>
                                          <p:attrName>style.visibility</p:attrName>
                                        </p:attrNameLst>
                                      </p:cBhvr>
                                      <p:to>
                                        <p:strVal val="visible"/>
                                      </p:to>
                                    </p:set>
                                    <p:animEffect transition="in" filter="fade">
                                      <p:cBhvr>
                                        <p:cTn id="25" dur="500"/>
                                        <p:tgtEl>
                                          <p:spTgt spid="35">
                                            <p:txEl>
                                              <p:pRg st="0" end="0"/>
                                            </p:txEl>
                                          </p:spTgt>
                                        </p:tgtEl>
                                      </p:cBhvr>
                                    </p:animEffect>
                                  </p:childTnLst>
                                </p:cTn>
                              </p:par>
                            </p:childTnLst>
                          </p:cTn>
                        </p:par>
                        <p:par>
                          <p:cTn id="26" fill="hold">
                            <p:stCondLst>
                              <p:cond delay="2500"/>
                            </p:stCondLst>
                            <p:childTnLst>
                              <p:par>
                                <p:cTn id="27" presetID="22" presetClass="entr" presetSubtype="4"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down)">
                                      <p:cBhvr>
                                        <p:cTn id="29" dur="500"/>
                                        <p:tgtEl>
                                          <p:spTgt spid="37"/>
                                        </p:tgtEl>
                                      </p:cBhvr>
                                    </p:animEffect>
                                  </p:childTnLst>
                                </p:cTn>
                              </p:par>
                              <p:par>
                                <p:cTn id="30" presetID="22" presetClass="entr" presetSubtype="4" fill="hold" grpId="0" nodeType="withEffect">
                                  <p:stCondLst>
                                    <p:cond delay="250"/>
                                  </p:stCondLst>
                                  <p:childTnLst>
                                    <p:set>
                                      <p:cBhvr>
                                        <p:cTn id="31" dur="1" fill="hold">
                                          <p:stCondLst>
                                            <p:cond delay="0"/>
                                          </p:stCondLst>
                                        </p:cTn>
                                        <p:tgtEl>
                                          <p:spTgt spid="38"/>
                                        </p:tgtEl>
                                        <p:attrNameLst>
                                          <p:attrName>style.visibility</p:attrName>
                                        </p:attrNameLst>
                                      </p:cBhvr>
                                      <p:to>
                                        <p:strVal val="visible"/>
                                      </p:to>
                                    </p:set>
                                    <p:animEffect transition="in" filter="wipe(down)">
                                      <p:cBhvr>
                                        <p:cTn id="32" dur="500"/>
                                        <p:tgtEl>
                                          <p:spTgt spid="38"/>
                                        </p:tgtEl>
                                      </p:cBhvr>
                                    </p:animEffect>
                                  </p:childTnLst>
                                </p:cTn>
                              </p:par>
                            </p:childTnLst>
                          </p:cTn>
                        </p:par>
                        <p:par>
                          <p:cTn id="33" fill="hold">
                            <p:stCondLst>
                              <p:cond delay="3250"/>
                            </p:stCondLst>
                            <p:childTnLst>
                              <p:par>
                                <p:cTn id="34" presetID="10" presetClass="entr" presetSubtype="0" fill="hold" grpId="0" nodeType="afterEffect">
                                  <p:stCondLst>
                                    <p:cond delay="0"/>
                                  </p:stCondLst>
                                  <p:childTnLst>
                                    <p:set>
                                      <p:cBhvr>
                                        <p:cTn id="35" dur="1" fill="hold">
                                          <p:stCondLst>
                                            <p:cond delay="0"/>
                                          </p:stCondLst>
                                        </p:cTn>
                                        <p:tgtEl>
                                          <p:spTgt spid="40">
                                            <p:txEl>
                                              <p:pRg st="0" end="0"/>
                                            </p:txEl>
                                          </p:spTgt>
                                        </p:tgtEl>
                                        <p:attrNameLst>
                                          <p:attrName>style.visibility</p:attrName>
                                        </p:attrNameLst>
                                      </p:cBhvr>
                                      <p:to>
                                        <p:strVal val="visible"/>
                                      </p:to>
                                    </p:set>
                                    <p:animEffect transition="in" filter="fade">
                                      <p:cBhvr>
                                        <p:cTn id="36" dur="500"/>
                                        <p:tgtEl>
                                          <p:spTgt spid="40">
                                            <p:txEl>
                                              <p:pRg st="0" end="0"/>
                                            </p:txEl>
                                          </p:spTgt>
                                        </p:tgtEl>
                                      </p:cBhvr>
                                    </p:animEffect>
                                  </p:childTnLst>
                                </p:cTn>
                              </p:par>
                            </p:childTnLst>
                          </p:cTn>
                        </p:par>
                        <p:par>
                          <p:cTn id="37" fill="hold">
                            <p:stCondLst>
                              <p:cond delay="3750"/>
                            </p:stCondLst>
                            <p:childTnLst>
                              <p:par>
                                <p:cTn id="38" presetID="22" presetClass="entr" presetSubtype="4"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grpId="0" nodeType="withEffect">
                                  <p:stCondLst>
                                    <p:cond delay="25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41">
                                            <p:txEl>
                                              <p:pRg st="0" end="0"/>
                                            </p:txEl>
                                          </p:spTgt>
                                        </p:tgtEl>
                                        <p:attrNameLst>
                                          <p:attrName>style.visibility</p:attrName>
                                        </p:attrNameLst>
                                      </p:cBhvr>
                                      <p:to>
                                        <p:strVal val="visible"/>
                                      </p:to>
                                    </p:set>
                                    <p:animEffect transition="in" filter="fade">
                                      <p:cBhvr>
                                        <p:cTn id="47" dur="500"/>
                                        <p:tgtEl>
                                          <p:spTgt spid="41">
                                            <p:txEl>
                                              <p:pRg st="0" end="0"/>
                                            </p:txEl>
                                          </p:spTgt>
                                        </p:tgtEl>
                                      </p:cBhvr>
                                    </p:animEffect>
                                  </p:childTnLst>
                                </p:cTn>
                              </p:par>
                            </p:childTnLst>
                          </p:cTn>
                        </p:par>
                        <p:par>
                          <p:cTn id="48" fill="hold">
                            <p:stCondLst>
                              <p:cond delay="5000"/>
                            </p:stCondLst>
                            <p:childTnLst>
                              <p:par>
                                <p:cTn id="49" presetID="22" presetClass="entr" presetSubtype="4" fill="hold" grpId="0" nodeType="after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wipe(down)">
                                      <p:cBhvr>
                                        <p:cTn id="51" dur="500"/>
                                        <p:tgtEl>
                                          <p:spTgt spid="42"/>
                                        </p:tgtEl>
                                      </p:cBhvr>
                                    </p:animEffect>
                                  </p:childTnLst>
                                </p:cTn>
                              </p:par>
                              <p:par>
                                <p:cTn id="52" presetID="22" presetClass="entr" presetSubtype="4" fill="hold" grpId="0" nodeType="withEffect">
                                  <p:stCondLst>
                                    <p:cond delay="250"/>
                                  </p:stCondLst>
                                  <p:childTnLst>
                                    <p:set>
                                      <p:cBhvr>
                                        <p:cTn id="53" dur="1" fill="hold">
                                          <p:stCondLst>
                                            <p:cond delay="0"/>
                                          </p:stCondLst>
                                        </p:cTn>
                                        <p:tgtEl>
                                          <p:spTgt spid="43"/>
                                        </p:tgtEl>
                                        <p:attrNameLst>
                                          <p:attrName>style.visibility</p:attrName>
                                        </p:attrNameLst>
                                      </p:cBhvr>
                                      <p:to>
                                        <p:strVal val="visible"/>
                                      </p:to>
                                    </p:set>
                                    <p:animEffect transition="in" filter="wipe(down)">
                                      <p:cBhvr>
                                        <p:cTn id="54" dur="500"/>
                                        <p:tgtEl>
                                          <p:spTgt spid="43"/>
                                        </p:tgtEl>
                                      </p:cBhvr>
                                    </p:animEffect>
                                  </p:childTnLst>
                                </p:cTn>
                              </p:par>
                            </p:childTnLst>
                          </p:cTn>
                        </p:par>
                        <p:par>
                          <p:cTn id="55" fill="hold">
                            <p:stCondLst>
                              <p:cond delay="5750"/>
                            </p:stCondLst>
                            <p:childTnLst>
                              <p:par>
                                <p:cTn id="56" presetID="10" presetClass="entr" presetSubtype="0" fill="hold" grpId="0" nodeType="afterEffect">
                                  <p:stCondLst>
                                    <p:cond delay="0"/>
                                  </p:stCondLst>
                                  <p:childTnLst>
                                    <p:set>
                                      <p:cBhvr>
                                        <p:cTn id="57" dur="1" fill="hold">
                                          <p:stCondLst>
                                            <p:cond delay="0"/>
                                          </p:stCondLst>
                                        </p:cTn>
                                        <p:tgtEl>
                                          <p:spTgt spid="44">
                                            <p:txEl>
                                              <p:pRg st="0" end="0"/>
                                            </p:txEl>
                                          </p:spTgt>
                                        </p:tgtEl>
                                        <p:attrNameLst>
                                          <p:attrName>style.visibility</p:attrName>
                                        </p:attrNameLst>
                                      </p:cBhvr>
                                      <p:to>
                                        <p:strVal val="visible"/>
                                      </p:to>
                                    </p:set>
                                    <p:animEffect transition="in" filter="fade">
                                      <p:cBhvr>
                                        <p:cTn id="58" dur="500"/>
                                        <p:tgtEl>
                                          <p:spTgt spid="44">
                                            <p:txEl>
                                              <p:pRg st="0" end="0"/>
                                            </p:txEl>
                                          </p:spTgt>
                                        </p:tgtEl>
                                      </p:cBhvr>
                                    </p:animEffect>
                                  </p:childTnLst>
                                </p:cTn>
                              </p:par>
                            </p:childTnLst>
                          </p:cTn>
                        </p:par>
                        <p:par>
                          <p:cTn id="59" fill="hold">
                            <p:stCondLst>
                              <p:cond delay="6250"/>
                            </p:stCondLst>
                            <p:childTnLst>
                              <p:par>
                                <p:cTn id="60" presetID="22" presetClass="entr" presetSubtype="4" fill="hold" grpId="0" nodeType="after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wipe(down)">
                                      <p:cBhvr>
                                        <p:cTn id="62" dur="500"/>
                                        <p:tgtEl>
                                          <p:spTgt spid="45"/>
                                        </p:tgtEl>
                                      </p:cBhvr>
                                    </p:animEffect>
                                  </p:childTnLst>
                                </p:cTn>
                              </p:par>
                              <p:par>
                                <p:cTn id="63" presetID="22" presetClass="entr" presetSubtype="4" fill="hold" grpId="0" nodeType="withEffect">
                                  <p:stCondLst>
                                    <p:cond delay="250"/>
                                  </p:stCondLst>
                                  <p:childTnLst>
                                    <p:set>
                                      <p:cBhvr>
                                        <p:cTn id="64" dur="1" fill="hold">
                                          <p:stCondLst>
                                            <p:cond delay="0"/>
                                          </p:stCondLst>
                                        </p:cTn>
                                        <p:tgtEl>
                                          <p:spTgt spid="46"/>
                                        </p:tgtEl>
                                        <p:attrNameLst>
                                          <p:attrName>style.visibility</p:attrName>
                                        </p:attrNameLst>
                                      </p:cBhvr>
                                      <p:to>
                                        <p:strVal val="visible"/>
                                      </p:to>
                                    </p:set>
                                    <p:animEffect transition="in" filter="wipe(down)">
                                      <p:cBhvr>
                                        <p:cTn id="65" dur="500"/>
                                        <p:tgtEl>
                                          <p:spTgt spid="46"/>
                                        </p:tgtEl>
                                      </p:cBhvr>
                                    </p:animEffect>
                                  </p:childTnLst>
                                </p:cTn>
                              </p:par>
                            </p:childTnLst>
                          </p:cTn>
                        </p:par>
                        <p:par>
                          <p:cTn id="66" fill="hold">
                            <p:stCondLst>
                              <p:cond delay="7000"/>
                            </p:stCondLst>
                            <p:childTnLst>
                              <p:par>
                                <p:cTn id="67" presetID="10" presetClass="entr" presetSubtype="0" fill="hold" grpId="0" nodeType="afterEffect">
                                  <p:stCondLst>
                                    <p:cond delay="0"/>
                                  </p:stCondLst>
                                  <p:childTnLst>
                                    <p:set>
                                      <p:cBhvr>
                                        <p:cTn id="68" dur="1" fill="hold">
                                          <p:stCondLst>
                                            <p:cond delay="0"/>
                                          </p:stCondLst>
                                        </p:cTn>
                                        <p:tgtEl>
                                          <p:spTgt spid="47">
                                            <p:txEl>
                                              <p:pRg st="0" end="0"/>
                                            </p:txEl>
                                          </p:spTgt>
                                        </p:tgtEl>
                                        <p:attrNameLst>
                                          <p:attrName>style.visibility</p:attrName>
                                        </p:attrNameLst>
                                      </p:cBhvr>
                                      <p:to>
                                        <p:strVal val="visible"/>
                                      </p:to>
                                    </p:set>
                                    <p:animEffect transition="in" filter="fade">
                                      <p:cBhvr>
                                        <p:cTn id="69" dur="500"/>
                                        <p:tgtEl>
                                          <p:spTgt spid="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tmplLst>
          <p:tmpl>
            <p:tnLst>
              <p:par>
                <p:cTn presetID="2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down)">
                      <p:cBhvr>
                        <p:cTn dur="500"/>
                        <p:tgtEl>
                          <p:spTgt spid="13"/>
                        </p:tgtEl>
                      </p:cBhvr>
                    </p:animEffect>
                  </p:childTnLst>
                </p:cTn>
              </p:par>
            </p:tnLst>
          </p:tmpl>
        </p:tmplLst>
      </p:bldP>
      <p:bldP spid="14"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animBg="1">
        <p:tmplLst>
          <p:tmpl>
            <p:tnLst>
              <p:par>
                <p:cTn presetID="22" presetClass="entr" presetSubtype="4"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down)">
                      <p:cBhvr>
                        <p:cTn dur="500"/>
                        <p:tgtEl>
                          <p:spTgt spid="32"/>
                        </p:tgtEl>
                      </p:cBhvr>
                    </p:animEffect>
                  </p:childTnLst>
                </p:cTn>
              </p:par>
            </p:tnLst>
          </p:tmpl>
        </p:tmplLst>
      </p:bldP>
      <p:bldP spid="33" grpId="0"/>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7" grpId="0" animBg="1">
        <p:tmplLst>
          <p:tmpl>
            <p:tnLst>
              <p:par>
                <p:cTn presetID="22" presetClass="entr" presetSubtype="4"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down)">
                      <p:cBhvr>
                        <p:cTn dur="500"/>
                        <p:tgtEl>
                          <p:spTgt spid="37"/>
                        </p:tgtEl>
                      </p:cBhvr>
                    </p:animEffect>
                  </p:childTnLst>
                </p:cTn>
              </p:par>
            </p:tnLst>
          </p:tmpl>
        </p:tmplLst>
      </p:bldP>
      <p:bldP spid="38" grpId="0"/>
      <p:bldP spid="40" grpId="0" build="p">
        <p:tmplLst>
          <p:tmpl lvl="1">
            <p:tnLst>
              <p:par>
                <p:cTn presetID="10"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29" grpId="0" animBg="1">
        <p:tmplLst>
          <p:tmpl>
            <p:tnLst>
              <p:par>
                <p:cTn presetID="22" presetClass="entr" presetSubtype="4"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animBg="1">
        <p:tmplLst>
          <p:tmpl>
            <p:tnLst>
              <p:par>
                <p:cTn presetID="22" presetClass="entr" presetSubtype="4"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down)">
                      <p:cBhvr>
                        <p:cTn dur="500"/>
                        <p:tgtEl>
                          <p:spTgt spid="42"/>
                        </p:tgtEl>
                      </p:cBhvr>
                    </p:animEffect>
                  </p:childTnLst>
                </p:cTn>
              </p:par>
            </p:tnLst>
          </p:tmpl>
        </p:tmplLst>
      </p:bldP>
      <p:bldP spid="43" grpId="0"/>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animBg="1">
        <p:tmplLst>
          <p:tmpl>
            <p:tnLst>
              <p:par>
                <p:cTn presetID="22" presetClass="entr" presetSubtype="4"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down)">
                      <p:cBhvr>
                        <p:cTn dur="500"/>
                        <p:tgtEl>
                          <p:spTgt spid="45"/>
                        </p:tgtEl>
                      </p:cBhvr>
                    </p:animEffect>
                  </p:childTnLst>
                </p:cTn>
              </p:par>
            </p:tnLst>
          </p:tmpl>
        </p:tmplLst>
      </p:bldP>
      <p:bldP spid="46" grpId="0"/>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 Image - Intro">
    <p:spTree>
      <p:nvGrpSpPr>
        <p:cNvPr id="1" name=""/>
        <p:cNvGrpSpPr/>
        <p:nvPr/>
      </p:nvGrpSpPr>
      <p:grpSpPr>
        <a:xfrm>
          <a:off x="0" y="0"/>
          <a:ext cx="0" cy="0"/>
          <a:chOff x="0" y="0"/>
          <a:chExt cx="0" cy="0"/>
        </a:xfrm>
      </p:grpSpPr>
      <p:sp>
        <p:nvSpPr>
          <p:cNvPr id="11" name="正方形/長方形 10"/>
          <p:cNvSpPr/>
          <p:nvPr userDrawn="1"/>
        </p:nvSpPr>
        <p:spPr>
          <a:xfrm>
            <a:off x="0" y="4513430"/>
            <a:ext cx="18286413" cy="418546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6" name="テキスト プレースホルダー 5"/>
          <p:cNvSpPr>
            <a:spLocks noGrp="1"/>
          </p:cNvSpPr>
          <p:nvPr>
            <p:ph type="body" sz="quarter" idx="13" hasCustomPrompt="1"/>
          </p:nvPr>
        </p:nvSpPr>
        <p:spPr>
          <a:xfrm>
            <a:off x="9458241" y="5638554"/>
            <a:ext cx="7915359" cy="2778453"/>
          </a:xfrm>
          <a:noFill/>
        </p:spPr>
        <p:txBody>
          <a:bodyPr anchor="t">
            <a:noAutofit/>
          </a:bodyPr>
          <a:lstStyle>
            <a:lvl1pPr>
              <a:lnSpc>
                <a:spcPct val="120000"/>
              </a:lnSpc>
              <a:spcBef>
                <a:spcPts val="60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7" name="テキスト プレースホルダー 23"/>
          <p:cNvSpPr>
            <a:spLocks noGrp="1"/>
          </p:cNvSpPr>
          <p:nvPr>
            <p:ph type="body" sz="quarter" idx="21" hasCustomPrompt="1"/>
          </p:nvPr>
        </p:nvSpPr>
        <p:spPr>
          <a:xfrm rot="21392017">
            <a:off x="962327" y="2779906"/>
            <a:ext cx="7968745" cy="4280730"/>
          </a:xfrm>
          <a:blipFill>
            <a:blip r:embed="rId2"/>
            <a:stretch>
              <a:fillRect/>
            </a:stretch>
          </a:blipFill>
        </p:spPr>
        <p:txBody>
          <a:bodyPr/>
          <a:lstStyle/>
          <a:p>
            <a:pPr lvl="0"/>
            <a:r>
              <a:rPr kumimoji="1" lang="en-US" altLang="ja-JP" dirty="0" smtClean="0"/>
              <a:t> </a:t>
            </a:r>
            <a:endParaRPr kumimoji="1" lang="ja-JP" altLang="en-US" dirty="0"/>
          </a:p>
        </p:txBody>
      </p:sp>
      <p:sp>
        <p:nvSpPr>
          <p:cNvPr id="8" name="図プレースホルダー 8"/>
          <p:cNvSpPr>
            <a:spLocks noGrp="1"/>
          </p:cNvSpPr>
          <p:nvPr>
            <p:ph type="pic" sz="quarter" idx="20" hasCustomPrompt="1"/>
          </p:nvPr>
        </p:nvSpPr>
        <p:spPr>
          <a:xfrm rot="21392017">
            <a:off x="1185020" y="3000530"/>
            <a:ext cx="7523358" cy="3839483"/>
          </a:xfrm>
        </p:spPr>
        <p:txBody>
          <a:bodyPr/>
          <a:lstStyle>
            <a:lvl1pPr>
              <a:defRPr/>
            </a:lvl1pPr>
          </a:lstStyle>
          <a:p>
            <a:r>
              <a:rPr kumimoji="1" lang="en-US" altLang="ja-JP" dirty="0" smtClean="0"/>
              <a:t>Add an image here</a:t>
            </a:r>
            <a:endParaRPr kumimoji="1" lang="ja-JP" altLang="en-US" dirty="0"/>
          </a:p>
        </p:txBody>
      </p:sp>
      <p:sp>
        <p:nvSpPr>
          <p:cNvPr id="9" name="テキスト プレースホルダー 5"/>
          <p:cNvSpPr>
            <a:spLocks noGrp="1"/>
          </p:cNvSpPr>
          <p:nvPr>
            <p:ph type="body" sz="quarter" idx="22" hasCustomPrompt="1"/>
          </p:nvPr>
        </p:nvSpPr>
        <p:spPr>
          <a:xfrm rot="-180000">
            <a:off x="1020142" y="7007341"/>
            <a:ext cx="7915359" cy="1080120"/>
          </a:xfrm>
          <a:noFill/>
        </p:spPr>
        <p:txBody>
          <a:bodyPr anchor="t">
            <a:noAutofit/>
          </a:bodyPr>
          <a:lstStyle>
            <a:lvl1pPr>
              <a:lnSpc>
                <a:spcPct val="120000"/>
              </a:lnSpc>
              <a:spcBef>
                <a:spcPts val="600"/>
              </a:spcBef>
              <a:defRPr sz="54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0" name="テキスト プレースホルダー 5"/>
          <p:cNvSpPr>
            <a:spLocks noGrp="1"/>
          </p:cNvSpPr>
          <p:nvPr>
            <p:ph type="body" sz="quarter" idx="23" hasCustomPrompt="1"/>
          </p:nvPr>
        </p:nvSpPr>
        <p:spPr>
          <a:xfrm>
            <a:off x="9460287" y="4693450"/>
            <a:ext cx="7915359" cy="855095"/>
          </a:xfrm>
          <a:noFill/>
        </p:spPr>
        <p:txBody>
          <a:bodyPr anchor="t">
            <a:noAutofit/>
          </a:bodyPr>
          <a:lstStyle>
            <a:lvl1pPr>
              <a:lnSpc>
                <a:spcPct val="120000"/>
              </a:lnSpc>
              <a:spcBef>
                <a:spcPts val="600"/>
              </a:spcBef>
              <a:defRPr sz="4000" spc="30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131883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decel="100000" fill="hold" grpId="0" nodeType="after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16" presetClass="entr" presetSubtype="37"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outVertical)">
                                      <p:cBhvr>
                                        <p:cTn id="20" dur="500"/>
                                        <p:tgtEl>
                                          <p:spTgt spid="11"/>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fade">
                                      <p:cBhvr>
                                        <p:cTn id="24" dur="500"/>
                                        <p:tgtEl>
                                          <p:spTgt spid="10">
                                            <p:txEl>
                                              <p:pRg st="0" end="0"/>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fade">
                                      <p:cBhvr>
                                        <p:cTn id="28"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animBg="1">
        <p:tmplLst>
          <p:tmpl>
            <p:tnLst>
              <p:par>
                <p:cTn presetID="2" presetClass="entr" presetSubtype="8"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0-#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p:bldP spid="9" grpId="0" build="p">
        <p:tmplLst>
          <p:tmpl lvl="1">
            <p:tnLst>
              <p:par>
                <p:cTn presetID="2" presetClass="entr" presetSubtype="8"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Resume">
    <p:spTree>
      <p:nvGrpSpPr>
        <p:cNvPr id="1" name=""/>
        <p:cNvGrpSpPr/>
        <p:nvPr/>
      </p:nvGrpSpPr>
      <p:grpSpPr>
        <a:xfrm>
          <a:off x="0" y="0"/>
          <a:ext cx="0" cy="0"/>
          <a:chOff x="0" y="0"/>
          <a:chExt cx="0" cy="0"/>
        </a:xfrm>
      </p:grpSpPr>
      <p:sp>
        <p:nvSpPr>
          <p:cNvPr id="11" name="正方形/長方形 10"/>
          <p:cNvSpPr/>
          <p:nvPr userDrawn="1"/>
        </p:nvSpPr>
        <p:spPr>
          <a:xfrm>
            <a:off x="723900" y="6043599"/>
            <a:ext cx="8051800" cy="3465386"/>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6" name="テキスト プレースホルダー 5"/>
          <p:cNvSpPr>
            <a:spLocks noGrp="1"/>
          </p:cNvSpPr>
          <p:nvPr>
            <p:ph type="body" sz="quarter" idx="13" hasCustomPrompt="1"/>
          </p:nvPr>
        </p:nvSpPr>
        <p:spPr>
          <a:xfrm>
            <a:off x="997302" y="7618774"/>
            <a:ext cx="7516102" cy="1575176"/>
          </a:xfrm>
          <a:noFill/>
        </p:spPr>
        <p:txBody>
          <a:bodyPr anchor="t">
            <a:noAutofit/>
          </a:bodyPr>
          <a:lstStyle>
            <a:lvl1pPr>
              <a:lnSpc>
                <a:spcPct val="120000"/>
              </a:lnSpc>
              <a:spcBef>
                <a:spcPts val="60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7" name="テキスト プレースホルダー 23"/>
          <p:cNvSpPr>
            <a:spLocks noGrp="1"/>
          </p:cNvSpPr>
          <p:nvPr>
            <p:ph type="body" sz="quarter" idx="21" hasCustomPrompt="1"/>
          </p:nvPr>
        </p:nvSpPr>
        <p:spPr>
          <a:xfrm rot="21392017">
            <a:off x="954300" y="2457375"/>
            <a:ext cx="7445007" cy="3999383"/>
          </a:xfrm>
          <a:blipFill>
            <a:blip r:embed="rId2"/>
            <a:stretch>
              <a:fillRect/>
            </a:stretch>
          </a:blipFill>
        </p:spPr>
        <p:txBody>
          <a:bodyPr/>
          <a:lstStyle/>
          <a:p>
            <a:pPr lvl="0"/>
            <a:r>
              <a:rPr kumimoji="1" lang="en-US" altLang="ja-JP" dirty="0" smtClean="0"/>
              <a:t> </a:t>
            </a:r>
            <a:endParaRPr kumimoji="1" lang="ja-JP" altLang="en-US" dirty="0"/>
          </a:p>
        </p:txBody>
      </p:sp>
      <p:sp>
        <p:nvSpPr>
          <p:cNvPr id="8" name="図プレースホルダー 8"/>
          <p:cNvSpPr>
            <a:spLocks noGrp="1"/>
          </p:cNvSpPr>
          <p:nvPr>
            <p:ph type="pic" sz="quarter" idx="20" hasCustomPrompt="1"/>
          </p:nvPr>
        </p:nvSpPr>
        <p:spPr>
          <a:xfrm rot="21392017">
            <a:off x="1168323" y="2666543"/>
            <a:ext cx="7016961" cy="3581047"/>
          </a:xfrm>
        </p:spPr>
        <p:txBody>
          <a:bodyPr/>
          <a:lstStyle>
            <a:lvl1pPr>
              <a:defRPr/>
            </a:lvl1pPr>
          </a:lstStyle>
          <a:p>
            <a:r>
              <a:rPr kumimoji="1" lang="en-US" altLang="ja-JP" dirty="0" smtClean="0"/>
              <a:t>Add an image here</a:t>
            </a:r>
            <a:endParaRPr kumimoji="1" lang="ja-JP" altLang="en-US" dirty="0"/>
          </a:p>
        </p:txBody>
      </p:sp>
      <p:sp>
        <p:nvSpPr>
          <p:cNvPr id="9" name="テキスト プレースホルダー 5"/>
          <p:cNvSpPr>
            <a:spLocks noGrp="1"/>
          </p:cNvSpPr>
          <p:nvPr>
            <p:ph type="body" sz="quarter" idx="22" hasCustomPrompt="1"/>
          </p:nvPr>
        </p:nvSpPr>
        <p:spPr>
          <a:xfrm rot="-180000">
            <a:off x="969630" y="6388241"/>
            <a:ext cx="7496149" cy="1080120"/>
          </a:xfrm>
          <a:noFill/>
        </p:spPr>
        <p:txBody>
          <a:bodyPr anchor="t">
            <a:noAutofit/>
          </a:bodyPr>
          <a:lstStyle>
            <a:lvl1pPr>
              <a:lnSpc>
                <a:spcPct val="120000"/>
              </a:lnSpc>
              <a:spcBef>
                <a:spcPts val="600"/>
              </a:spcBef>
              <a:defRPr sz="54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0" name="テキスト プレースホルダー 5"/>
          <p:cNvSpPr>
            <a:spLocks noGrp="1"/>
          </p:cNvSpPr>
          <p:nvPr>
            <p:ph type="body" sz="quarter" idx="23" hasCustomPrompt="1"/>
          </p:nvPr>
        </p:nvSpPr>
        <p:spPr>
          <a:xfrm>
            <a:off x="8938616" y="4840591"/>
            <a:ext cx="2833510" cy="855095"/>
          </a:xfrm>
          <a:noFill/>
        </p:spPr>
        <p:txBody>
          <a:bodyPr anchor="t">
            <a:noAutofit/>
          </a:bodyPr>
          <a:lstStyle>
            <a:lvl1pPr algn="ctr">
              <a:lnSpc>
                <a:spcPct val="120000"/>
              </a:lnSpc>
              <a:spcBef>
                <a:spcPts val="600"/>
              </a:spcBef>
              <a:defRPr sz="2800" spc="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pic>
        <p:nvPicPr>
          <p:cNvPr id="12" name="図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7243" y="3162283"/>
            <a:ext cx="1726963" cy="1726963"/>
          </a:xfrm>
          <a:prstGeom prst="rect">
            <a:avLst/>
          </a:prstGeom>
        </p:spPr>
      </p:pic>
      <p:sp>
        <p:nvSpPr>
          <p:cNvPr id="13" name="図プレースホルダー 7"/>
          <p:cNvSpPr>
            <a:spLocks noGrp="1"/>
          </p:cNvSpPr>
          <p:nvPr>
            <p:ph type="pic" sz="quarter" idx="15" hasCustomPrompt="1"/>
          </p:nvPr>
        </p:nvSpPr>
        <p:spPr>
          <a:xfrm>
            <a:off x="9810592" y="3516232"/>
            <a:ext cx="1020264" cy="1019065"/>
          </a:xfrm>
        </p:spPr>
        <p:txBody>
          <a:bodyPr>
            <a:normAutofit/>
          </a:bodyPr>
          <a:lstStyle>
            <a:lvl1pPr>
              <a:defRPr sz="1800"/>
            </a:lvl1pPr>
          </a:lstStyle>
          <a:p>
            <a:r>
              <a:rPr kumimoji="1" lang="en-US" altLang="ja-JP" dirty="0" smtClean="0"/>
              <a:t>Icon</a:t>
            </a:r>
            <a:endParaRPr kumimoji="1" lang="ja-JP" altLang="en-US" dirty="0"/>
          </a:p>
        </p:txBody>
      </p:sp>
      <p:sp>
        <p:nvSpPr>
          <p:cNvPr id="14" name="テキスト プレースホルダー 5"/>
          <p:cNvSpPr>
            <a:spLocks noGrp="1"/>
          </p:cNvSpPr>
          <p:nvPr>
            <p:ph type="body" sz="quarter" idx="24" hasCustomPrompt="1"/>
          </p:nvPr>
        </p:nvSpPr>
        <p:spPr>
          <a:xfrm>
            <a:off x="11886444" y="4840591"/>
            <a:ext cx="2833510" cy="855095"/>
          </a:xfrm>
          <a:noFill/>
        </p:spPr>
        <p:txBody>
          <a:bodyPr anchor="t">
            <a:noAutofit/>
          </a:bodyPr>
          <a:lstStyle>
            <a:lvl1pPr algn="ctr">
              <a:lnSpc>
                <a:spcPct val="120000"/>
              </a:lnSpc>
              <a:spcBef>
                <a:spcPts val="600"/>
              </a:spcBef>
              <a:defRPr sz="2800" spc="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pic>
        <p:nvPicPr>
          <p:cNvPr id="15" name="図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05071" y="3162283"/>
            <a:ext cx="1726963" cy="1726963"/>
          </a:xfrm>
          <a:prstGeom prst="rect">
            <a:avLst/>
          </a:prstGeom>
        </p:spPr>
      </p:pic>
      <p:sp>
        <p:nvSpPr>
          <p:cNvPr id="16" name="図プレースホルダー 7"/>
          <p:cNvSpPr>
            <a:spLocks noGrp="1"/>
          </p:cNvSpPr>
          <p:nvPr>
            <p:ph type="pic" sz="quarter" idx="25" hasCustomPrompt="1"/>
          </p:nvPr>
        </p:nvSpPr>
        <p:spPr>
          <a:xfrm>
            <a:off x="12758420" y="3516232"/>
            <a:ext cx="1020264" cy="1019065"/>
          </a:xfrm>
        </p:spPr>
        <p:txBody>
          <a:bodyPr>
            <a:normAutofit/>
          </a:bodyPr>
          <a:lstStyle>
            <a:lvl1pPr>
              <a:defRPr sz="1800"/>
            </a:lvl1pPr>
          </a:lstStyle>
          <a:p>
            <a:r>
              <a:rPr kumimoji="1" lang="en-US" altLang="ja-JP" dirty="0" smtClean="0"/>
              <a:t>Icon</a:t>
            </a:r>
            <a:endParaRPr kumimoji="1" lang="ja-JP" altLang="en-US" dirty="0"/>
          </a:p>
        </p:txBody>
      </p:sp>
      <p:sp>
        <p:nvSpPr>
          <p:cNvPr id="17" name="テキスト プレースホルダー 5"/>
          <p:cNvSpPr>
            <a:spLocks noGrp="1"/>
          </p:cNvSpPr>
          <p:nvPr>
            <p:ph type="body" sz="quarter" idx="26" hasCustomPrompt="1"/>
          </p:nvPr>
        </p:nvSpPr>
        <p:spPr>
          <a:xfrm>
            <a:off x="14834272" y="4840591"/>
            <a:ext cx="2833510" cy="855095"/>
          </a:xfrm>
          <a:noFill/>
        </p:spPr>
        <p:txBody>
          <a:bodyPr anchor="t">
            <a:noAutofit/>
          </a:bodyPr>
          <a:lstStyle>
            <a:lvl1pPr algn="ctr">
              <a:lnSpc>
                <a:spcPct val="120000"/>
              </a:lnSpc>
              <a:spcBef>
                <a:spcPts val="600"/>
              </a:spcBef>
              <a:defRPr sz="2800" spc="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pic>
        <p:nvPicPr>
          <p:cNvPr id="18" name="図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352899" y="3162283"/>
            <a:ext cx="1726963" cy="1726963"/>
          </a:xfrm>
          <a:prstGeom prst="rect">
            <a:avLst/>
          </a:prstGeom>
        </p:spPr>
      </p:pic>
      <p:sp>
        <p:nvSpPr>
          <p:cNvPr id="19" name="図プレースホルダー 7"/>
          <p:cNvSpPr>
            <a:spLocks noGrp="1"/>
          </p:cNvSpPr>
          <p:nvPr>
            <p:ph type="pic" sz="quarter" idx="27" hasCustomPrompt="1"/>
          </p:nvPr>
        </p:nvSpPr>
        <p:spPr>
          <a:xfrm>
            <a:off x="15706248" y="3516232"/>
            <a:ext cx="1020264" cy="1019065"/>
          </a:xfrm>
        </p:spPr>
        <p:txBody>
          <a:bodyPr>
            <a:normAutofit/>
          </a:bodyPr>
          <a:lstStyle>
            <a:lvl1pPr>
              <a:defRPr sz="18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70070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decel="100000" fill="hold" grpId="0" nodeType="after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16" presetClass="entr" presetSubtype="37"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outVertical)">
                                      <p:cBhvr>
                                        <p:cTn id="20" dur="500"/>
                                        <p:tgtEl>
                                          <p:spTgt spid="11"/>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fade">
                                      <p:cBhvr>
                                        <p:cTn id="24" dur="500"/>
                                        <p:tgtEl>
                                          <p:spTgt spid="6">
                                            <p:txEl>
                                              <p:pRg st="0" end="0"/>
                                            </p:txEl>
                                          </p:spTgt>
                                        </p:tgtEl>
                                      </p:cBhvr>
                                    </p:animEffect>
                                  </p:childTnLst>
                                </p:cTn>
                              </p:par>
                            </p:childTnLst>
                          </p:cTn>
                        </p:par>
                        <p:par>
                          <p:cTn id="25" fill="hold">
                            <p:stCondLst>
                              <p:cond delay="2000"/>
                            </p:stCondLst>
                            <p:childTnLst>
                              <p:par>
                                <p:cTn id="26" presetID="31"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anim calcmode="lin" valueType="num">
                                      <p:cBhvr>
                                        <p:cTn id="30" dur="500" fill="hold"/>
                                        <p:tgtEl>
                                          <p:spTgt spid="12"/>
                                        </p:tgtEl>
                                        <p:attrNameLst>
                                          <p:attrName>style.rotation</p:attrName>
                                        </p:attrNameLst>
                                      </p:cBhvr>
                                      <p:tavLst>
                                        <p:tav tm="0">
                                          <p:val>
                                            <p:fltVal val="90"/>
                                          </p:val>
                                        </p:tav>
                                        <p:tav tm="100000">
                                          <p:val>
                                            <p:fltVal val="0"/>
                                          </p:val>
                                        </p:tav>
                                      </p:tavLst>
                                    </p:anim>
                                    <p:animEffect transition="in" filter="fade">
                                      <p:cBhvr>
                                        <p:cTn id="31" dur="500"/>
                                        <p:tgtEl>
                                          <p:spTgt spid="12"/>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 calcmode="lin" valueType="num">
                                      <p:cBhvr>
                                        <p:cTn id="36" dur="500" fill="hold"/>
                                        <p:tgtEl>
                                          <p:spTgt spid="13"/>
                                        </p:tgtEl>
                                        <p:attrNameLst>
                                          <p:attrName>style.rotation</p:attrName>
                                        </p:attrNameLst>
                                      </p:cBhvr>
                                      <p:tavLst>
                                        <p:tav tm="0">
                                          <p:val>
                                            <p:fltVal val="90"/>
                                          </p:val>
                                        </p:tav>
                                        <p:tav tm="100000">
                                          <p:val>
                                            <p:fltVal val="0"/>
                                          </p:val>
                                        </p:tav>
                                      </p:tavLst>
                                    </p:anim>
                                    <p:animEffect transition="in" filter="fade">
                                      <p:cBhvr>
                                        <p:cTn id="37" dur="500"/>
                                        <p:tgtEl>
                                          <p:spTgt spid="13"/>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animEffect transition="in" filter="fade">
                                      <p:cBhvr>
                                        <p:cTn id="41" dur="500"/>
                                        <p:tgtEl>
                                          <p:spTgt spid="10">
                                            <p:txEl>
                                              <p:pRg st="0" end="0"/>
                                            </p:txEl>
                                          </p:spTgt>
                                        </p:tgtEl>
                                      </p:cBhvr>
                                    </p:animEffect>
                                  </p:childTnLst>
                                </p:cTn>
                              </p:par>
                            </p:childTnLst>
                          </p:cTn>
                        </p:par>
                        <p:par>
                          <p:cTn id="42" fill="hold">
                            <p:stCondLst>
                              <p:cond delay="3000"/>
                            </p:stCondLst>
                            <p:childTnLst>
                              <p:par>
                                <p:cTn id="43" presetID="31" presetClass="entr" presetSubtype="0" fill="hold"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p:cTn id="45" dur="500" fill="hold"/>
                                        <p:tgtEl>
                                          <p:spTgt spid="15"/>
                                        </p:tgtEl>
                                        <p:attrNameLst>
                                          <p:attrName>ppt_w</p:attrName>
                                        </p:attrNameLst>
                                      </p:cBhvr>
                                      <p:tavLst>
                                        <p:tav tm="0">
                                          <p:val>
                                            <p:fltVal val="0"/>
                                          </p:val>
                                        </p:tav>
                                        <p:tav tm="100000">
                                          <p:val>
                                            <p:strVal val="#ppt_w"/>
                                          </p:val>
                                        </p:tav>
                                      </p:tavLst>
                                    </p:anim>
                                    <p:anim calcmode="lin" valueType="num">
                                      <p:cBhvr>
                                        <p:cTn id="46" dur="500" fill="hold"/>
                                        <p:tgtEl>
                                          <p:spTgt spid="15"/>
                                        </p:tgtEl>
                                        <p:attrNameLst>
                                          <p:attrName>ppt_h</p:attrName>
                                        </p:attrNameLst>
                                      </p:cBhvr>
                                      <p:tavLst>
                                        <p:tav tm="0">
                                          <p:val>
                                            <p:fltVal val="0"/>
                                          </p:val>
                                        </p:tav>
                                        <p:tav tm="100000">
                                          <p:val>
                                            <p:strVal val="#ppt_h"/>
                                          </p:val>
                                        </p:tav>
                                      </p:tavLst>
                                    </p:anim>
                                    <p:anim calcmode="lin" valueType="num">
                                      <p:cBhvr>
                                        <p:cTn id="47" dur="500" fill="hold"/>
                                        <p:tgtEl>
                                          <p:spTgt spid="15"/>
                                        </p:tgtEl>
                                        <p:attrNameLst>
                                          <p:attrName>style.rotation</p:attrName>
                                        </p:attrNameLst>
                                      </p:cBhvr>
                                      <p:tavLst>
                                        <p:tav tm="0">
                                          <p:val>
                                            <p:fltVal val="90"/>
                                          </p:val>
                                        </p:tav>
                                        <p:tav tm="100000">
                                          <p:val>
                                            <p:fltVal val="0"/>
                                          </p:val>
                                        </p:tav>
                                      </p:tavLst>
                                    </p:anim>
                                    <p:animEffect transition="in" filter="fade">
                                      <p:cBhvr>
                                        <p:cTn id="48" dur="500"/>
                                        <p:tgtEl>
                                          <p:spTgt spid="15"/>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500" fill="hold"/>
                                        <p:tgtEl>
                                          <p:spTgt spid="16"/>
                                        </p:tgtEl>
                                        <p:attrNameLst>
                                          <p:attrName>ppt_w</p:attrName>
                                        </p:attrNameLst>
                                      </p:cBhvr>
                                      <p:tavLst>
                                        <p:tav tm="0">
                                          <p:val>
                                            <p:fltVal val="0"/>
                                          </p:val>
                                        </p:tav>
                                        <p:tav tm="100000">
                                          <p:val>
                                            <p:strVal val="#ppt_w"/>
                                          </p:val>
                                        </p:tav>
                                      </p:tavLst>
                                    </p:anim>
                                    <p:anim calcmode="lin" valueType="num">
                                      <p:cBhvr>
                                        <p:cTn id="52" dur="500" fill="hold"/>
                                        <p:tgtEl>
                                          <p:spTgt spid="16"/>
                                        </p:tgtEl>
                                        <p:attrNameLst>
                                          <p:attrName>ppt_h</p:attrName>
                                        </p:attrNameLst>
                                      </p:cBhvr>
                                      <p:tavLst>
                                        <p:tav tm="0">
                                          <p:val>
                                            <p:fltVal val="0"/>
                                          </p:val>
                                        </p:tav>
                                        <p:tav tm="100000">
                                          <p:val>
                                            <p:strVal val="#ppt_h"/>
                                          </p:val>
                                        </p:tav>
                                      </p:tavLst>
                                    </p:anim>
                                    <p:anim calcmode="lin" valueType="num">
                                      <p:cBhvr>
                                        <p:cTn id="53" dur="500" fill="hold"/>
                                        <p:tgtEl>
                                          <p:spTgt spid="16"/>
                                        </p:tgtEl>
                                        <p:attrNameLst>
                                          <p:attrName>style.rotation</p:attrName>
                                        </p:attrNameLst>
                                      </p:cBhvr>
                                      <p:tavLst>
                                        <p:tav tm="0">
                                          <p:val>
                                            <p:fltVal val="90"/>
                                          </p:val>
                                        </p:tav>
                                        <p:tav tm="100000">
                                          <p:val>
                                            <p:fltVal val="0"/>
                                          </p:val>
                                        </p:tav>
                                      </p:tavLst>
                                    </p:anim>
                                    <p:animEffect transition="in" filter="fade">
                                      <p:cBhvr>
                                        <p:cTn id="54" dur="500"/>
                                        <p:tgtEl>
                                          <p:spTgt spid="16"/>
                                        </p:tgtEl>
                                      </p:cBhvr>
                                    </p:animEffect>
                                  </p:childTnLst>
                                </p:cTn>
                              </p:par>
                            </p:childTnLst>
                          </p:cTn>
                        </p:par>
                        <p:par>
                          <p:cTn id="55" fill="hold">
                            <p:stCondLst>
                              <p:cond delay="3500"/>
                            </p:stCondLst>
                            <p:childTnLst>
                              <p:par>
                                <p:cTn id="56" presetID="10" presetClass="entr" presetSubtype="0" fill="hold" grpId="0" nodeType="after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Effect transition="in" filter="fade">
                                      <p:cBhvr>
                                        <p:cTn id="58" dur="500"/>
                                        <p:tgtEl>
                                          <p:spTgt spid="14">
                                            <p:txEl>
                                              <p:pRg st="0" end="0"/>
                                            </p:txEl>
                                          </p:spTgt>
                                        </p:tgtEl>
                                      </p:cBhvr>
                                    </p:animEffect>
                                  </p:childTnLst>
                                </p:cTn>
                              </p:par>
                            </p:childTnLst>
                          </p:cTn>
                        </p:par>
                        <p:par>
                          <p:cTn id="59" fill="hold">
                            <p:stCondLst>
                              <p:cond delay="4000"/>
                            </p:stCondLst>
                            <p:childTnLst>
                              <p:par>
                                <p:cTn id="60" presetID="31" presetClass="entr" presetSubtype="0" fill="hold" nodeType="after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ppt_w</p:attrName>
                                        </p:attrNameLst>
                                      </p:cBhvr>
                                      <p:tavLst>
                                        <p:tav tm="0">
                                          <p:val>
                                            <p:fltVal val="0"/>
                                          </p:val>
                                        </p:tav>
                                        <p:tav tm="100000">
                                          <p:val>
                                            <p:strVal val="#ppt_w"/>
                                          </p:val>
                                        </p:tav>
                                      </p:tavLst>
                                    </p:anim>
                                    <p:anim calcmode="lin" valueType="num">
                                      <p:cBhvr>
                                        <p:cTn id="63" dur="500" fill="hold"/>
                                        <p:tgtEl>
                                          <p:spTgt spid="18"/>
                                        </p:tgtEl>
                                        <p:attrNameLst>
                                          <p:attrName>ppt_h</p:attrName>
                                        </p:attrNameLst>
                                      </p:cBhvr>
                                      <p:tavLst>
                                        <p:tav tm="0">
                                          <p:val>
                                            <p:fltVal val="0"/>
                                          </p:val>
                                        </p:tav>
                                        <p:tav tm="100000">
                                          <p:val>
                                            <p:strVal val="#ppt_h"/>
                                          </p:val>
                                        </p:tav>
                                      </p:tavLst>
                                    </p:anim>
                                    <p:anim calcmode="lin" valueType="num">
                                      <p:cBhvr>
                                        <p:cTn id="64" dur="500" fill="hold"/>
                                        <p:tgtEl>
                                          <p:spTgt spid="18"/>
                                        </p:tgtEl>
                                        <p:attrNameLst>
                                          <p:attrName>style.rotation</p:attrName>
                                        </p:attrNameLst>
                                      </p:cBhvr>
                                      <p:tavLst>
                                        <p:tav tm="0">
                                          <p:val>
                                            <p:fltVal val="90"/>
                                          </p:val>
                                        </p:tav>
                                        <p:tav tm="100000">
                                          <p:val>
                                            <p:fltVal val="0"/>
                                          </p:val>
                                        </p:tav>
                                      </p:tavLst>
                                    </p:anim>
                                    <p:animEffect transition="in" filter="fade">
                                      <p:cBhvr>
                                        <p:cTn id="65" dur="500"/>
                                        <p:tgtEl>
                                          <p:spTgt spid="18"/>
                                        </p:tgtEl>
                                      </p:cBhvr>
                                    </p:animEffect>
                                  </p:childTnLst>
                                </p:cTn>
                              </p:par>
                              <p:par>
                                <p:cTn id="66" presetID="31" presetClass="entr" presetSubtype="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p:cTn id="68" dur="500" fill="hold"/>
                                        <p:tgtEl>
                                          <p:spTgt spid="19"/>
                                        </p:tgtEl>
                                        <p:attrNameLst>
                                          <p:attrName>ppt_w</p:attrName>
                                        </p:attrNameLst>
                                      </p:cBhvr>
                                      <p:tavLst>
                                        <p:tav tm="0">
                                          <p:val>
                                            <p:fltVal val="0"/>
                                          </p:val>
                                        </p:tav>
                                        <p:tav tm="100000">
                                          <p:val>
                                            <p:strVal val="#ppt_w"/>
                                          </p:val>
                                        </p:tav>
                                      </p:tavLst>
                                    </p:anim>
                                    <p:anim calcmode="lin" valueType="num">
                                      <p:cBhvr>
                                        <p:cTn id="69" dur="500" fill="hold"/>
                                        <p:tgtEl>
                                          <p:spTgt spid="19"/>
                                        </p:tgtEl>
                                        <p:attrNameLst>
                                          <p:attrName>ppt_h</p:attrName>
                                        </p:attrNameLst>
                                      </p:cBhvr>
                                      <p:tavLst>
                                        <p:tav tm="0">
                                          <p:val>
                                            <p:fltVal val="0"/>
                                          </p:val>
                                        </p:tav>
                                        <p:tav tm="100000">
                                          <p:val>
                                            <p:strVal val="#ppt_h"/>
                                          </p:val>
                                        </p:tav>
                                      </p:tavLst>
                                    </p:anim>
                                    <p:anim calcmode="lin" valueType="num">
                                      <p:cBhvr>
                                        <p:cTn id="70" dur="500" fill="hold"/>
                                        <p:tgtEl>
                                          <p:spTgt spid="19"/>
                                        </p:tgtEl>
                                        <p:attrNameLst>
                                          <p:attrName>style.rotation</p:attrName>
                                        </p:attrNameLst>
                                      </p:cBhvr>
                                      <p:tavLst>
                                        <p:tav tm="0">
                                          <p:val>
                                            <p:fltVal val="90"/>
                                          </p:val>
                                        </p:tav>
                                        <p:tav tm="100000">
                                          <p:val>
                                            <p:fltVal val="0"/>
                                          </p:val>
                                        </p:tav>
                                      </p:tavLst>
                                    </p:anim>
                                    <p:animEffect transition="in" filter="fade">
                                      <p:cBhvr>
                                        <p:cTn id="71" dur="500"/>
                                        <p:tgtEl>
                                          <p:spTgt spid="19"/>
                                        </p:tgtEl>
                                      </p:cBhvr>
                                    </p:animEffect>
                                  </p:childTnLst>
                                </p:cTn>
                              </p:par>
                            </p:childTnLst>
                          </p:cTn>
                        </p:par>
                        <p:par>
                          <p:cTn id="72" fill="hold">
                            <p:stCondLst>
                              <p:cond delay="4500"/>
                            </p:stCondLst>
                            <p:childTnLst>
                              <p:par>
                                <p:cTn id="73" presetID="10" presetClass="entr" presetSubtype="0" fill="hold" grpId="0" nodeType="afterEffect">
                                  <p:stCondLst>
                                    <p:cond delay="0"/>
                                  </p:stCondLst>
                                  <p:childTnLst>
                                    <p:set>
                                      <p:cBhvr>
                                        <p:cTn id="74" dur="1" fill="hold">
                                          <p:stCondLst>
                                            <p:cond delay="0"/>
                                          </p:stCondLst>
                                        </p:cTn>
                                        <p:tgtEl>
                                          <p:spTgt spid="17">
                                            <p:txEl>
                                              <p:pRg st="0" end="0"/>
                                            </p:txEl>
                                          </p:spTgt>
                                        </p:tgtEl>
                                        <p:attrNameLst>
                                          <p:attrName>style.visibility</p:attrName>
                                        </p:attrNameLst>
                                      </p:cBhvr>
                                      <p:to>
                                        <p:strVal val="visible"/>
                                      </p:to>
                                    </p:set>
                                    <p:animEffect transition="in" filter="fade">
                                      <p:cBhvr>
                                        <p:cTn id="75"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animBg="1">
        <p:tmplLst>
          <p:tmpl>
            <p:tnLst>
              <p:par>
                <p:cTn presetID="2" presetClass="entr" presetSubtype="8"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0-#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p:bldP spid="9" grpId="0" build="p">
        <p:tmplLst>
          <p:tmpl lvl="1">
            <p:tnLst>
              <p:par>
                <p:cTn presetID="2" presetClass="entr" presetSubtype="8"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2" cy="10287000"/>
          </a:xfrm>
        </p:spPr>
        <p:txBody>
          <a:bodyPr/>
          <a:lstStyle>
            <a:lvl1pPr>
              <a:defRPr baseline="0"/>
            </a:lvl1pPr>
          </a:lstStyle>
          <a:p>
            <a:r>
              <a:rPr kumimoji="1" lang="en-US" altLang="ja-JP" dirty="0" smtClean="0"/>
              <a:t>Add an image here</a:t>
            </a:r>
            <a:endParaRPr kumimoji="1" lang="ja-JP" altLang="en-US" dirty="0"/>
          </a:p>
        </p:txBody>
      </p:sp>
      <p:sp>
        <p:nvSpPr>
          <p:cNvPr id="14" name="テキスト プレースホルダー 13"/>
          <p:cNvSpPr>
            <a:spLocks noGrp="1"/>
          </p:cNvSpPr>
          <p:nvPr>
            <p:ph type="body" sz="quarter" idx="11" hasCustomPrompt="1"/>
          </p:nvPr>
        </p:nvSpPr>
        <p:spPr>
          <a:xfrm>
            <a:off x="1" y="7168725"/>
            <a:ext cx="18286412" cy="2197247"/>
          </a:xfrm>
          <a:blipFill>
            <a:blip r:embed="rId2"/>
            <a:stretch>
              <a:fillRect/>
            </a:stretch>
          </a:blipFill>
        </p:spPr>
        <p:txBody>
          <a:bodyPr/>
          <a:lstStyle/>
          <a:p>
            <a:pPr lvl="0"/>
            <a:r>
              <a:rPr kumimoji="1" lang="en-US" altLang="ja-JP" dirty="0" smtClean="0"/>
              <a:t> </a:t>
            </a:r>
            <a:endParaRPr kumimoji="1" lang="ja-JP" altLang="en-US" dirty="0"/>
          </a:p>
        </p:txBody>
      </p:sp>
      <p:sp>
        <p:nvSpPr>
          <p:cNvPr id="11" name="タイトル 1"/>
          <p:cNvSpPr>
            <a:spLocks noGrp="1"/>
          </p:cNvSpPr>
          <p:nvPr>
            <p:ph type="title" hasCustomPrompt="1"/>
          </p:nvPr>
        </p:nvSpPr>
        <p:spPr>
          <a:xfrm>
            <a:off x="2712946" y="7888805"/>
            <a:ext cx="15206235" cy="1260140"/>
          </a:xfrm>
          <a:prstGeom prst="rect">
            <a:avLst/>
          </a:prstGeom>
        </p:spPr>
        <p:txBody>
          <a:bodyPr anchor="ctr">
            <a:noAutofit/>
          </a:bodyPr>
          <a:lstStyle>
            <a:lvl1pPr algn="l">
              <a:defRPr sz="6600" kern="0" spc="1000" baseline="0">
                <a:solidFill>
                  <a:schemeClr val="bg1"/>
                </a:solidFill>
                <a:effectLst>
                  <a:outerShdw blurRad="50800" dist="25400" dir="2700000" algn="tl" rotWithShape="0">
                    <a:schemeClr val="tx1">
                      <a:alpha val="40000"/>
                    </a:schemeClr>
                  </a:outerShdw>
                </a:effectLst>
              </a:defRPr>
            </a:lvl1pPr>
          </a:lstStyle>
          <a:p>
            <a:r>
              <a:rPr kumimoji="1" lang="en-US" altLang="ja-JP" dirty="0" smtClean="0"/>
              <a:t>SUBSECTION NAME</a:t>
            </a:r>
            <a:endParaRPr kumimoji="1" lang="ja-JP" altLang="en-US" dirty="0"/>
          </a:p>
        </p:txBody>
      </p:sp>
      <p:sp>
        <p:nvSpPr>
          <p:cNvPr id="5" name="テキスト プレースホルダー 5"/>
          <p:cNvSpPr>
            <a:spLocks noGrp="1"/>
          </p:cNvSpPr>
          <p:nvPr>
            <p:ph type="body" sz="quarter" idx="12" hasCustomPrompt="1"/>
          </p:nvPr>
        </p:nvSpPr>
        <p:spPr>
          <a:xfrm>
            <a:off x="2712945" y="7528765"/>
            <a:ext cx="14740451" cy="575841"/>
          </a:xfrm>
        </p:spPr>
        <p:txBody>
          <a:bodyPr>
            <a:noAutofit/>
          </a:bodyPr>
          <a:lstStyle>
            <a:lvl1pPr algn="l">
              <a:spcBef>
                <a:spcPts val="0"/>
              </a:spcBef>
              <a:defRPr sz="2800" spc="600" baseline="0">
                <a:solidFill>
                  <a:schemeClr val="bg2"/>
                </a:solidFill>
                <a:effectLst>
                  <a:outerShdw blurRad="50800" dist="38100" dir="2700000" algn="tl" rotWithShape="0">
                    <a:schemeClr val="tx1">
                      <a:alpha val="75000"/>
                    </a:schemeClr>
                  </a:outerShdw>
                </a:effectLst>
              </a:defRPr>
            </a:lvl1pPr>
          </a:lstStyle>
          <a:p>
            <a:pPr lvl="0"/>
            <a:r>
              <a:rPr kumimoji="1" lang="en-US" altLang="ja-JP" dirty="0" smtClean="0"/>
              <a:t>SECTION NUMBER</a:t>
            </a:r>
            <a:endParaRPr kumimoji="1" lang="ja-JP" altLang="en-US" dirty="0" smtClean="0"/>
          </a:p>
        </p:txBody>
      </p:sp>
      <p:sp>
        <p:nvSpPr>
          <p:cNvPr id="6" name="図プレースホルダー 7"/>
          <p:cNvSpPr>
            <a:spLocks noGrp="1"/>
          </p:cNvSpPr>
          <p:nvPr>
            <p:ph type="pic" sz="quarter" idx="15" hasCustomPrompt="1"/>
          </p:nvPr>
        </p:nvSpPr>
        <p:spPr>
          <a:xfrm rot="21600000">
            <a:off x="952296" y="7483759"/>
            <a:ext cx="1575175" cy="1573323"/>
          </a:xfrm>
        </p:spPr>
        <p:txBody>
          <a:bodyPr>
            <a:normAutofit/>
          </a:bodyPr>
          <a:lstStyle>
            <a:lvl1pPr>
              <a:defRPr sz="18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426491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22" presetClass="entr" presetSubtype="2" fill="hold" grpId="0" nodeType="withEffect">
                                  <p:stCondLst>
                                    <p:cond delay="500"/>
                                  </p:stCondLst>
                                  <p:childTnLst>
                                    <p:set>
                                      <p:cBhvr>
                                        <p:cTn id="19" dur="1" fill="hold">
                                          <p:stCondLst>
                                            <p:cond delay="0"/>
                                          </p:stCondLst>
                                        </p:cTn>
                                        <p:tgtEl>
                                          <p:spTgt spid="6"/>
                                        </p:tgtEl>
                                        <p:attrNameLst>
                                          <p:attrName>style.visibility</p:attrName>
                                        </p:attrNameLst>
                                      </p:cBhvr>
                                      <p:to>
                                        <p:strVal val="visible"/>
                                      </p:to>
                                    </p:set>
                                    <p:animEffect transition="in" filter="wipe(right)">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tmplLst>
          <p:tmpl>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1"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10" name="正方形/長方形 9"/>
          <p:cNvSpPr/>
          <p:nvPr userDrawn="1"/>
        </p:nvSpPr>
        <p:spPr>
          <a:xfrm>
            <a:off x="0" y="5818574"/>
            <a:ext cx="18286413" cy="373541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20000">
            <a:off x="381817" y="2283629"/>
            <a:ext cx="4195318" cy="5089833"/>
          </a:xfrm>
          <a:prstGeom prst="rect">
            <a:avLst/>
          </a:prstGeom>
        </p:spPr>
      </p:pic>
      <p:sp>
        <p:nvSpPr>
          <p:cNvPr id="6" name="図プレースホルダー 8"/>
          <p:cNvSpPr>
            <a:spLocks noGrp="1"/>
          </p:cNvSpPr>
          <p:nvPr>
            <p:ph type="pic" sz="quarter" idx="20" hasCustomPrompt="1"/>
          </p:nvPr>
        </p:nvSpPr>
        <p:spPr>
          <a:xfrm rot="21420000">
            <a:off x="621205" y="2510788"/>
            <a:ext cx="3716543" cy="4635515"/>
          </a:xfrm>
        </p:spPr>
        <p:txBody>
          <a:bodyPr/>
          <a:lstStyle>
            <a:lvl1pPr>
              <a:defRPr/>
            </a:lvl1pPr>
          </a:lstStyle>
          <a:p>
            <a:r>
              <a:rPr kumimoji="1" lang="en-US" altLang="ja-JP" dirty="0" smtClean="0"/>
              <a:t>Add an image here</a:t>
            </a:r>
            <a:endParaRPr kumimoji="1" lang="ja-JP" altLang="en-US" dirty="0"/>
          </a:p>
        </p:txBody>
      </p:sp>
      <p:sp>
        <p:nvSpPr>
          <p:cNvPr id="11" name="テキスト プレースホルダー 5"/>
          <p:cNvSpPr>
            <a:spLocks noGrp="1"/>
          </p:cNvSpPr>
          <p:nvPr>
            <p:ph type="body" sz="quarter" idx="13" hasCustomPrompt="1"/>
          </p:nvPr>
        </p:nvSpPr>
        <p:spPr>
          <a:xfrm>
            <a:off x="484862" y="8068825"/>
            <a:ext cx="4202849" cy="1305145"/>
          </a:xfrm>
          <a:noFill/>
        </p:spPr>
        <p:txBody>
          <a:bodyPr anchor="t">
            <a:noAutofit/>
          </a:bodyPr>
          <a:lstStyle>
            <a:lvl1pPr algn="l">
              <a:lnSpc>
                <a:spcPct val="120000"/>
              </a:lnSpc>
              <a:spcBef>
                <a:spcPts val="0"/>
              </a:spcBef>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2" name="テキスト プレースホルダー 5"/>
          <p:cNvSpPr>
            <a:spLocks noGrp="1"/>
          </p:cNvSpPr>
          <p:nvPr>
            <p:ph type="body" sz="quarter" idx="23" hasCustomPrompt="1"/>
          </p:nvPr>
        </p:nvSpPr>
        <p:spPr>
          <a:xfrm rot="21420000">
            <a:off x="476736" y="7278194"/>
            <a:ext cx="4205687" cy="855095"/>
          </a:xfrm>
          <a:noFill/>
        </p:spPr>
        <p:txBody>
          <a:bodyPr anchor="t">
            <a:noAutofit/>
          </a:bodyPr>
          <a:lstStyle>
            <a:lvl1pPr algn="l">
              <a:lnSpc>
                <a:spcPct val="120000"/>
              </a:lnSpc>
              <a:spcBef>
                <a:spcPts val="600"/>
              </a:spcBef>
              <a:defRPr sz="3600" spc="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pic>
        <p:nvPicPr>
          <p:cNvPr id="25" name="図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20000">
            <a:off x="4812298" y="2279466"/>
            <a:ext cx="4195318" cy="5089833"/>
          </a:xfrm>
          <a:prstGeom prst="rect">
            <a:avLst/>
          </a:prstGeom>
        </p:spPr>
      </p:pic>
      <p:sp>
        <p:nvSpPr>
          <p:cNvPr id="26" name="図プレースホルダー 8"/>
          <p:cNvSpPr>
            <a:spLocks noGrp="1"/>
          </p:cNvSpPr>
          <p:nvPr>
            <p:ph type="pic" sz="quarter" idx="24" hasCustomPrompt="1"/>
          </p:nvPr>
        </p:nvSpPr>
        <p:spPr>
          <a:xfrm rot="21420000">
            <a:off x="5051686" y="2506625"/>
            <a:ext cx="3716543" cy="4635515"/>
          </a:xfrm>
        </p:spPr>
        <p:txBody>
          <a:bodyPr/>
          <a:lstStyle>
            <a:lvl1pPr>
              <a:defRPr/>
            </a:lvl1pPr>
          </a:lstStyle>
          <a:p>
            <a:r>
              <a:rPr kumimoji="1" lang="en-US" altLang="ja-JP" dirty="0" smtClean="0"/>
              <a:t>Add an image here</a:t>
            </a:r>
            <a:endParaRPr kumimoji="1" lang="ja-JP" altLang="en-US" dirty="0"/>
          </a:p>
        </p:txBody>
      </p:sp>
      <p:sp>
        <p:nvSpPr>
          <p:cNvPr id="27" name="テキスト プレースホルダー 5"/>
          <p:cNvSpPr>
            <a:spLocks noGrp="1"/>
          </p:cNvSpPr>
          <p:nvPr>
            <p:ph type="body" sz="quarter" idx="25" hasCustomPrompt="1"/>
          </p:nvPr>
        </p:nvSpPr>
        <p:spPr>
          <a:xfrm>
            <a:off x="4915343" y="8064662"/>
            <a:ext cx="4202849" cy="1305145"/>
          </a:xfrm>
          <a:noFill/>
        </p:spPr>
        <p:txBody>
          <a:bodyPr anchor="t">
            <a:noAutofit/>
          </a:bodyPr>
          <a:lstStyle>
            <a:lvl1pPr algn="l">
              <a:lnSpc>
                <a:spcPct val="120000"/>
              </a:lnSpc>
              <a:spcBef>
                <a:spcPts val="0"/>
              </a:spcBef>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8" name="テキスト プレースホルダー 5"/>
          <p:cNvSpPr>
            <a:spLocks noGrp="1"/>
          </p:cNvSpPr>
          <p:nvPr>
            <p:ph type="body" sz="quarter" idx="26" hasCustomPrompt="1"/>
          </p:nvPr>
        </p:nvSpPr>
        <p:spPr>
          <a:xfrm rot="21420000">
            <a:off x="4907217" y="7274031"/>
            <a:ext cx="4205687" cy="855095"/>
          </a:xfrm>
          <a:noFill/>
        </p:spPr>
        <p:txBody>
          <a:bodyPr anchor="t">
            <a:noAutofit/>
          </a:bodyPr>
          <a:lstStyle>
            <a:lvl1pPr algn="l">
              <a:lnSpc>
                <a:spcPct val="120000"/>
              </a:lnSpc>
              <a:spcBef>
                <a:spcPts val="600"/>
              </a:spcBef>
              <a:defRPr sz="3600" spc="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pic>
        <p:nvPicPr>
          <p:cNvPr id="29" name="図 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20000">
            <a:off x="9228517" y="2283629"/>
            <a:ext cx="4195318" cy="5089833"/>
          </a:xfrm>
          <a:prstGeom prst="rect">
            <a:avLst/>
          </a:prstGeom>
        </p:spPr>
      </p:pic>
      <p:sp>
        <p:nvSpPr>
          <p:cNvPr id="30" name="図プレースホルダー 8"/>
          <p:cNvSpPr>
            <a:spLocks noGrp="1"/>
          </p:cNvSpPr>
          <p:nvPr>
            <p:ph type="pic" sz="quarter" idx="27" hasCustomPrompt="1"/>
          </p:nvPr>
        </p:nvSpPr>
        <p:spPr>
          <a:xfrm rot="21420000">
            <a:off x="9467905" y="2510788"/>
            <a:ext cx="3716543" cy="4635515"/>
          </a:xfrm>
        </p:spPr>
        <p:txBody>
          <a:bodyPr/>
          <a:lstStyle>
            <a:lvl1pPr>
              <a:defRPr/>
            </a:lvl1pPr>
          </a:lstStyle>
          <a:p>
            <a:r>
              <a:rPr kumimoji="1" lang="en-US" altLang="ja-JP" dirty="0" smtClean="0"/>
              <a:t>Add an image here</a:t>
            </a:r>
            <a:endParaRPr kumimoji="1" lang="ja-JP" altLang="en-US" dirty="0"/>
          </a:p>
        </p:txBody>
      </p:sp>
      <p:sp>
        <p:nvSpPr>
          <p:cNvPr id="31" name="テキスト プレースホルダー 5"/>
          <p:cNvSpPr>
            <a:spLocks noGrp="1"/>
          </p:cNvSpPr>
          <p:nvPr>
            <p:ph type="body" sz="quarter" idx="28" hasCustomPrompt="1"/>
          </p:nvPr>
        </p:nvSpPr>
        <p:spPr>
          <a:xfrm>
            <a:off x="9331562" y="8068825"/>
            <a:ext cx="4202849" cy="1305145"/>
          </a:xfrm>
          <a:noFill/>
        </p:spPr>
        <p:txBody>
          <a:bodyPr anchor="t">
            <a:noAutofit/>
          </a:bodyPr>
          <a:lstStyle>
            <a:lvl1pPr algn="l">
              <a:lnSpc>
                <a:spcPct val="120000"/>
              </a:lnSpc>
              <a:spcBef>
                <a:spcPts val="0"/>
              </a:spcBef>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2" name="テキスト プレースホルダー 5"/>
          <p:cNvSpPr>
            <a:spLocks noGrp="1"/>
          </p:cNvSpPr>
          <p:nvPr>
            <p:ph type="body" sz="quarter" idx="29" hasCustomPrompt="1"/>
          </p:nvPr>
        </p:nvSpPr>
        <p:spPr>
          <a:xfrm rot="21420000">
            <a:off x="9323436" y="7278194"/>
            <a:ext cx="4205687" cy="855095"/>
          </a:xfrm>
          <a:noFill/>
        </p:spPr>
        <p:txBody>
          <a:bodyPr anchor="t">
            <a:noAutofit/>
          </a:bodyPr>
          <a:lstStyle>
            <a:lvl1pPr algn="l">
              <a:lnSpc>
                <a:spcPct val="120000"/>
              </a:lnSpc>
              <a:spcBef>
                <a:spcPts val="600"/>
              </a:spcBef>
              <a:defRPr sz="3600" spc="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pic>
        <p:nvPicPr>
          <p:cNvPr id="33" name="図 3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20000">
            <a:off x="13638552" y="2283629"/>
            <a:ext cx="4195318" cy="5089833"/>
          </a:xfrm>
          <a:prstGeom prst="rect">
            <a:avLst/>
          </a:prstGeom>
        </p:spPr>
      </p:pic>
      <p:sp>
        <p:nvSpPr>
          <p:cNvPr id="34" name="図プレースホルダー 8"/>
          <p:cNvSpPr>
            <a:spLocks noGrp="1"/>
          </p:cNvSpPr>
          <p:nvPr>
            <p:ph type="pic" sz="quarter" idx="30" hasCustomPrompt="1"/>
          </p:nvPr>
        </p:nvSpPr>
        <p:spPr>
          <a:xfrm rot="21420000">
            <a:off x="13877940" y="2510788"/>
            <a:ext cx="3716543" cy="4635515"/>
          </a:xfrm>
        </p:spPr>
        <p:txBody>
          <a:bodyPr/>
          <a:lstStyle>
            <a:lvl1pPr>
              <a:defRPr/>
            </a:lvl1pPr>
          </a:lstStyle>
          <a:p>
            <a:r>
              <a:rPr kumimoji="1" lang="en-US" altLang="ja-JP" dirty="0" smtClean="0"/>
              <a:t>Add an image here</a:t>
            </a:r>
            <a:endParaRPr kumimoji="1" lang="ja-JP" altLang="en-US" dirty="0"/>
          </a:p>
        </p:txBody>
      </p:sp>
      <p:sp>
        <p:nvSpPr>
          <p:cNvPr id="35" name="テキスト プレースホルダー 5"/>
          <p:cNvSpPr>
            <a:spLocks noGrp="1"/>
          </p:cNvSpPr>
          <p:nvPr>
            <p:ph type="body" sz="quarter" idx="31" hasCustomPrompt="1"/>
          </p:nvPr>
        </p:nvSpPr>
        <p:spPr>
          <a:xfrm>
            <a:off x="13741597" y="8068825"/>
            <a:ext cx="4202849" cy="1305145"/>
          </a:xfrm>
          <a:noFill/>
        </p:spPr>
        <p:txBody>
          <a:bodyPr anchor="t">
            <a:noAutofit/>
          </a:bodyPr>
          <a:lstStyle>
            <a:lvl1pPr algn="l">
              <a:lnSpc>
                <a:spcPct val="120000"/>
              </a:lnSpc>
              <a:spcBef>
                <a:spcPts val="0"/>
              </a:spcBef>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6" name="テキスト プレースホルダー 5"/>
          <p:cNvSpPr>
            <a:spLocks noGrp="1"/>
          </p:cNvSpPr>
          <p:nvPr>
            <p:ph type="body" sz="quarter" idx="32" hasCustomPrompt="1"/>
          </p:nvPr>
        </p:nvSpPr>
        <p:spPr>
          <a:xfrm rot="21420000">
            <a:off x="13733471" y="7278194"/>
            <a:ext cx="4205687" cy="855095"/>
          </a:xfrm>
          <a:noFill/>
        </p:spPr>
        <p:txBody>
          <a:bodyPr anchor="t">
            <a:noAutofit/>
          </a:bodyPr>
          <a:lstStyle>
            <a:lvl1pPr algn="l">
              <a:lnSpc>
                <a:spcPct val="120000"/>
              </a:lnSpc>
              <a:spcBef>
                <a:spcPts val="600"/>
              </a:spcBef>
              <a:defRPr sz="3600" spc="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399425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22" presetClass="entr" presetSubtype="4" fill="hold" grpId="0" nodeType="afterEffect">
                                  <p:stCondLst>
                                    <p:cond delay="50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nodeType="withEffect">
                                  <p:stCondLst>
                                    <p:cond delay="25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500"/>
                                        <p:tgtEl>
                                          <p:spTgt spid="12">
                                            <p:txEl>
                                              <p:pRg st="0" end="0"/>
                                            </p:txEl>
                                          </p:spTgt>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fade">
                                      <p:cBhvr>
                                        <p:cTn id="22" dur="500"/>
                                        <p:tgtEl>
                                          <p:spTgt spid="11">
                                            <p:txEl>
                                              <p:pRg st="0" end="0"/>
                                            </p:txEl>
                                          </p:spTgt>
                                        </p:tgtEl>
                                      </p:cBhvr>
                                    </p:animEffect>
                                  </p:childTnLst>
                                </p:cTn>
                              </p:par>
                            </p:childTnLst>
                          </p:cTn>
                        </p:par>
                        <p:par>
                          <p:cTn id="23" fill="hold">
                            <p:stCondLst>
                              <p:cond delay="2500"/>
                            </p:stCondLst>
                            <p:childTnLst>
                              <p:par>
                                <p:cTn id="24" presetID="22" presetClass="entr" presetSubtype="4" fill="hold" grpId="0" nodeType="afterEffect">
                                  <p:stCondLst>
                                    <p:cond delay="500"/>
                                  </p:stCondLst>
                                  <p:childTnLst>
                                    <p:set>
                                      <p:cBhvr>
                                        <p:cTn id="25" dur="1" fill="hold">
                                          <p:stCondLst>
                                            <p:cond delay="0"/>
                                          </p:stCondLst>
                                        </p:cTn>
                                        <p:tgtEl>
                                          <p:spTgt spid="26"/>
                                        </p:tgtEl>
                                        <p:attrNameLst>
                                          <p:attrName>style.visibility</p:attrName>
                                        </p:attrNameLst>
                                      </p:cBhvr>
                                      <p:to>
                                        <p:strVal val="visible"/>
                                      </p:to>
                                    </p:set>
                                    <p:animEffect transition="in" filter="wipe(down)">
                                      <p:cBhvr>
                                        <p:cTn id="26" dur="500"/>
                                        <p:tgtEl>
                                          <p:spTgt spid="26"/>
                                        </p:tgtEl>
                                      </p:cBhvr>
                                    </p:animEffect>
                                  </p:childTnLst>
                                </p:cTn>
                              </p:par>
                              <p:par>
                                <p:cTn id="27" presetID="22" presetClass="entr" presetSubtype="4" fill="hold" nodeType="withEffect">
                                  <p:stCondLst>
                                    <p:cond delay="250"/>
                                  </p:stCondLst>
                                  <p:childTnLst>
                                    <p:set>
                                      <p:cBhvr>
                                        <p:cTn id="28" dur="1" fill="hold">
                                          <p:stCondLst>
                                            <p:cond delay="0"/>
                                          </p:stCondLst>
                                        </p:cTn>
                                        <p:tgtEl>
                                          <p:spTgt spid="25"/>
                                        </p:tgtEl>
                                        <p:attrNameLst>
                                          <p:attrName>style.visibility</p:attrName>
                                        </p:attrNameLst>
                                      </p:cBhvr>
                                      <p:to>
                                        <p:strVal val="visible"/>
                                      </p:to>
                                    </p:set>
                                    <p:animEffect transition="in" filter="wipe(down)">
                                      <p:cBhvr>
                                        <p:cTn id="29" dur="500"/>
                                        <p:tgtEl>
                                          <p:spTgt spid="25"/>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28">
                                            <p:txEl>
                                              <p:pRg st="0" end="0"/>
                                            </p:txEl>
                                          </p:spTgt>
                                        </p:tgtEl>
                                        <p:attrNameLst>
                                          <p:attrName>style.visibility</p:attrName>
                                        </p:attrNameLst>
                                      </p:cBhvr>
                                      <p:to>
                                        <p:strVal val="visible"/>
                                      </p:to>
                                    </p:set>
                                    <p:animEffect transition="in" filter="fade">
                                      <p:cBhvr>
                                        <p:cTn id="33" dur="500"/>
                                        <p:tgtEl>
                                          <p:spTgt spid="28">
                                            <p:txEl>
                                              <p:pRg st="0" end="0"/>
                                            </p:txEl>
                                          </p:spTgt>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7">
                                            <p:txEl>
                                              <p:pRg st="0" end="0"/>
                                            </p:txEl>
                                          </p:spTgt>
                                        </p:tgtEl>
                                        <p:attrNameLst>
                                          <p:attrName>style.visibility</p:attrName>
                                        </p:attrNameLst>
                                      </p:cBhvr>
                                      <p:to>
                                        <p:strVal val="visible"/>
                                      </p:to>
                                    </p:set>
                                    <p:animEffect transition="in" filter="fade">
                                      <p:cBhvr>
                                        <p:cTn id="37" dur="500"/>
                                        <p:tgtEl>
                                          <p:spTgt spid="27">
                                            <p:txEl>
                                              <p:pRg st="0" end="0"/>
                                            </p:txEl>
                                          </p:spTgt>
                                        </p:tgtEl>
                                      </p:cBhvr>
                                    </p:animEffect>
                                  </p:childTnLst>
                                </p:cTn>
                              </p:par>
                            </p:childTnLst>
                          </p:cTn>
                        </p:par>
                        <p:par>
                          <p:cTn id="38" fill="hold">
                            <p:stCondLst>
                              <p:cond delay="4500"/>
                            </p:stCondLst>
                            <p:childTnLst>
                              <p:par>
                                <p:cTn id="39" presetID="22" presetClass="entr" presetSubtype="4" fill="hold" grpId="0" nodeType="afterEffect">
                                  <p:stCondLst>
                                    <p:cond delay="500"/>
                                  </p:stCondLst>
                                  <p:childTnLst>
                                    <p:set>
                                      <p:cBhvr>
                                        <p:cTn id="40" dur="1" fill="hold">
                                          <p:stCondLst>
                                            <p:cond delay="0"/>
                                          </p:stCondLst>
                                        </p:cTn>
                                        <p:tgtEl>
                                          <p:spTgt spid="30"/>
                                        </p:tgtEl>
                                        <p:attrNameLst>
                                          <p:attrName>style.visibility</p:attrName>
                                        </p:attrNameLst>
                                      </p:cBhvr>
                                      <p:to>
                                        <p:strVal val="visible"/>
                                      </p:to>
                                    </p:set>
                                    <p:animEffect transition="in" filter="wipe(down)">
                                      <p:cBhvr>
                                        <p:cTn id="41" dur="500"/>
                                        <p:tgtEl>
                                          <p:spTgt spid="30"/>
                                        </p:tgtEl>
                                      </p:cBhvr>
                                    </p:animEffect>
                                  </p:childTnLst>
                                </p:cTn>
                              </p:par>
                              <p:par>
                                <p:cTn id="42" presetID="22" presetClass="entr" presetSubtype="4" fill="hold" nodeType="withEffect">
                                  <p:stCondLst>
                                    <p:cond delay="250"/>
                                  </p:stCondLst>
                                  <p:childTnLst>
                                    <p:set>
                                      <p:cBhvr>
                                        <p:cTn id="43" dur="1" fill="hold">
                                          <p:stCondLst>
                                            <p:cond delay="0"/>
                                          </p:stCondLst>
                                        </p:cTn>
                                        <p:tgtEl>
                                          <p:spTgt spid="29"/>
                                        </p:tgtEl>
                                        <p:attrNameLst>
                                          <p:attrName>style.visibility</p:attrName>
                                        </p:attrNameLst>
                                      </p:cBhvr>
                                      <p:to>
                                        <p:strVal val="visible"/>
                                      </p:to>
                                    </p:set>
                                    <p:animEffect transition="in" filter="wipe(down)">
                                      <p:cBhvr>
                                        <p:cTn id="44" dur="500"/>
                                        <p:tgtEl>
                                          <p:spTgt spid="29"/>
                                        </p:tgtEl>
                                      </p:cBhvr>
                                    </p:animEffect>
                                  </p:childTnLst>
                                </p:cTn>
                              </p:par>
                            </p:childTnLst>
                          </p:cTn>
                        </p:par>
                        <p:par>
                          <p:cTn id="45" fill="hold">
                            <p:stCondLst>
                              <p:cond delay="5500"/>
                            </p:stCondLst>
                            <p:childTnLst>
                              <p:par>
                                <p:cTn id="46" presetID="10" presetClass="entr" presetSubtype="0" fill="hold" grpId="0" nodeType="afterEffect">
                                  <p:stCondLst>
                                    <p:cond delay="0"/>
                                  </p:stCondLst>
                                  <p:childTnLst>
                                    <p:set>
                                      <p:cBhvr>
                                        <p:cTn id="47" dur="1" fill="hold">
                                          <p:stCondLst>
                                            <p:cond delay="0"/>
                                          </p:stCondLst>
                                        </p:cTn>
                                        <p:tgtEl>
                                          <p:spTgt spid="32">
                                            <p:txEl>
                                              <p:pRg st="0" end="0"/>
                                            </p:txEl>
                                          </p:spTgt>
                                        </p:tgtEl>
                                        <p:attrNameLst>
                                          <p:attrName>style.visibility</p:attrName>
                                        </p:attrNameLst>
                                      </p:cBhvr>
                                      <p:to>
                                        <p:strVal val="visible"/>
                                      </p:to>
                                    </p:set>
                                    <p:animEffect transition="in" filter="fade">
                                      <p:cBhvr>
                                        <p:cTn id="48" dur="500"/>
                                        <p:tgtEl>
                                          <p:spTgt spid="32">
                                            <p:txEl>
                                              <p:pRg st="0" end="0"/>
                                            </p:txEl>
                                          </p:spTgt>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31">
                                            <p:txEl>
                                              <p:pRg st="0" end="0"/>
                                            </p:txEl>
                                          </p:spTgt>
                                        </p:tgtEl>
                                        <p:attrNameLst>
                                          <p:attrName>style.visibility</p:attrName>
                                        </p:attrNameLst>
                                      </p:cBhvr>
                                      <p:to>
                                        <p:strVal val="visible"/>
                                      </p:to>
                                    </p:set>
                                    <p:animEffect transition="in" filter="fade">
                                      <p:cBhvr>
                                        <p:cTn id="52" dur="500"/>
                                        <p:tgtEl>
                                          <p:spTgt spid="31">
                                            <p:txEl>
                                              <p:pRg st="0" end="0"/>
                                            </p:txEl>
                                          </p:spTgt>
                                        </p:tgtEl>
                                      </p:cBhvr>
                                    </p:animEffect>
                                  </p:childTnLst>
                                </p:cTn>
                              </p:par>
                            </p:childTnLst>
                          </p:cTn>
                        </p:par>
                        <p:par>
                          <p:cTn id="53" fill="hold">
                            <p:stCondLst>
                              <p:cond delay="6500"/>
                            </p:stCondLst>
                            <p:childTnLst>
                              <p:par>
                                <p:cTn id="54" presetID="22" presetClass="entr" presetSubtype="4" fill="hold" grpId="0" nodeType="afterEffect">
                                  <p:stCondLst>
                                    <p:cond delay="500"/>
                                  </p:stCondLst>
                                  <p:childTnLst>
                                    <p:set>
                                      <p:cBhvr>
                                        <p:cTn id="55" dur="1" fill="hold">
                                          <p:stCondLst>
                                            <p:cond delay="0"/>
                                          </p:stCondLst>
                                        </p:cTn>
                                        <p:tgtEl>
                                          <p:spTgt spid="34"/>
                                        </p:tgtEl>
                                        <p:attrNameLst>
                                          <p:attrName>style.visibility</p:attrName>
                                        </p:attrNameLst>
                                      </p:cBhvr>
                                      <p:to>
                                        <p:strVal val="visible"/>
                                      </p:to>
                                    </p:set>
                                    <p:animEffect transition="in" filter="wipe(down)">
                                      <p:cBhvr>
                                        <p:cTn id="56" dur="500"/>
                                        <p:tgtEl>
                                          <p:spTgt spid="34"/>
                                        </p:tgtEl>
                                      </p:cBhvr>
                                    </p:animEffect>
                                  </p:childTnLst>
                                </p:cTn>
                              </p:par>
                              <p:par>
                                <p:cTn id="57" presetID="22" presetClass="entr" presetSubtype="4" fill="hold" nodeType="withEffect">
                                  <p:stCondLst>
                                    <p:cond delay="250"/>
                                  </p:stCondLst>
                                  <p:childTnLst>
                                    <p:set>
                                      <p:cBhvr>
                                        <p:cTn id="58" dur="1" fill="hold">
                                          <p:stCondLst>
                                            <p:cond delay="0"/>
                                          </p:stCondLst>
                                        </p:cTn>
                                        <p:tgtEl>
                                          <p:spTgt spid="33"/>
                                        </p:tgtEl>
                                        <p:attrNameLst>
                                          <p:attrName>style.visibility</p:attrName>
                                        </p:attrNameLst>
                                      </p:cBhvr>
                                      <p:to>
                                        <p:strVal val="visible"/>
                                      </p:to>
                                    </p:set>
                                    <p:animEffect transition="in" filter="wipe(down)">
                                      <p:cBhvr>
                                        <p:cTn id="59" dur="500"/>
                                        <p:tgtEl>
                                          <p:spTgt spid="33"/>
                                        </p:tgtEl>
                                      </p:cBhvr>
                                    </p:animEffect>
                                  </p:childTnLst>
                                </p:cTn>
                              </p:par>
                            </p:childTnLst>
                          </p:cTn>
                        </p:par>
                        <p:par>
                          <p:cTn id="60" fill="hold">
                            <p:stCondLst>
                              <p:cond delay="7500"/>
                            </p:stCondLst>
                            <p:childTnLst>
                              <p:par>
                                <p:cTn id="61" presetID="10" presetClass="entr" presetSubtype="0" fill="hold" grpId="0" nodeType="afterEffect">
                                  <p:stCondLst>
                                    <p:cond delay="0"/>
                                  </p:stCondLst>
                                  <p:childTnLst>
                                    <p:set>
                                      <p:cBhvr>
                                        <p:cTn id="62" dur="1" fill="hold">
                                          <p:stCondLst>
                                            <p:cond delay="0"/>
                                          </p:stCondLst>
                                        </p:cTn>
                                        <p:tgtEl>
                                          <p:spTgt spid="36">
                                            <p:txEl>
                                              <p:pRg st="0" end="0"/>
                                            </p:txEl>
                                          </p:spTgt>
                                        </p:tgtEl>
                                        <p:attrNameLst>
                                          <p:attrName>style.visibility</p:attrName>
                                        </p:attrNameLst>
                                      </p:cBhvr>
                                      <p:to>
                                        <p:strVal val="visible"/>
                                      </p:to>
                                    </p:set>
                                    <p:animEffect transition="in" filter="fade">
                                      <p:cBhvr>
                                        <p:cTn id="63" dur="500"/>
                                        <p:tgtEl>
                                          <p:spTgt spid="36">
                                            <p:txEl>
                                              <p:pRg st="0" end="0"/>
                                            </p:txEl>
                                          </p:spTgt>
                                        </p:tgtEl>
                                      </p:cBhvr>
                                    </p:animEffect>
                                  </p:childTnLst>
                                </p:cTn>
                              </p:par>
                            </p:childTnLst>
                          </p:cTn>
                        </p:par>
                        <p:par>
                          <p:cTn id="64" fill="hold">
                            <p:stCondLst>
                              <p:cond delay="8000"/>
                            </p:stCondLst>
                            <p:childTnLst>
                              <p:par>
                                <p:cTn id="65" presetID="10" presetClass="entr" presetSubtype="0" fill="hold" grpId="0" nodeType="afterEffect">
                                  <p:stCondLst>
                                    <p:cond delay="0"/>
                                  </p:stCondLst>
                                  <p:childTnLst>
                                    <p:set>
                                      <p:cBhvr>
                                        <p:cTn id="66" dur="1" fill="hold">
                                          <p:stCondLst>
                                            <p:cond delay="0"/>
                                          </p:stCondLst>
                                        </p:cTn>
                                        <p:tgtEl>
                                          <p:spTgt spid="35">
                                            <p:txEl>
                                              <p:pRg st="0" end="0"/>
                                            </p:txEl>
                                          </p:spTgt>
                                        </p:tgtEl>
                                        <p:attrNameLst>
                                          <p:attrName>style.visibility</p:attrName>
                                        </p:attrNameLst>
                                      </p:cBhvr>
                                      <p:to>
                                        <p:strVal val="visible"/>
                                      </p:to>
                                    </p:set>
                                    <p:animEffect transition="in" filter="fade">
                                      <p:cBhvr>
                                        <p:cTn id="67"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26" grpId="0"/>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30" grpId="0"/>
      <p:bldP spid="31" grpId="0" build="p">
        <p:tmplLst>
          <p:tmpl lvl="1">
            <p:tnLst>
              <p:par>
                <p:cTn presetID="10"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4" grpId="0"/>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 Items and Ic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12" name="正方形/長方形 11"/>
          <p:cNvSpPr/>
          <p:nvPr userDrawn="1"/>
        </p:nvSpPr>
        <p:spPr>
          <a:xfrm>
            <a:off x="772276" y="4155046"/>
            <a:ext cx="5399807" cy="2878663"/>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3713" y="3214527"/>
            <a:ext cx="1881038" cy="1881038"/>
          </a:xfrm>
          <a:prstGeom prst="rect">
            <a:avLst/>
          </a:prstGeom>
        </p:spPr>
      </p:pic>
      <p:sp>
        <p:nvSpPr>
          <p:cNvPr id="14" name="テキスト プレースホルダー 5"/>
          <p:cNvSpPr>
            <a:spLocks noGrp="1"/>
          </p:cNvSpPr>
          <p:nvPr>
            <p:ph type="body" sz="quarter" idx="14" hasCustomPrompt="1"/>
          </p:nvPr>
        </p:nvSpPr>
        <p:spPr>
          <a:xfrm>
            <a:off x="1149246" y="2427342"/>
            <a:ext cx="4573540" cy="766708"/>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6" name="テキスト プレースホルダー 5"/>
          <p:cNvSpPr>
            <a:spLocks noGrp="1"/>
          </p:cNvSpPr>
          <p:nvPr>
            <p:ph type="body" sz="quarter" idx="15" hasCustomPrompt="1"/>
          </p:nvPr>
        </p:nvSpPr>
        <p:spPr>
          <a:xfrm>
            <a:off x="1019155" y="5136045"/>
            <a:ext cx="4906048" cy="1717645"/>
          </a:xfrm>
          <a:noFill/>
        </p:spPr>
        <p:txBody>
          <a:bodyPr anchor="t">
            <a:noAutofit/>
          </a:bodyPr>
          <a:lstStyle>
            <a:lvl1pPr algn="l">
              <a:lnSpc>
                <a:spcPct val="120000"/>
              </a:lnSpc>
              <a:spcBef>
                <a:spcPts val="0"/>
              </a:spcBef>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7" name="図プレースホルダー 7"/>
          <p:cNvSpPr>
            <a:spLocks noGrp="1"/>
          </p:cNvSpPr>
          <p:nvPr>
            <p:ph type="pic" sz="quarter" idx="16" hasCustomPrompt="1"/>
          </p:nvPr>
        </p:nvSpPr>
        <p:spPr>
          <a:xfrm>
            <a:off x="2999755" y="3681696"/>
            <a:ext cx="986889" cy="985730"/>
          </a:xfrm>
        </p:spPr>
        <p:txBody>
          <a:bodyPr>
            <a:normAutofit/>
          </a:bodyPr>
          <a:lstStyle>
            <a:lvl1pPr>
              <a:defRPr sz="1800"/>
            </a:lvl1pPr>
          </a:lstStyle>
          <a:p>
            <a:r>
              <a:rPr kumimoji="1" lang="en-US" altLang="ja-JP" dirty="0" smtClean="0"/>
              <a:t>Icon</a:t>
            </a:r>
            <a:endParaRPr kumimoji="1" lang="ja-JP" altLang="en-US" dirty="0"/>
          </a:p>
        </p:txBody>
      </p:sp>
      <p:sp>
        <p:nvSpPr>
          <p:cNvPr id="18" name="正方形/長方形 17"/>
          <p:cNvSpPr/>
          <p:nvPr userDrawn="1"/>
        </p:nvSpPr>
        <p:spPr>
          <a:xfrm>
            <a:off x="6442509" y="4155045"/>
            <a:ext cx="5399807" cy="2878663"/>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9" name="図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03946" y="3214526"/>
            <a:ext cx="1881038" cy="1881038"/>
          </a:xfrm>
          <a:prstGeom prst="rect">
            <a:avLst/>
          </a:prstGeom>
        </p:spPr>
      </p:pic>
      <p:sp>
        <p:nvSpPr>
          <p:cNvPr id="20" name="テキスト プレースホルダー 5"/>
          <p:cNvSpPr>
            <a:spLocks noGrp="1"/>
          </p:cNvSpPr>
          <p:nvPr>
            <p:ph type="body" sz="quarter" idx="17" hasCustomPrompt="1"/>
          </p:nvPr>
        </p:nvSpPr>
        <p:spPr>
          <a:xfrm>
            <a:off x="6819479" y="2427341"/>
            <a:ext cx="4573540" cy="766708"/>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21" name="テキスト プレースホルダー 5"/>
          <p:cNvSpPr>
            <a:spLocks noGrp="1"/>
          </p:cNvSpPr>
          <p:nvPr>
            <p:ph type="body" sz="quarter" idx="18" hasCustomPrompt="1"/>
          </p:nvPr>
        </p:nvSpPr>
        <p:spPr>
          <a:xfrm>
            <a:off x="6689388" y="5136044"/>
            <a:ext cx="4906048" cy="1717645"/>
          </a:xfrm>
          <a:noFill/>
        </p:spPr>
        <p:txBody>
          <a:bodyPr anchor="t">
            <a:noAutofit/>
          </a:bodyPr>
          <a:lstStyle>
            <a:lvl1pPr algn="l">
              <a:lnSpc>
                <a:spcPct val="120000"/>
              </a:lnSpc>
              <a:spcBef>
                <a:spcPts val="0"/>
              </a:spcBef>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22" name="図プレースホルダー 7"/>
          <p:cNvSpPr>
            <a:spLocks noGrp="1"/>
          </p:cNvSpPr>
          <p:nvPr>
            <p:ph type="pic" sz="quarter" idx="19" hasCustomPrompt="1"/>
          </p:nvPr>
        </p:nvSpPr>
        <p:spPr>
          <a:xfrm>
            <a:off x="8669988" y="3681695"/>
            <a:ext cx="986889" cy="985730"/>
          </a:xfrm>
        </p:spPr>
        <p:txBody>
          <a:bodyPr>
            <a:normAutofit/>
          </a:bodyPr>
          <a:lstStyle>
            <a:lvl1pPr>
              <a:defRPr sz="1800"/>
            </a:lvl1pPr>
          </a:lstStyle>
          <a:p>
            <a:r>
              <a:rPr kumimoji="1" lang="en-US" altLang="ja-JP" dirty="0" smtClean="0"/>
              <a:t>Icon</a:t>
            </a:r>
            <a:endParaRPr kumimoji="1" lang="ja-JP" altLang="en-US" dirty="0"/>
          </a:p>
        </p:txBody>
      </p:sp>
      <p:sp>
        <p:nvSpPr>
          <p:cNvPr id="23" name="正方形/長方形 22"/>
          <p:cNvSpPr/>
          <p:nvPr userDrawn="1"/>
        </p:nvSpPr>
        <p:spPr>
          <a:xfrm>
            <a:off x="12113536" y="4155044"/>
            <a:ext cx="5399807" cy="2878663"/>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4" name="図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874973" y="3214525"/>
            <a:ext cx="1881038" cy="1881038"/>
          </a:xfrm>
          <a:prstGeom prst="rect">
            <a:avLst/>
          </a:prstGeom>
        </p:spPr>
      </p:pic>
      <p:sp>
        <p:nvSpPr>
          <p:cNvPr id="25" name="テキスト プレースホルダー 5"/>
          <p:cNvSpPr>
            <a:spLocks noGrp="1"/>
          </p:cNvSpPr>
          <p:nvPr>
            <p:ph type="body" sz="quarter" idx="20" hasCustomPrompt="1"/>
          </p:nvPr>
        </p:nvSpPr>
        <p:spPr>
          <a:xfrm>
            <a:off x="12490506" y="2427340"/>
            <a:ext cx="4573540" cy="766708"/>
          </a:xfrm>
          <a:noFill/>
        </p:spPr>
        <p:txBody>
          <a:bodyPr anchor="b">
            <a:noAutofit/>
          </a:bodyPr>
          <a:lstStyle>
            <a:lvl1pPr algn="ct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26" name="テキスト プレースホルダー 5"/>
          <p:cNvSpPr>
            <a:spLocks noGrp="1"/>
          </p:cNvSpPr>
          <p:nvPr>
            <p:ph type="body" sz="quarter" idx="21" hasCustomPrompt="1"/>
          </p:nvPr>
        </p:nvSpPr>
        <p:spPr>
          <a:xfrm>
            <a:off x="12360415" y="5136043"/>
            <a:ext cx="4906048" cy="1717645"/>
          </a:xfrm>
          <a:noFill/>
        </p:spPr>
        <p:txBody>
          <a:bodyPr anchor="t">
            <a:noAutofit/>
          </a:bodyPr>
          <a:lstStyle>
            <a:lvl1pPr algn="l">
              <a:lnSpc>
                <a:spcPct val="120000"/>
              </a:lnSpc>
              <a:spcBef>
                <a:spcPts val="0"/>
              </a:spcBef>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27" name="図プレースホルダー 7"/>
          <p:cNvSpPr>
            <a:spLocks noGrp="1"/>
          </p:cNvSpPr>
          <p:nvPr>
            <p:ph type="pic" sz="quarter" idx="22" hasCustomPrompt="1"/>
          </p:nvPr>
        </p:nvSpPr>
        <p:spPr>
          <a:xfrm>
            <a:off x="14341015" y="3681694"/>
            <a:ext cx="986889" cy="985730"/>
          </a:xfrm>
        </p:spPr>
        <p:txBody>
          <a:bodyPr>
            <a:normAutofit/>
          </a:bodyPr>
          <a:lstStyle>
            <a:lvl1pPr>
              <a:defRPr sz="1800"/>
            </a:lvl1pPr>
          </a:lstStyle>
          <a:p>
            <a:r>
              <a:rPr kumimoji="1" lang="en-US" altLang="ja-JP" dirty="0" smtClean="0"/>
              <a:t>Icon</a:t>
            </a:r>
            <a:endParaRPr kumimoji="1" lang="ja-JP" altLang="en-US" dirty="0"/>
          </a:p>
        </p:txBody>
      </p:sp>
      <p:sp>
        <p:nvSpPr>
          <p:cNvPr id="28" name="正方形/長方形 27"/>
          <p:cNvSpPr/>
          <p:nvPr userDrawn="1"/>
        </p:nvSpPr>
        <p:spPr>
          <a:xfrm>
            <a:off x="0" y="7393750"/>
            <a:ext cx="18286413" cy="207023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テキスト プレースホルダー 5"/>
          <p:cNvSpPr>
            <a:spLocks noGrp="1"/>
          </p:cNvSpPr>
          <p:nvPr>
            <p:ph type="body" sz="quarter" idx="13" hasCustomPrompt="1"/>
          </p:nvPr>
        </p:nvSpPr>
        <p:spPr>
          <a:xfrm>
            <a:off x="1447351" y="7573770"/>
            <a:ext cx="15926249" cy="1665185"/>
          </a:xfrm>
          <a:noFill/>
        </p:spPr>
        <p:txBody>
          <a:bodyPr anchor="ctr">
            <a:noAutofit/>
          </a:bodyPr>
          <a:lstStyle>
            <a:lvl1pPr algn="ctr">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53310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 calcmode="lin" valueType="num">
                                      <p:cBhvr>
                                        <p:cTn id="13" dur="500" fill="hold"/>
                                        <p:tgtEl>
                                          <p:spTgt spid="13"/>
                                        </p:tgtEl>
                                        <p:attrNameLst>
                                          <p:attrName>style.rotation</p:attrName>
                                        </p:attrNameLst>
                                      </p:cBhvr>
                                      <p:tavLst>
                                        <p:tav tm="0">
                                          <p:val>
                                            <p:fltVal val="90"/>
                                          </p:val>
                                        </p:tav>
                                        <p:tav tm="100000">
                                          <p:val>
                                            <p:fltVal val="0"/>
                                          </p:val>
                                        </p:tav>
                                      </p:tavLst>
                                    </p:anim>
                                    <p:animEffect transition="in" filter="fade">
                                      <p:cBhvr>
                                        <p:cTn id="14" dur="500"/>
                                        <p:tgtEl>
                                          <p:spTgt spid="13"/>
                                        </p:tgtEl>
                                      </p:cBhvr>
                                    </p:animEffect>
                                  </p:childTnLst>
                                </p:cTn>
                              </p:par>
                              <p:par>
                                <p:cTn id="15" presetID="3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 calcmode="lin" valueType="num">
                                      <p:cBhvr>
                                        <p:cTn id="19" dur="500" fill="hold"/>
                                        <p:tgtEl>
                                          <p:spTgt spid="17"/>
                                        </p:tgtEl>
                                        <p:attrNameLst>
                                          <p:attrName>style.rotation</p:attrName>
                                        </p:attrNameLst>
                                      </p:cBhvr>
                                      <p:tavLst>
                                        <p:tav tm="0">
                                          <p:val>
                                            <p:fltVal val="90"/>
                                          </p:val>
                                        </p:tav>
                                        <p:tav tm="100000">
                                          <p:val>
                                            <p:fltVal val="0"/>
                                          </p:val>
                                        </p:tav>
                                      </p:tavLst>
                                    </p:anim>
                                    <p:animEffect transition="in" filter="fade">
                                      <p:cBhvr>
                                        <p:cTn id="20" dur="500"/>
                                        <p:tgtEl>
                                          <p:spTgt spid="17"/>
                                        </p:tgtEl>
                                      </p:cBhvr>
                                    </p:animEffect>
                                  </p:childTnLst>
                                </p:cTn>
                              </p:par>
                              <p:par>
                                <p:cTn id="21" presetID="31" presetClass="entr" presetSubtype="0" fill="hold" grpId="0" nodeType="with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anim calcmode="lin" valueType="num">
                                      <p:cBhvr>
                                        <p:cTn id="23"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14">
                                            <p:txEl>
                                              <p:pRg st="0" end="0"/>
                                            </p:txEl>
                                          </p:spTgt>
                                        </p:tgtEl>
                                        <p:attrNameLst>
                                          <p:attrName>ppt_h</p:attrName>
                                        </p:attrNameLst>
                                      </p:cBhvr>
                                      <p:tavLst>
                                        <p:tav tm="0">
                                          <p:val>
                                            <p:fltVal val="0"/>
                                          </p:val>
                                        </p:tav>
                                        <p:tav tm="100000">
                                          <p:val>
                                            <p:strVal val="#ppt_h"/>
                                          </p:val>
                                        </p:tav>
                                      </p:tavLst>
                                    </p:anim>
                                    <p:anim calcmode="lin" valueType="num">
                                      <p:cBhvr>
                                        <p:cTn id="25" dur="500" fill="hold"/>
                                        <p:tgtEl>
                                          <p:spTgt spid="14">
                                            <p:txEl>
                                              <p:pRg st="0" end="0"/>
                                            </p:txEl>
                                          </p:spTgt>
                                        </p:tgtEl>
                                        <p:attrNameLst>
                                          <p:attrName>style.rotation</p:attrName>
                                        </p:attrNameLst>
                                      </p:cBhvr>
                                      <p:tavLst>
                                        <p:tav tm="0">
                                          <p:val>
                                            <p:fltVal val="90"/>
                                          </p:val>
                                        </p:tav>
                                        <p:tav tm="100000">
                                          <p:val>
                                            <p:fltVal val="0"/>
                                          </p:val>
                                        </p:tav>
                                      </p:tavLst>
                                    </p:anim>
                                    <p:animEffect transition="in" filter="fade">
                                      <p:cBhvr>
                                        <p:cTn id="26" dur="500"/>
                                        <p:tgtEl>
                                          <p:spTgt spid="14">
                                            <p:txEl>
                                              <p:pRg st="0" end="0"/>
                                            </p:txEl>
                                          </p:spTgt>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fade">
                                      <p:cBhvr>
                                        <p:cTn id="30" dur="500"/>
                                        <p:tgtEl>
                                          <p:spTgt spid="16">
                                            <p:txEl>
                                              <p:pRg st="0" end="0"/>
                                            </p:txEl>
                                          </p:spTgt>
                                        </p:tgtEl>
                                      </p:cBhvr>
                                    </p:animEffect>
                                  </p:childTnLst>
                                </p:cTn>
                              </p:par>
                            </p:childTnLst>
                          </p:cTn>
                        </p:par>
                        <p:par>
                          <p:cTn id="31" fill="hold">
                            <p:stCondLst>
                              <p:cond delay="1500"/>
                            </p:stCondLst>
                            <p:childTnLst>
                              <p:par>
                                <p:cTn id="32" presetID="16" presetClass="entr" presetSubtype="37"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arn(outVertical)">
                                      <p:cBhvr>
                                        <p:cTn id="34" dur="500"/>
                                        <p:tgtEl>
                                          <p:spTgt spid="18"/>
                                        </p:tgtEl>
                                      </p:cBhvr>
                                    </p:animEffect>
                                  </p:childTnLst>
                                </p:cTn>
                              </p:par>
                            </p:childTnLst>
                          </p:cTn>
                        </p:par>
                        <p:par>
                          <p:cTn id="35" fill="hold">
                            <p:stCondLst>
                              <p:cond delay="2000"/>
                            </p:stCondLst>
                            <p:childTnLst>
                              <p:par>
                                <p:cTn id="36" presetID="31" presetClass="entr" presetSubtype="0" fill="hold" nodeType="after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p:cTn id="38" dur="500" fill="hold"/>
                                        <p:tgtEl>
                                          <p:spTgt spid="19"/>
                                        </p:tgtEl>
                                        <p:attrNameLst>
                                          <p:attrName>ppt_w</p:attrName>
                                        </p:attrNameLst>
                                      </p:cBhvr>
                                      <p:tavLst>
                                        <p:tav tm="0">
                                          <p:val>
                                            <p:fltVal val="0"/>
                                          </p:val>
                                        </p:tav>
                                        <p:tav tm="100000">
                                          <p:val>
                                            <p:strVal val="#ppt_w"/>
                                          </p:val>
                                        </p:tav>
                                      </p:tavLst>
                                    </p:anim>
                                    <p:anim calcmode="lin" valueType="num">
                                      <p:cBhvr>
                                        <p:cTn id="39" dur="500" fill="hold"/>
                                        <p:tgtEl>
                                          <p:spTgt spid="19"/>
                                        </p:tgtEl>
                                        <p:attrNameLst>
                                          <p:attrName>ppt_h</p:attrName>
                                        </p:attrNameLst>
                                      </p:cBhvr>
                                      <p:tavLst>
                                        <p:tav tm="0">
                                          <p:val>
                                            <p:fltVal val="0"/>
                                          </p:val>
                                        </p:tav>
                                        <p:tav tm="100000">
                                          <p:val>
                                            <p:strVal val="#ppt_h"/>
                                          </p:val>
                                        </p:tav>
                                      </p:tavLst>
                                    </p:anim>
                                    <p:anim calcmode="lin" valueType="num">
                                      <p:cBhvr>
                                        <p:cTn id="40" dur="500" fill="hold"/>
                                        <p:tgtEl>
                                          <p:spTgt spid="19"/>
                                        </p:tgtEl>
                                        <p:attrNameLst>
                                          <p:attrName>style.rotation</p:attrName>
                                        </p:attrNameLst>
                                      </p:cBhvr>
                                      <p:tavLst>
                                        <p:tav tm="0">
                                          <p:val>
                                            <p:fltVal val="90"/>
                                          </p:val>
                                        </p:tav>
                                        <p:tav tm="100000">
                                          <p:val>
                                            <p:fltVal val="0"/>
                                          </p:val>
                                        </p:tav>
                                      </p:tavLst>
                                    </p:anim>
                                    <p:animEffect transition="in" filter="fade">
                                      <p:cBhvr>
                                        <p:cTn id="41" dur="500"/>
                                        <p:tgtEl>
                                          <p:spTgt spid="19"/>
                                        </p:tgtEl>
                                      </p:cBhvr>
                                    </p:animEffect>
                                  </p:childTnLst>
                                </p:cTn>
                              </p:par>
                              <p:par>
                                <p:cTn id="42" presetID="31"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p:cTn id="44" dur="500" fill="hold"/>
                                        <p:tgtEl>
                                          <p:spTgt spid="22"/>
                                        </p:tgtEl>
                                        <p:attrNameLst>
                                          <p:attrName>ppt_w</p:attrName>
                                        </p:attrNameLst>
                                      </p:cBhvr>
                                      <p:tavLst>
                                        <p:tav tm="0">
                                          <p:val>
                                            <p:fltVal val="0"/>
                                          </p:val>
                                        </p:tav>
                                        <p:tav tm="100000">
                                          <p:val>
                                            <p:strVal val="#ppt_w"/>
                                          </p:val>
                                        </p:tav>
                                      </p:tavLst>
                                    </p:anim>
                                    <p:anim calcmode="lin" valueType="num">
                                      <p:cBhvr>
                                        <p:cTn id="45" dur="500" fill="hold"/>
                                        <p:tgtEl>
                                          <p:spTgt spid="22"/>
                                        </p:tgtEl>
                                        <p:attrNameLst>
                                          <p:attrName>ppt_h</p:attrName>
                                        </p:attrNameLst>
                                      </p:cBhvr>
                                      <p:tavLst>
                                        <p:tav tm="0">
                                          <p:val>
                                            <p:fltVal val="0"/>
                                          </p:val>
                                        </p:tav>
                                        <p:tav tm="100000">
                                          <p:val>
                                            <p:strVal val="#ppt_h"/>
                                          </p:val>
                                        </p:tav>
                                      </p:tavLst>
                                    </p:anim>
                                    <p:anim calcmode="lin" valueType="num">
                                      <p:cBhvr>
                                        <p:cTn id="46" dur="500" fill="hold"/>
                                        <p:tgtEl>
                                          <p:spTgt spid="22"/>
                                        </p:tgtEl>
                                        <p:attrNameLst>
                                          <p:attrName>style.rotation</p:attrName>
                                        </p:attrNameLst>
                                      </p:cBhvr>
                                      <p:tavLst>
                                        <p:tav tm="0">
                                          <p:val>
                                            <p:fltVal val="90"/>
                                          </p:val>
                                        </p:tav>
                                        <p:tav tm="100000">
                                          <p:val>
                                            <p:fltVal val="0"/>
                                          </p:val>
                                        </p:tav>
                                      </p:tavLst>
                                    </p:anim>
                                    <p:animEffect transition="in" filter="fade">
                                      <p:cBhvr>
                                        <p:cTn id="47" dur="500"/>
                                        <p:tgtEl>
                                          <p:spTgt spid="22"/>
                                        </p:tgtEl>
                                      </p:cBhvr>
                                    </p:animEffect>
                                  </p:childTnLst>
                                </p:cTn>
                              </p:par>
                              <p:par>
                                <p:cTn id="48" presetID="31" presetClass="entr" presetSubtype="0" fill="hold" grpId="0" nodeType="withEffect">
                                  <p:stCondLst>
                                    <p:cond delay="0"/>
                                  </p:stCondLst>
                                  <p:childTnLst>
                                    <p:set>
                                      <p:cBhvr>
                                        <p:cTn id="49" dur="1" fill="hold">
                                          <p:stCondLst>
                                            <p:cond delay="0"/>
                                          </p:stCondLst>
                                        </p:cTn>
                                        <p:tgtEl>
                                          <p:spTgt spid="20">
                                            <p:txEl>
                                              <p:pRg st="0" end="0"/>
                                            </p:txEl>
                                          </p:spTgt>
                                        </p:tgtEl>
                                        <p:attrNameLst>
                                          <p:attrName>style.visibility</p:attrName>
                                        </p:attrNameLst>
                                      </p:cBhvr>
                                      <p:to>
                                        <p:strVal val="visible"/>
                                      </p:to>
                                    </p:set>
                                    <p:anim calcmode="lin" valueType="num">
                                      <p:cBhvr>
                                        <p:cTn id="50"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20">
                                            <p:txEl>
                                              <p:pRg st="0" end="0"/>
                                            </p:txEl>
                                          </p:spTgt>
                                        </p:tgtEl>
                                        <p:attrNameLst>
                                          <p:attrName>ppt_h</p:attrName>
                                        </p:attrNameLst>
                                      </p:cBhvr>
                                      <p:tavLst>
                                        <p:tav tm="0">
                                          <p:val>
                                            <p:fltVal val="0"/>
                                          </p:val>
                                        </p:tav>
                                        <p:tav tm="100000">
                                          <p:val>
                                            <p:strVal val="#ppt_h"/>
                                          </p:val>
                                        </p:tav>
                                      </p:tavLst>
                                    </p:anim>
                                    <p:anim calcmode="lin" valueType="num">
                                      <p:cBhvr>
                                        <p:cTn id="52" dur="500" fill="hold"/>
                                        <p:tgtEl>
                                          <p:spTgt spid="20">
                                            <p:txEl>
                                              <p:pRg st="0" end="0"/>
                                            </p:txEl>
                                          </p:spTgt>
                                        </p:tgtEl>
                                        <p:attrNameLst>
                                          <p:attrName>style.rotation</p:attrName>
                                        </p:attrNameLst>
                                      </p:cBhvr>
                                      <p:tavLst>
                                        <p:tav tm="0">
                                          <p:val>
                                            <p:fltVal val="90"/>
                                          </p:val>
                                        </p:tav>
                                        <p:tav tm="100000">
                                          <p:val>
                                            <p:fltVal val="0"/>
                                          </p:val>
                                        </p:tav>
                                      </p:tavLst>
                                    </p:anim>
                                    <p:animEffect transition="in" filter="fade">
                                      <p:cBhvr>
                                        <p:cTn id="53" dur="500"/>
                                        <p:tgtEl>
                                          <p:spTgt spid="20">
                                            <p:txEl>
                                              <p:pRg st="0" end="0"/>
                                            </p:txEl>
                                          </p:spTgt>
                                        </p:tgtEl>
                                      </p:cBhvr>
                                    </p:animEffect>
                                  </p:childTnLst>
                                </p:cTn>
                              </p:par>
                            </p:childTnLst>
                          </p:cTn>
                        </p:par>
                        <p:par>
                          <p:cTn id="54" fill="hold">
                            <p:stCondLst>
                              <p:cond delay="2500"/>
                            </p:stCondLst>
                            <p:childTnLst>
                              <p:par>
                                <p:cTn id="55" presetID="10" presetClass="entr" presetSubtype="0" fill="hold" grpId="0" nodeType="afterEffect">
                                  <p:stCondLst>
                                    <p:cond delay="0"/>
                                  </p:stCondLst>
                                  <p:childTnLst>
                                    <p:set>
                                      <p:cBhvr>
                                        <p:cTn id="56" dur="1" fill="hold">
                                          <p:stCondLst>
                                            <p:cond delay="0"/>
                                          </p:stCondLst>
                                        </p:cTn>
                                        <p:tgtEl>
                                          <p:spTgt spid="21">
                                            <p:txEl>
                                              <p:pRg st="0" end="0"/>
                                            </p:txEl>
                                          </p:spTgt>
                                        </p:tgtEl>
                                        <p:attrNameLst>
                                          <p:attrName>style.visibility</p:attrName>
                                        </p:attrNameLst>
                                      </p:cBhvr>
                                      <p:to>
                                        <p:strVal val="visible"/>
                                      </p:to>
                                    </p:set>
                                    <p:animEffect transition="in" filter="fade">
                                      <p:cBhvr>
                                        <p:cTn id="57" dur="500"/>
                                        <p:tgtEl>
                                          <p:spTgt spid="21">
                                            <p:txEl>
                                              <p:pRg st="0" end="0"/>
                                            </p:txEl>
                                          </p:spTgt>
                                        </p:tgtEl>
                                      </p:cBhvr>
                                    </p:animEffect>
                                  </p:childTnLst>
                                </p:cTn>
                              </p:par>
                            </p:childTnLst>
                          </p:cTn>
                        </p:par>
                        <p:par>
                          <p:cTn id="58" fill="hold">
                            <p:stCondLst>
                              <p:cond delay="3000"/>
                            </p:stCondLst>
                            <p:childTnLst>
                              <p:par>
                                <p:cTn id="59" presetID="16" presetClass="entr" presetSubtype="37"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barn(outVertical)">
                                      <p:cBhvr>
                                        <p:cTn id="61" dur="500"/>
                                        <p:tgtEl>
                                          <p:spTgt spid="23"/>
                                        </p:tgtEl>
                                      </p:cBhvr>
                                    </p:animEffect>
                                  </p:childTnLst>
                                </p:cTn>
                              </p:par>
                            </p:childTnLst>
                          </p:cTn>
                        </p:par>
                        <p:par>
                          <p:cTn id="62" fill="hold">
                            <p:stCondLst>
                              <p:cond delay="3500"/>
                            </p:stCondLst>
                            <p:childTnLst>
                              <p:par>
                                <p:cTn id="63" presetID="31" presetClass="entr" presetSubtype="0" fill="hold" nodeType="after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p:cTn id="65" dur="500" fill="hold"/>
                                        <p:tgtEl>
                                          <p:spTgt spid="24"/>
                                        </p:tgtEl>
                                        <p:attrNameLst>
                                          <p:attrName>ppt_w</p:attrName>
                                        </p:attrNameLst>
                                      </p:cBhvr>
                                      <p:tavLst>
                                        <p:tav tm="0">
                                          <p:val>
                                            <p:fltVal val="0"/>
                                          </p:val>
                                        </p:tav>
                                        <p:tav tm="100000">
                                          <p:val>
                                            <p:strVal val="#ppt_w"/>
                                          </p:val>
                                        </p:tav>
                                      </p:tavLst>
                                    </p:anim>
                                    <p:anim calcmode="lin" valueType="num">
                                      <p:cBhvr>
                                        <p:cTn id="66" dur="500" fill="hold"/>
                                        <p:tgtEl>
                                          <p:spTgt spid="24"/>
                                        </p:tgtEl>
                                        <p:attrNameLst>
                                          <p:attrName>ppt_h</p:attrName>
                                        </p:attrNameLst>
                                      </p:cBhvr>
                                      <p:tavLst>
                                        <p:tav tm="0">
                                          <p:val>
                                            <p:fltVal val="0"/>
                                          </p:val>
                                        </p:tav>
                                        <p:tav tm="100000">
                                          <p:val>
                                            <p:strVal val="#ppt_h"/>
                                          </p:val>
                                        </p:tav>
                                      </p:tavLst>
                                    </p:anim>
                                    <p:anim calcmode="lin" valueType="num">
                                      <p:cBhvr>
                                        <p:cTn id="67" dur="500" fill="hold"/>
                                        <p:tgtEl>
                                          <p:spTgt spid="24"/>
                                        </p:tgtEl>
                                        <p:attrNameLst>
                                          <p:attrName>style.rotation</p:attrName>
                                        </p:attrNameLst>
                                      </p:cBhvr>
                                      <p:tavLst>
                                        <p:tav tm="0">
                                          <p:val>
                                            <p:fltVal val="90"/>
                                          </p:val>
                                        </p:tav>
                                        <p:tav tm="100000">
                                          <p:val>
                                            <p:fltVal val="0"/>
                                          </p:val>
                                        </p:tav>
                                      </p:tavLst>
                                    </p:anim>
                                    <p:animEffect transition="in" filter="fade">
                                      <p:cBhvr>
                                        <p:cTn id="68" dur="500"/>
                                        <p:tgtEl>
                                          <p:spTgt spid="24"/>
                                        </p:tgtEl>
                                      </p:cBhvr>
                                    </p:animEffect>
                                  </p:childTnLst>
                                </p:cTn>
                              </p:par>
                              <p:par>
                                <p:cTn id="69" presetID="31" presetClass="entr" presetSubtype="0"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p:cTn id="71" dur="500" fill="hold"/>
                                        <p:tgtEl>
                                          <p:spTgt spid="27"/>
                                        </p:tgtEl>
                                        <p:attrNameLst>
                                          <p:attrName>ppt_w</p:attrName>
                                        </p:attrNameLst>
                                      </p:cBhvr>
                                      <p:tavLst>
                                        <p:tav tm="0">
                                          <p:val>
                                            <p:fltVal val="0"/>
                                          </p:val>
                                        </p:tav>
                                        <p:tav tm="100000">
                                          <p:val>
                                            <p:strVal val="#ppt_w"/>
                                          </p:val>
                                        </p:tav>
                                      </p:tavLst>
                                    </p:anim>
                                    <p:anim calcmode="lin" valueType="num">
                                      <p:cBhvr>
                                        <p:cTn id="72" dur="500" fill="hold"/>
                                        <p:tgtEl>
                                          <p:spTgt spid="27"/>
                                        </p:tgtEl>
                                        <p:attrNameLst>
                                          <p:attrName>ppt_h</p:attrName>
                                        </p:attrNameLst>
                                      </p:cBhvr>
                                      <p:tavLst>
                                        <p:tav tm="0">
                                          <p:val>
                                            <p:fltVal val="0"/>
                                          </p:val>
                                        </p:tav>
                                        <p:tav tm="100000">
                                          <p:val>
                                            <p:strVal val="#ppt_h"/>
                                          </p:val>
                                        </p:tav>
                                      </p:tavLst>
                                    </p:anim>
                                    <p:anim calcmode="lin" valueType="num">
                                      <p:cBhvr>
                                        <p:cTn id="73" dur="500" fill="hold"/>
                                        <p:tgtEl>
                                          <p:spTgt spid="27"/>
                                        </p:tgtEl>
                                        <p:attrNameLst>
                                          <p:attrName>style.rotation</p:attrName>
                                        </p:attrNameLst>
                                      </p:cBhvr>
                                      <p:tavLst>
                                        <p:tav tm="0">
                                          <p:val>
                                            <p:fltVal val="90"/>
                                          </p:val>
                                        </p:tav>
                                        <p:tav tm="100000">
                                          <p:val>
                                            <p:fltVal val="0"/>
                                          </p:val>
                                        </p:tav>
                                      </p:tavLst>
                                    </p:anim>
                                    <p:animEffect transition="in" filter="fade">
                                      <p:cBhvr>
                                        <p:cTn id="74" dur="500"/>
                                        <p:tgtEl>
                                          <p:spTgt spid="27"/>
                                        </p:tgtEl>
                                      </p:cBhvr>
                                    </p:animEffect>
                                  </p:childTnLst>
                                </p:cTn>
                              </p:par>
                              <p:par>
                                <p:cTn id="75" presetID="31" presetClass="entr" presetSubtype="0" fill="hold" grpId="0" nodeType="withEffect">
                                  <p:stCondLst>
                                    <p:cond delay="0"/>
                                  </p:stCondLst>
                                  <p:childTnLst>
                                    <p:set>
                                      <p:cBhvr>
                                        <p:cTn id="76" dur="1" fill="hold">
                                          <p:stCondLst>
                                            <p:cond delay="0"/>
                                          </p:stCondLst>
                                        </p:cTn>
                                        <p:tgtEl>
                                          <p:spTgt spid="25">
                                            <p:txEl>
                                              <p:pRg st="0" end="0"/>
                                            </p:txEl>
                                          </p:spTgt>
                                        </p:tgtEl>
                                        <p:attrNameLst>
                                          <p:attrName>style.visibility</p:attrName>
                                        </p:attrNameLst>
                                      </p:cBhvr>
                                      <p:to>
                                        <p:strVal val="visible"/>
                                      </p:to>
                                    </p:set>
                                    <p:anim calcmode="lin" valueType="num">
                                      <p:cBhvr>
                                        <p:cTn id="77" dur="500" fill="hold"/>
                                        <p:tgtEl>
                                          <p:spTgt spid="25">
                                            <p:txEl>
                                              <p:pRg st="0" end="0"/>
                                            </p:txEl>
                                          </p:spTgt>
                                        </p:tgtEl>
                                        <p:attrNameLst>
                                          <p:attrName>ppt_w</p:attrName>
                                        </p:attrNameLst>
                                      </p:cBhvr>
                                      <p:tavLst>
                                        <p:tav tm="0">
                                          <p:val>
                                            <p:fltVal val="0"/>
                                          </p:val>
                                        </p:tav>
                                        <p:tav tm="100000">
                                          <p:val>
                                            <p:strVal val="#ppt_w"/>
                                          </p:val>
                                        </p:tav>
                                      </p:tavLst>
                                    </p:anim>
                                    <p:anim calcmode="lin" valueType="num">
                                      <p:cBhvr>
                                        <p:cTn id="78" dur="500" fill="hold"/>
                                        <p:tgtEl>
                                          <p:spTgt spid="25">
                                            <p:txEl>
                                              <p:pRg st="0" end="0"/>
                                            </p:txEl>
                                          </p:spTgt>
                                        </p:tgtEl>
                                        <p:attrNameLst>
                                          <p:attrName>ppt_h</p:attrName>
                                        </p:attrNameLst>
                                      </p:cBhvr>
                                      <p:tavLst>
                                        <p:tav tm="0">
                                          <p:val>
                                            <p:fltVal val="0"/>
                                          </p:val>
                                        </p:tav>
                                        <p:tav tm="100000">
                                          <p:val>
                                            <p:strVal val="#ppt_h"/>
                                          </p:val>
                                        </p:tav>
                                      </p:tavLst>
                                    </p:anim>
                                    <p:anim calcmode="lin" valueType="num">
                                      <p:cBhvr>
                                        <p:cTn id="79" dur="500" fill="hold"/>
                                        <p:tgtEl>
                                          <p:spTgt spid="25">
                                            <p:txEl>
                                              <p:pRg st="0" end="0"/>
                                            </p:txEl>
                                          </p:spTgt>
                                        </p:tgtEl>
                                        <p:attrNameLst>
                                          <p:attrName>style.rotation</p:attrName>
                                        </p:attrNameLst>
                                      </p:cBhvr>
                                      <p:tavLst>
                                        <p:tav tm="0">
                                          <p:val>
                                            <p:fltVal val="90"/>
                                          </p:val>
                                        </p:tav>
                                        <p:tav tm="100000">
                                          <p:val>
                                            <p:fltVal val="0"/>
                                          </p:val>
                                        </p:tav>
                                      </p:tavLst>
                                    </p:anim>
                                    <p:animEffect transition="in" filter="fade">
                                      <p:cBhvr>
                                        <p:cTn id="80" dur="500"/>
                                        <p:tgtEl>
                                          <p:spTgt spid="25">
                                            <p:txEl>
                                              <p:pRg st="0" end="0"/>
                                            </p:txEl>
                                          </p:spTgt>
                                        </p:tgtEl>
                                      </p:cBhvr>
                                    </p:animEffect>
                                  </p:childTnLst>
                                </p:cTn>
                              </p:par>
                            </p:childTnLst>
                          </p:cTn>
                        </p:par>
                        <p:par>
                          <p:cTn id="81" fill="hold">
                            <p:stCondLst>
                              <p:cond delay="4000"/>
                            </p:stCondLst>
                            <p:childTnLst>
                              <p:par>
                                <p:cTn id="82" presetID="10" presetClass="entr" presetSubtype="0" fill="hold" grpId="0" nodeType="afterEffect">
                                  <p:stCondLst>
                                    <p:cond delay="0"/>
                                  </p:stCondLst>
                                  <p:childTnLst>
                                    <p:set>
                                      <p:cBhvr>
                                        <p:cTn id="83" dur="1" fill="hold">
                                          <p:stCondLst>
                                            <p:cond delay="0"/>
                                          </p:stCondLst>
                                        </p:cTn>
                                        <p:tgtEl>
                                          <p:spTgt spid="26">
                                            <p:txEl>
                                              <p:pRg st="0" end="0"/>
                                            </p:txEl>
                                          </p:spTgt>
                                        </p:tgtEl>
                                        <p:attrNameLst>
                                          <p:attrName>style.visibility</p:attrName>
                                        </p:attrNameLst>
                                      </p:cBhvr>
                                      <p:to>
                                        <p:strVal val="visible"/>
                                      </p:to>
                                    </p:set>
                                    <p:animEffect transition="in" filter="fade">
                                      <p:cBhvr>
                                        <p:cTn id="84" dur="500"/>
                                        <p:tgtEl>
                                          <p:spTgt spid="26">
                                            <p:txEl>
                                              <p:pRg st="0" end="0"/>
                                            </p:txEl>
                                          </p:spTgt>
                                        </p:tgtEl>
                                      </p:cBhvr>
                                    </p:animEffect>
                                  </p:childTnLst>
                                </p:cTn>
                              </p:par>
                            </p:childTnLst>
                          </p:cTn>
                        </p:par>
                        <p:par>
                          <p:cTn id="85" fill="hold">
                            <p:stCondLst>
                              <p:cond delay="4500"/>
                            </p:stCondLst>
                            <p:childTnLst>
                              <p:par>
                                <p:cTn id="86" presetID="16" presetClass="entr" presetSubtype="37" fill="hold" grpId="0" nodeType="after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barn(outVertical)">
                                      <p:cBhvr>
                                        <p:cTn id="88" dur="500"/>
                                        <p:tgtEl>
                                          <p:spTgt spid="29"/>
                                        </p:tgtEl>
                                      </p:cBhvr>
                                    </p:animEffect>
                                  </p:childTnLst>
                                </p:cTn>
                              </p:par>
                              <p:par>
                                <p:cTn id="89" presetID="16" presetClass="entr" presetSubtype="37" fill="hold" grpId="0" nodeType="withEffect">
                                  <p:stCondLst>
                                    <p:cond delay="0"/>
                                  </p:stCondLst>
                                  <p:childTnLst>
                                    <p:set>
                                      <p:cBhvr>
                                        <p:cTn id="90" dur="1" fill="hold">
                                          <p:stCondLst>
                                            <p:cond delay="0"/>
                                          </p:stCondLst>
                                        </p:cTn>
                                        <p:tgtEl>
                                          <p:spTgt spid="28"/>
                                        </p:tgtEl>
                                        <p:attrNameLst>
                                          <p:attrName>style.visibility</p:attrName>
                                        </p:attrNameLst>
                                      </p:cBhvr>
                                      <p:to>
                                        <p:strVal val="visible"/>
                                      </p:to>
                                    </p:set>
                                    <p:animEffect transition="in" filter="barn(outVertical)">
                                      <p:cBhvr>
                                        <p:cTn id="9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build="p">
        <p:tmplLst>
          <p:tmpl lvl="1">
            <p:tnLst>
              <p:par>
                <p:cTn presetID="31"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 calcmode="lin" valueType="num">
                      <p:cBhvr>
                        <p:cTn dur="500" fill="hold"/>
                        <p:tgtEl>
                          <p:spTgt spid="14"/>
                        </p:tgtEl>
                        <p:attrNameLst>
                          <p:attrName>style.rotation</p:attrName>
                        </p:attrNameLst>
                      </p:cBhvr>
                      <p:tavLst>
                        <p:tav tm="0">
                          <p:val>
                            <p:fltVal val="90"/>
                          </p:val>
                        </p:tav>
                        <p:tav tm="100000">
                          <p:val>
                            <p:fltVal val="0"/>
                          </p:val>
                        </p:tav>
                      </p:tavLst>
                    </p:anim>
                    <p:animEffect transition="in" filter="fade">
                      <p:cBhvr>
                        <p:cTn dur="500"/>
                        <p:tgtEl>
                          <p:spTgt spid="14"/>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animBg="1"/>
      <p:bldP spid="20" grpId="0" build="p">
        <p:tmplLst>
          <p:tmpl lvl="1">
            <p:tnLst>
              <p:par>
                <p:cTn presetID="31"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 calcmode="lin" valueType="num">
                      <p:cBhvr>
                        <p:cTn dur="500" fill="hold"/>
                        <p:tgtEl>
                          <p:spTgt spid="20"/>
                        </p:tgtEl>
                        <p:attrNameLst>
                          <p:attrName>style.rotation</p:attrName>
                        </p:attrNameLst>
                      </p:cBhvr>
                      <p:tavLst>
                        <p:tav tm="0">
                          <p:val>
                            <p:fltVal val="90"/>
                          </p:val>
                        </p:tav>
                        <p:tav tm="100000">
                          <p:val>
                            <p:fltVal val="0"/>
                          </p:val>
                        </p:tav>
                      </p:tavLst>
                    </p:anim>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bldP spid="23" grpId="0" animBg="1"/>
      <p:bldP spid="25" grpId="0" build="p">
        <p:tmplLst>
          <p:tmpl lvl="1">
            <p:tnLst>
              <p:par>
                <p:cTn presetID="31"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p:cTn dur="500" fill="hold"/>
                        <p:tgtEl>
                          <p:spTgt spid="25"/>
                        </p:tgtEl>
                        <p:attrNameLst>
                          <p:attrName>ppt_w</p:attrName>
                        </p:attrNameLst>
                      </p:cBhvr>
                      <p:tavLst>
                        <p:tav tm="0">
                          <p:val>
                            <p:fltVal val="0"/>
                          </p:val>
                        </p:tav>
                        <p:tav tm="100000">
                          <p:val>
                            <p:strVal val="#ppt_w"/>
                          </p:val>
                        </p:tav>
                      </p:tavLst>
                    </p:anim>
                    <p:anim calcmode="lin" valueType="num">
                      <p:cBhvr>
                        <p:cTn dur="500" fill="hold"/>
                        <p:tgtEl>
                          <p:spTgt spid="25"/>
                        </p:tgtEl>
                        <p:attrNameLst>
                          <p:attrName>ppt_h</p:attrName>
                        </p:attrNameLst>
                      </p:cBhvr>
                      <p:tavLst>
                        <p:tav tm="0">
                          <p:val>
                            <p:fltVal val="0"/>
                          </p:val>
                        </p:tav>
                        <p:tav tm="100000">
                          <p:val>
                            <p:strVal val="#ppt_h"/>
                          </p:val>
                        </p:tav>
                      </p:tavLst>
                    </p:anim>
                    <p:anim calcmode="lin" valueType="num">
                      <p:cBhvr>
                        <p:cTn dur="500" fill="hold"/>
                        <p:tgtEl>
                          <p:spTgt spid="25"/>
                        </p:tgtEl>
                        <p:attrNameLst>
                          <p:attrName>style.rotation</p:attrName>
                        </p:attrNameLst>
                      </p:cBhvr>
                      <p:tavLst>
                        <p:tav tm="0">
                          <p:val>
                            <p:fltVal val="90"/>
                          </p:val>
                        </p:tav>
                        <p:tav tm="100000">
                          <p:val>
                            <p:fltVal val="0"/>
                          </p:val>
                        </p:tav>
                      </p:tavLst>
                    </p:anim>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bldP spid="28" grpId="0" animBg="1"/>
      <p:bldP spid="29" grpId="0">
        <p:tmplLst>
          <p:tmpl>
            <p:tnLst>
              <p:par>
                <p:cTn presetID="16" presetClass="entr" presetSubtype="37"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barn(outVertical)">
                      <p:cBhvr>
                        <p:cTn dur="500"/>
                        <p:tgtEl>
                          <p:spTgt spid="29"/>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 Items and Icons">
    <p:spTree>
      <p:nvGrpSpPr>
        <p:cNvPr id="1" name=""/>
        <p:cNvGrpSpPr/>
        <p:nvPr/>
      </p:nvGrpSpPr>
      <p:grpSpPr>
        <a:xfrm>
          <a:off x="0" y="0"/>
          <a:ext cx="0" cy="0"/>
          <a:chOff x="0" y="0"/>
          <a:chExt cx="0" cy="0"/>
        </a:xfrm>
      </p:grpSpPr>
      <p:sp>
        <p:nvSpPr>
          <p:cNvPr id="5" name="正方形/長方形 4"/>
          <p:cNvSpPr/>
          <p:nvPr userDrawn="1"/>
        </p:nvSpPr>
        <p:spPr>
          <a:xfrm>
            <a:off x="1916327" y="2622142"/>
            <a:ext cx="6922171" cy="3207357"/>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600000">
            <a:off x="822616" y="2308185"/>
            <a:ext cx="1584791" cy="1584791"/>
          </a:xfrm>
          <a:prstGeom prst="rect">
            <a:avLst/>
          </a:prstGeom>
        </p:spPr>
      </p:pic>
      <p:sp>
        <p:nvSpPr>
          <p:cNvPr id="7" name="テキスト プレースホルダー 5"/>
          <p:cNvSpPr>
            <a:spLocks noGrp="1"/>
          </p:cNvSpPr>
          <p:nvPr>
            <p:ph type="body" sz="quarter" idx="14" hasCustomPrompt="1"/>
          </p:nvPr>
        </p:nvSpPr>
        <p:spPr>
          <a:xfrm>
            <a:off x="2498854" y="2877969"/>
            <a:ext cx="6029234"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8" name="テキスト プレースホルダー 5"/>
          <p:cNvSpPr>
            <a:spLocks noGrp="1"/>
          </p:cNvSpPr>
          <p:nvPr>
            <p:ph type="body" sz="quarter" idx="15" hasCustomPrompt="1"/>
          </p:nvPr>
        </p:nvSpPr>
        <p:spPr>
          <a:xfrm>
            <a:off x="2497795" y="3553044"/>
            <a:ext cx="6009930" cy="1995501"/>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9" name="図プレースホルダー 7"/>
          <p:cNvSpPr>
            <a:spLocks noGrp="1"/>
          </p:cNvSpPr>
          <p:nvPr>
            <p:ph type="pic" sz="quarter" idx="16" hasCustomPrompt="1"/>
          </p:nvPr>
        </p:nvSpPr>
        <p:spPr>
          <a:xfrm rot="21600000">
            <a:off x="1185984" y="2672057"/>
            <a:ext cx="858055" cy="857047"/>
          </a:xfrm>
        </p:spPr>
        <p:txBody>
          <a:bodyPr>
            <a:normAutofit/>
          </a:bodyPr>
          <a:lstStyle>
            <a:lvl1pPr>
              <a:defRPr sz="1800"/>
            </a:lvl1pPr>
          </a:lstStyle>
          <a:p>
            <a:r>
              <a:rPr kumimoji="1" lang="en-US" altLang="ja-JP" dirty="0" smtClean="0"/>
              <a:t>Icon</a:t>
            </a:r>
            <a:endParaRPr kumimoji="1" lang="ja-JP" altLang="en-US" dirty="0"/>
          </a:p>
        </p:txBody>
      </p:sp>
      <p:sp>
        <p:nvSpPr>
          <p:cNvPr id="10" name="正方形/長方形 9"/>
          <p:cNvSpPr/>
          <p:nvPr userDrawn="1"/>
        </p:nvSpPr>
        <p:spPr>
          <a:xfrm>
            <a:off x="10542335" y="2637425"/>
            <a:ext cx="6922171" cy="320735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600000">
            <a:off x="9448624" y="2323466"/>
            <a:ext cx="1584791" cy="1584791"/>
          </a:xfrm>
          <a:prstGeom prst="rect">
            <a:avLst/>
          </a:prstGeom>
        </p:spPr>
      </p:pic>
      <p:sp>
        <p:nvSpPr>
          <p:cNvPr id="12" name="テキスト プレースホルダー 5"/>
          <p:cNvSpPr>
            <a:spLocks noGrp="1"/>
          </p:cNvSpPr>
          <p:nvPr>
            <p:ph type="body" sz="quarter" idx="17" hasCustomPrompt="1"/>
          </p:nvPr>
        </p:nvSpPr>
        <p:spPr>
          <a:xfrm>
            <a:off x="11124862" y="2893250"/>
            <a:ext cx="6029234"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3" name="テキスト プレースホルダー 5"/>
          <p:cNvSpPr>
            <a:spLocks noGrp="1"/>
          </p:cNvSpPr>
          <p:nvPr>
            <p:ph type="body" sz="quarter" idx="18" hasCustomPrompt="1"/>
          </p:nvPr>
        </p:nvSpPr>
        <p:spPr>
          <a:xfrm>
            <a:off x="11123803" y="3568325"/>
            <a:ext cx="6009930" cy="1995501"/>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4" name="図プレースホルダー 7"/>
          <p:cNvSpPr>
            <a:spLocks noGrp="1"/>
          </p:cNvSpPr>
          <p:nvPr>
            <p:ph type="pic" sz="quarter" idx="19" hasCustomPrompt="1"/>
          </p:nvPr>
        </p:nvSpPr>
        <p:spPr>
          <a:xfrm rot="21600000">
            <a:off x="9811992" y="2687338"/>
            <a:ext cx="858055" cy="857047"/>
          </a:xfrm>
        </p:spPr>
        <p:txBody>
          <a:bodyPr>
            <a:normAutofit/>
          </a:bodyPr>
          <a:lstStyle>
            <a:lvl1pPr>
              <a:defRPr sz="1800"/>
            </a:lvl1pPr>
          </a:lstStyle>
          <a:p>
            <a:r>
              <a:rPr kumimoji="1" lang="en-US" altLang="ja-JP" dirty="0" smtClean="0"/>
              <a:t>Icon</a:t>
            </a:r>
            <a:endParaRPr kumimoji="1" lang="ja-JP" altLang="en-US" dirty="0"/>
          </a:p>
        </p:txBody>
      </p:sp>
      <p:sp>
        <p:nvSpPr>
          <p:cNvPr id="15" name="正方形/長方形 14"/>
          <p:cNvSpPr/>
          <p:nvPr userDrawn="1"/>
        </p:nvSpPr>
        <p:spPr>
          <a:xfrm>
            <a:off x="1916327" y="6237825"/>
            <a:ext cx="6922171" cy="320735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600000">
            <a:off x="822616" y="5923866"/>
            <a:ext cx="1584791" cy="1584791"/>
          </a:xfrm>
          <a:prstGeom prst="rect">
            <a:avLst/>
          </a:prstGeom>
        </p:spPr>
      </p:pic>
      <p:sp>
        <p:nvSpPr>
          <p:cNvPr id="17" name="テキスト プレースホルダー 5"/>
          <p:cNvSpPr>
            <a:spLocks noGrp="1"/>
          </p:cNvSpPr>
          <p:nvPr>
            <p:ph type="body" sz="quarter" idx="20" hasCustomPrompt="1"/>
          </p:nvPr>
        </p:nvSpPr>
        <p:spPr>
          <a:xfrm>
            <a:off x="2498854" y="6493650"/>
            <a:ext cx="6029234"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8" name="テキスト プレースホルダー 5"/>
          <p:cNvSpPr>
            <a:spLocks noGrp="1"/>
          </p:cNvSpPr>
          <p:nvPr>
            <p:ph type="body" sz="quarter" idx="21" hasCustomPrompt="1"/>
          </p:nvPr>
        </p:nvSpPr>
        <p:spPr>
          <a:xfrm>
            <a:off x="2497795" y="7168725"/>
            <a:ext cx="6009930" cy="1995501"/>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9" name="図プレースホルダー 7"/>
          <p:cNvSpPr>
            <a:spLocks noGrp="1"/>
          </p:cNvSpPr>
          <p:nvPr>
            <p:ph type="pic" sz="quarter" idx="22" hasCustomPrompt="1"/>
          </p:nvPr>
        </p:nvSpPr>
        <p:spPr>
          <a:xfrm rot="21600000">
            <a:off x="1185984" y="6287738"/>
            <a:ext cx="858055" cy="857047"/>
          </a:xfrm>
        </p:spPr>
        <p:txBody>
          <a:bodyPr>
            <a:normAutofit/>
          </a:bodyPr>
          <a:lstStyle>
            <a:lvl1pPr>
              <a:defRPr sz="1800"/>
            </a:lvl1pPr>
          </a:lstStyle>
          <a:p>
            <a:r>
              <a:rPr kumimoji="1" lang="en-US" altLang="ja-JP" dirty="0" smtClean="0"/>
              <a:t>Icon</a:t>
            </a:r>
            <a:endParaRPr kumimoji="1" lang="ja-JP" altLang="en-US" dirty="0"/>
          </a:p>
        </p:txBody>
      </p:sp>
      <p:sp>
        <p:nvSpPr>
          <p:cNvPr id="20" name="正方形/長方形 19"/>
          <p:cNvSpPr/>
          <p:nvPr userDrawn="1"/>
        </p:nvSpPr>
        <p:spPr>
          <a:xfrm>
            <a:off x="10542335" y="6253106"/>
            <a:ext cx="6922171" cy="320735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1" name="図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600000">
            <a:off x="9448624" y="5939147"/>
            <a:ext cx="1584791" cy="1584791"/>
          </a:xfrm>
          <a:prstGeom prst="rect">
            <a:avLst/>
          </a:prstGeom>
        </p:spPr>
      </p:pic>
      <p:sp>
        <p:nvSpPr>
          <p:cNvPr id="22" name="テキスト プレースホルダー 5"/>
          <p:cNvSpPr>
            <a:spLocks noGrp="1"/>
          </p:cNvSpPr>
          <p:nvPr>
            <p:ph type="body" sz="quarter" idx="23" hasCustomPrompt="1"/>
          </p:nvPr>
        </p:nvSpPr>
        <p:spPr>
          <a:xfrm>
            <a:off x="11124862" y="6508931"/>
            <a:ext cx="6029234"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23" name="テキスト プレースホルダー 5"/>
          <p:cNvSpPr>
            <a:spLocks noGrp="1"/>
          </p:cNvSpPr>
          <p:nvPr>
            <p:ph type="body" sz="quarter" idx="24" hasCustomPrompt="1"/>
          </p:nvPr>
        </p:nvSpPr>
        <p:spPr>
          <a:xfrm>
            <a:off x="11123803" y="7184006"/>
            <a:ext cx="6009930" cy="1995501"/>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24" name="図プレースホルダー 7"/>
          <p:cNvSpPr>
            <a:spLocks noGrp="1"/>
          </p:cNvSpPr>
          <p:nvPr>
            <p:ph type="pic" sz="quarter" idx="25" hasCustomPrompt="1"/>
          </p:nvPr>
        </p:nvSpPr>
        <p:spPr>
          <a:xfrm rot="21600000">
            <a:off x="9811992" y="6303019"/>
            <a:ext cx="858055" cy="857047"/>
          </a:xfrm>
        </p:spPr>
        <p:txBody>
          <a:bodyPr>
            <a:normAutofit/>
          </a:bodyPr>
          <a:lstStyle>
            <a:lvl1pPr>
              <a:defRPr sz="18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261355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 calcmode="lin" valueType="num">
                                      <p:cBhvr>
                                        <p:cTn id="13" dur="500" fill="hold"/>
                                        <p:tgtEl>
                                          <p:spTgt spid="6"/>
                                        </p:tgtEl>
                                        <p:attrNameLst>
                                          <p:attrName>style.rotation</p:attrName>
                                        </p:attrNameLst>
                                      </p:cBhvr>
                                      <p:tavLst>
                                        <p:tav tm="0">
                                          <p:val>
                                            <p:fltVal val="90"/>
                                          </p:val>
                                        </p:tav>
                                        <p:tav tm="100000">
                                          <p:val>
                                            <p:fltVal val="0"/>
                                          </p:val>
                                        </p:tav>
                                      </p:tavLst>
                                    </p:anim>
                                    <p:animEffect transition="in" filter="fade">
                                      <p:cBhvr>
                                        <p:cTn id="14" dur="500"/>
                                        <p:tgtEl>
                                          <p:spTgt spid="6"/>
                                        </p:tgtEl>
                                      </p:cBhvr>
                                    </p:animEffect>
                                  </p:childTnLst>
                                </p:cTn>
                              </p:par>
                              <p:par>
                                <p:cTn id="15" presetID="3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 calcmode="lin" valueType="num">
                                      <p:cBhvr>
                                        <p:cTn id="19" dur="500" fill="hold"/>
                                        <p:tgtEl>
                                          <p:spTgt spid="9"/>
                                        </p:tgtEl>
                                        <p:attrNameLst>
                                          <p:attrName>style.rotation</p:attrName>
                                        </p:attrNameLst>
                                      </p:cBhvr>
                                      <p:tavLst>
                                        <p:tav tm="0">
                                          <p:val>
                                            <p:fltVal val="90"/>
                                          </p:val>
                                        </p:tav>
                                        <p:tav tm="100000">
                                          <p:val>
                                            <p:fltVal val="0"/>
                                          </p:val>
                                        </p:tav>
                                      </p:tavLst>
                                    </p:anim>
                                    <p:animEffect transition="in" filter="fade">
                                      <p:cBhvr>
                                        <p:cTn id="20" dur="500"/>
                                        <p:tgtEl>
                                          <p:spTgt spid="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fade">
                                      <p:cBhvr>
                                        <p:cTn id="24" dur="500"/>
                                        <p:tgtEl>
                                          <p:spTgt spid="7">
                                            <p:txEl>
                                              <p:pRg st="0" end="0"/>
                                            </p:tx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wipe(left)">
                                      <p:cBhvr>
                                        <p:cTn id="28" dur="250"/>
                                        <p:tgtEl>
                                          <p:spTgt spid="8">
                                            <p:txEl>
                                              <p:pRg st="0" end="0"/>
                                            </p:txEl>
                                          </p:spTgt>
                                        </p:tgtEl>
                                      </p:cBhvr>
                                    </p:animEffect>
                                  </p:childTnLst>
                                </p:cTn>
                              </p:par>
                            </p:childTnLst>
                          </p:cTn>
                        </p:par>
                        <p:par>
                          <p:cTn id="29" fill="hold">
                            <p:stCondLst>
                              <p:cond delay="1750"/>
                            </p:stCondLst>
                            <p:childTnLst>
                              <p:par>
                                <p:cTn id="30" presetID="16" presetClass="entr" presetSubtype="37" fill="hold" grpId="0" nodeType="afterEffect">
                                  <p:stCondLst>
                                    <p:cond delay="250"/>
                                  </p:stCondLst>
                                  <p:childTnLst>
                                    <p:set>
                                      <p:cBhvr>
                                        <p:cTn id="31" dur="1" fill="hold">
                                          <p:stCondLst>
                                            <p:cond delay="0"/>
                                          </p:stCondLst>
                                        </p:cTn>
                                        <p:tgtEl>
                                          <p:spTgt spid="10"/>
                                        </p:tgtEl>
                                        <p:attrNameLst>
                                          <p:attrName>style.visibility</p:attrName>
                                        </p:attrNameLst>
                                      </p:cBhvr>
                                      <p:to>
                                        <p:strVal val="visible"/>
                                      </p:to>
                                    </p:set>
                                    <p:animEffect transition="in" filter="barn(outVertical)">
                                      <p:cBhvr>
                                        <p:cTn id="32" dur="500"/>
                                        <p:tgtEl>
                                          <p:spTgt spid="10"/>
                                        </p:tgtEl>
                                      </p:cBhvr>
                                    </p:animEffect>
                                  </p:childTnLst>
                                </p:cTn>
                              </p:par>
                            </p:childTnLst>
                          </p:cTn>
                        </p:par>
                        <p:par>
                          <p:cTn id="33" fill="hold">
                            <p:stCondLst>
                              <p:cond delay="2500"/>
                            </p:stCondLst>
                            <p:childTnLst>
                              <p:par>
                                <p:cTn id="34" presetID="31" presetClass="entr" presetSubtype="0"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 calcmode="lin" valueType="num">
                                      <p:cBhvr>
                                        <p:cTn id="38" dur="500" fill="hold"/>
                                        <p:tgtEl>
                                          <p:spTgt spid="11"/>
                                        </p:tgtEl>
                                        <p:attrNameLst>
                                          <p:attrName>style.rotation</p:attrName>
                                        </p:attrNameLst>
                                      </p:cBhvr>
                                      <p:tavLst>
                                        <p:tav tm="0">
                                          <p:val>
                                            <p:fltVal val="90"/>
                                          </p:val>
                                        </p:tav>
                                        <p:tav tm="100000">
                                          <p:val>
                                            <p:fltVal val="0"/>
                                          </p:val>
                                        </p:tav>
                                      </p:tavLst>
                                    </p:anim>
                                    <p:animEffect transition="in" filter="fade">
                                      <p:cBhvr>
                                        <p:cTn id="39" dur="500"/>
                                        <p:tgtEl>
                                          <p:spTgt spid="11"/>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500" fill="hold"/>
                                        <p:tgtEl>
                                          <p:spTgt spid="14"/>
                                        </p:tgtEl>
                                        <p:attrNameLst>
                                          <p:attrName>ppt_w</p:attrName>
                                        </p:attrNameLst>
                                      </p:cBhvr>
                                      <p:tavLst>
                                        <p:tav tm="0">
                                          <p:val>
                                            <p:fltVal val="0"/>
                                          </p:val>
                                        </p:tav>
                                        <p:tav tm="100000">
                                          <p:val>
                                            <p:strVal val="#ppt_w"/>
                                          </p:val>
                                        </p:tav>
                                      </p:tavLst>
                                    </p:anim>
                                    <p:anim calcmode="lin" valueType="num">
                                      <p:cBhvr>
                                        <p:cTn id="43" dur="500" fill="hold"/>
                                        <p:tgtEl>
                                          <p:spTgt spid="14"/>
                                        </p:tgtEl>
                                        <p:attrNameLst>
                                          <p:attrName>ppt_h</p:attrName>
                                        </p:attrNameLst>
                                      </p:cBhvr>
                                      <p:tavLst>
                                        <p:tav tm="0">
                                          <p:val>
                                            <p:fltVal val="0"/>
                                          </p:val>
                                        </p:tav>
                                        <p:tav tm="100000">
                                          <p:val>
                                            <p:strVal val="#ppt_h"/>
                                          </p:val>
                                        </p:tav>
                                      </p:tavLst>
                                    </p:anim>
                                    <p:anim calcmode="lin" valueType="num">
                                      <p:cBhvr>
                                        <p:cTn id="44" dur="500" fill="hold"/>
                                        <p:tgtEl>
                                          <p:spTgt spid="14"/>
                                        </p:tgtEl>
                                        <p:attrNameLst>
                                          <p:attrName>style.rotation</p:attrName>
                                        </p:attrNameLst>
                                      </p:cBhvr>
                                      <p:tavLst>
                                        <p:tav tm="0">
                                          <p:val>
                                            <p:fltVal val="90"/>
                                          </p:val>
                                        </p:tav>
                                        <p:tav tm="100000">
                                          <p:val>
                                            <p:fltVal val="0"/>
                                          </p:val>
                                        </p:tav>
                                      </p:tavLst>
                                    </p:anim>
                                    <p:animEffect transition="in" filter="fade">
                                      <p:cBhvr>
                                        <p:cTn id="45" dur="500"/>
                                        <p:tgtEl>
                                          <p:spTgt spid="14"/>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2">
                                            <p:txEl>
                                              <p:pRg st="0" end="0"/>
                                            </p:txEl>
                                          </p:spTgt>
                                        </p:tgtEl>
                                        <p:attrNameLst>
                                          <p:attrName>style.visibility</p:attrName>
                                        </p:attrNameLst>
                                      </p:cBhvr>
                                      <p:to>
                                        <p:strVal val="visible"/>
                                      </p:to>
                                    </p:set>
                                    <p:animEffect transition="in" filter="fade">
                                      <p:cBhvr>
                                        <p:cTn id="49" dur="500"/>
                                        <p:tgtEl>
                                          <p:spTgt spid="12">
                                            <p:txEl>
                                              <p:pRg st="0" end="0"/>
                                            </p:txEl>
                                          </p:spTgt>
                                        </p:tgtEl>
                                      </p:cBhvr>
                                    </p:animEffect>
                                  </p:childTnLst>
                                </p:cTn>
                              </p:par>
                            </p:childTnLst>
                          </p:cTn>
                        </p:par>
                        <p:par>
                          <p:cTn id="50" fill="hold">
                            <p:stCondLst>
                              <p:cond delay="3500"/>
                            </p:stCondLst>
                            <p:childTnLst>
                              <p:par>
                                <p:cTn id="51" presetID="22" presetClass="entr" presetSubtype="8" fill="hold" grpId="0" nodeType="afterEffect">
                                  <p:stCondLst>
                                    <p:cond delay="0"/>
                                  </p:stCondLst>
                                  <p:childTnLst>
                                    <p:set>
                                      <p:cBhvr>
                                        <p:cTn id="52" dur="1" fill="hold">
                                          <p:stCondLst>
                                            <p:cond delay="0"/>
                                          </p:stCondLst>
                                        </p:cTn>
                                        <p:tgtEl>
                                          <p:spTgt spid="13">
                                            <p:txEl>
                                              <p:pRg st="0" end="0"/>
                                            </p:txEl>
                                          </p:spTgt>
                                        </p:tgtEl>
                                        <p:attrNameLst>
                                          <p:attrName>style.visibility</p:attrName>
                                        </p:attrNameLst>
                                      </p:cBhvr>
                                      <p:to>
                                        <p:strVal val="visible"/>
                                      </p:to>
                                    </p:set>
                                    <p:animEffect transition="in" filter="wipe(left)">
                                      <p:cBhvr>
                                        <p:cTn id="53" dur="250"/>
                                        <p:tgtEl>
                                          <p:spTgt spid="13">
                                            <p:txEl>
                                              <p:pRg st="0" end="0"/>
                                            </p:txEl>
                                          </p:spTgt>
                                        </p:tgtEl>
                                      </p:cBhvr>
                                    </p:animEffect>
                                  </p:childTnLst>
                                </p:cTn>
                              </p:par>
                            </p:childTnLst>
                          </p:cTn>
                        </p:par>
                        <p:par>
                          <p:cTn id="54" fill="hold">
                            <p:stCondLst>
                              <p:cond delay="3750"/>
                            </p:stCondLst>
                            <p:childTnLst>
                              <p:par>
                                <p:cTn id="55" presetID="16" presetClass="entr" presetSubtype="37" fill="hold" grpId="0" nodeType="afterEffect">
                                  <p:stCondLst>
                                    <p:cond delay="250"/>
                                  </p:stCondLst>
                                  <p:childTnLst>
                                    <p:set>
                                      <p:cBhvr>
                                        <p:cTn id="56" dur="1" fill="hold">
                                          <p:stCondLst>
                                            <p:cond delay="0"/>
                                          </p:stCondLst>
                                        </p:cTn>
                                        <p:tgtEl>
                                          <p:spTgt spid="15"/>
                                        </p:tgtEl>
                                        <p:attrNameLst>
                                          <p:attrName>style.visibility</p:attrName>
                                        </p:attrNameLst>
                                      </p:cBhvr>
                                      <p:to>
                                        <p:strVal val="visible"/>
                                      </p:to>
                                    </p:set>
                                    <p:animEffect transition="in" filter="barn(outVertical)">
                                      <p:cBhvr>
                                        <p:cTn id="57" dur="500"/>
                                        <p:tgtEl>
                                          <p:spTgt spid="15"/>
                                        </p:tgtEl>
                                      </p:cBhvr>
                                    </p:animEffect>
                                  </p:childTnLst>
                                </p:cTn>
                              </p:par>
                            </p:childTnLst>
                          </p:cTn>
                        </p:par>
                        <p:par>
                          <p:cTn id="58" fill="hold">
                            <p:stCondLst>
                              <p:cond delay="4500"/>
                            </p:stCondLst>
                            <p:childTnLst>
                              <p:par>
                                <p:cTn id="59" presetID="31" presetClass="entr" presetSubtype="0" fill="hold" nodeType="after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p:cTn id="61" dur="500" fill="hold"/>
                                        <p:tgtEl>
                                          <p:spTgt spid="16"/>
                                        </p:tgtEl>
                                        <p:attrNameLst>
                                          <p:attrName>ppt_w</p:attrName>
                                        </p:attrNameLst>
                                      </p:cBhvr>
                                      <p:tavLst>
                                        <p:tav tm="0">
                                          <p:val>
                                            <p:fltVal val="0"/>
                                          </p:val>
                                        </p:tav>
                                        <p:tav tm="100000">
                                          <p:val>
                                            <p:strVal val="#ppt_w"/>
                                          </p:val>
                                        </p:tav>
                                      </p:tavLst>
                                    </p:anim>
                                    <p:anim calcmode="lin" valueType="num">
                                      <p:cBhvr>
                                        <p:cTn id="62" dur="500" fill="hold"/>
                                        <p:tgtEl>
                                          <p:spTgt spid="16"/>
                                        </p:tgtEl>
                                        <p:attrNameLst>
                                          <p:attrName>ppt_h</p:attrName>
                                        </p:attrNameLst>
                                      </p:cBhvr>
                                      <p:tavLst>
                                        <p:tav tm="0">
                                          <p:val>
                                            <p:fltVal val="0"/>
                                          </p:val>
                                        </p:tav>
                                        <p:tav tm="100000">
                                          <p:val>
                                            <p:strVal val="#ppt_h"/>
                                          </p:val>
                                        </p:tav>
                                      </p:tavLst>
                                    </p:anim>
                                    <p:anim calcmode="lin" valueType="num">
                                      <p:cBhvr>
                                        <p:cTn id="63" dur="500" fill="hold"/>
                                        <p:tgtEl>
                                          <p:spTgt spid="16"/>
                                        </p:tgtEl>
                                        <p:attrNameLst>
                                          <p:attrName>style.rotation</p:attrName>
                                        </p:attrNameLst>
                                      </p:cBhvr>
                                      <p:tavLst>
                                        <p:tav tm="0">
                                          <p:val>
                                            <p:fltVal val="90"/>
                                          </p:val>
                                        </p:tav>
                                        <p:tav tm="100000">
                                          <p:val>
                                            <p:fltVal val="0"/>
                                          </p:val>
                                        </p:tav>
                                      </p:tavLst>
                                    </p:anim>
                                    <p:animEffect transition="in" filter="fade">
                                      <p:cBhvr>
                                        <p:cTn id="64" dur="500"/>
                                        <p:tgtEl>
                                          <p:spTgt spid="16"/>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p:cTn id="67" dur="500" fill="hold"/>
                                        <p:tgtEl>
                                          <p:spTgt spid="19"/>
                                        </p:tgtEl>
                                        <p:attrNameLst>
                                          <p:attrName>ppt_w</p:attrName>
                                        </p:attrNameLst>
                                      </p:cBhvr>
                                      <p:tavLst>
                                        <p:tav tm="0">
                                          <p:val>
                                            <p:fltVal val="0"/>
                                          </p:val>
                                        </p:tav>
                                        <p:tav tm="100000">
                                          <p:val>
                                            <p:strVal val="#ppt_w"/>
                                          </p:val>
                                        </p:tav>
                                      </p:tavLst>
                                    </p:anim>
                                    <p:anim calcmode="lin" valueType="num">
                                      <p:cBhvr>
                                        <p:cTn id="68" dur="500" fill="hold"/>
                                        <p:tgtEl>
                                          <p:spTgt spid="19"/>
                                        </p:tgtEl>
                                        <p:attrNameLst>
                                          <p:attrName>ppt_h</p:attrName>
                                        </p:attrNameLst>
                                      </p:cBhvr>
                                      <p:tavLst>
                                        <p:tav tm="0">
                                          <p:val>
                                            <p:fltVal val="0"/>
                                          </p:val>
                                        </p:tav>
                                        <p:tav tm="100000">
                                          <p:val>
                                            <p:strVal val="#ppt_h"/>
                                          </p:val>
                                        </p:tav>
                                      </p:tavLst>
                                    </p:anim>
                                    <p:anim calcmode="lin" valueType="num">
                                      <p:cBhvr>
                                        <p:cTn id="69" dur="500" fill="hold"/>
                                        <p:tgtEl>
                                          <p:spTgt spid="19"/>
                                        </p:tgtEl>
                                        <p:attrNameLst>
                                          <p:attrName>style.rotation</p:attrName>
                                        </p:attrNameLst>
                                      </p:cBhvr>
                                      <p:tavLst>
                                        <p:tav tm="0">
                                          <p:val>
                                            <p:fltVal val="90"/>
                                          </p:val>
                                        </p:tav>
                                        <p:tav tm="100000">
                                          <p:val>
                                            <p:fltVal val="0"/>
                                          </p:val>
                                        </p:tav>
                                      </p:tavLst>
                                    </p:anim>
                                    <p:animEffect transition="in" filter="fade">
                                      <p:cBhvr>
                                        <p:cTn id="70" dur="500"/>
                                        <p:tgtEl>
                                          <p:spTgt spid="19"/>
                                        </p:tgtEl>
                                      </p:cBhvr>
                                    </p:animEffect>
                                  </p:childTnLst>
                                </p:cTn>
                              </p:par>
                            </p:childTnLst>
                          </p:cTn>
                        </p:par>
                        <p:par>
                          <p:cTn id="71" fill="hold">
                            <p:stCondLst>
                              <p:cond delay="5000"/>
                            </p:stCondLst>
                            <p:childTnLst>
                              <p:par>
                                <p:cTn id="72" presetID="10" presetClass="entr" presetSubtype="0" fill="hold" grpId="0" nodeType="afterEffect">
                                  <p:stCondLst>
                                    <p:cond delay="0"/>
                                  </p:stCondLst>
                                  <p:childTnLst>
                                    <p:set>
                                      <p:cBhvr>
                                        <p:cTn id="73" dur="1" fill="hold">
                                          <p:stCondLst>
                                            <p:cond delay="0"/>
                                          </p:stCondLst>
                                        </p:cTn>
                                        <p:tgtEl>
                                          <p:spTgt spid="17">
                                            <p:txEl>
                                              <p:pRg st="0" end="0"/>
                                            </p:txEl>
                                          </p:spTgt>
                                        </p:tgtEl>
                                        <p:attrNameLst>
                                          <p:attrName>style.visibility</p:attrName>
                                        </p:attrNameLst>
                                      </p:cBhvr>
                                      <p:to>
                                        <p:strVal val="visible"/>
                                      </p:to>
                                    </p:set>
                                    <p:animEffect transition="in" filter="fade">
                                      <p:cBhvr>
                                        <p:cTn id="74" dur="500"/>
                                        <p:tgtEl>
                                          <p:spTgt spid="17">
                                            <p:txEl>
                                              <p:pRg st="0" end="0"/>
                                            </p:txEl>
                                          </p:spTgt>
                                        </p:tgtEl>
                                      </p:cBhvr>
                                    </p:animEffect>
                                  </p:childTnLst>
                                </p:cTn>
                              </p:par>
                            </p:childTnLst>
                          </p:cTn>
                        </p:par>
                        <p:par>
                          <p:cTn id="75" fill="hold">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18">
                                            <p:txEl>
                                              <p:pRg st="0" end="0"/>
                                            </p:txEl>
                                          </p:spTgt>
                                        </p:tgtEl>
                                        <p:attrNameLst>
                                          <p:attrName>style.visibility</p:attrName>
                                        </p:attrNameLst>
                                      </p:cBhvr>
                                      <p:to>
                                        <p:strVal val="visible"/>
                                      </p:to>
                                    </p:set>
                                    <p:animEffect transition="in" filter="wipe(left)">
                                      <p:cBhvr>
                                        <p:cTn id="78" dur="250"/>
                                        <p:tgtEl>
                                          <p:spTgt spid="18">
                                            <p:txEl>
                                              <p:pRg st="0" end="0"/>
                                            </p:txEl>
                                          </p:spTgt>
                                        </p:tgtEl>
                                      </p:cBhvr>
                                    </p:animEffect>
                                  </p:childTnLst>
                                </p:cTn>
                              </p:par>
                            </p:childTnLst>
                          </p:cTn>
                        </p:par>
                        <p:par>
                          <p:cTn id="79" fill="hold">
                            <p:stCondLst>
                              <p:cond delay="5750"/>
                            </p:stCondLst>
                            <p:childTnLst>
                              <p:par>
                                <p:cTn id="80" presetID="16" presetClass="entr" presetSubtype="37" fill="hold" grpId="0" nodeType="afterEffect">
                                  <p:stCondLst>
                                    <p:cond delay="250"/>
                                  </p:stCondLst>
                                  <p:childTnLst>
                                    <p:set>
                                      <p:cBhvr>
                                        <p:cTn id="81" dur="1" fill="hold">
                                          <p:stCondLst>
                                            <p:cond delay="0"/>
                                          </p:stCondLst>
                                        </p:cTn>
                                        <p:tgtEl>
                                          <p:spTgt spid="20"/>
                                        </p:tgtEl>
                                        <p:attrNameLst>
                                          <p:attrName>style.visibility</p:attrName>
                                        </p:attrNameLst>
                                      </p:cBhvr>
                                      <p:to>
                                        <p:strVal val="visible"/>
                                      </p:to>
                                    </p:set>
                                    <p:animEffect transition="in" filter="barn(outVertical)">
                                      <p:cBhvr>
                                        <p:cTn id="82" dur="500"/>
                                        <p:tgtEl>
                                          <p:spTgt spid="20"/>
                                        </p:tgtEl>
                                      </p:cBhvr>
                                    </p:animEffect>
                                  </p:childTnLst>
                                </p:cTn>
                              </p:par>
                            </p:childTnLst>
                          </p:cTn>
                        </p:par>
                        <p:par>
                          <p:cTn id="83" fill="hold">
                            <p:stCondLst>
                              <p:cond delay="6500"/>
                            </p:stCondLst>
                            <p:childTnLst>
                              <p:par>
                                <p:cTn id="84" presetID="31" presetClass="entr" presetSubtype="0" fill="hold" nodeType="afterEffect">
                                  <p:stCondLst>
                                    <p:cond delay="0"/>
                                  </p:stCondLst>
                                  <p:childTnLst>
                                    <p:set>
                                      <p:cBhvr>
                                        <p:cTn id="85" dur="1" fill="hold">
                                          <p:stCondLst>
                                            <p:cond delay="0"/>
                                          </p:stCondLst>
                                        </p:cTn>
                                        <p:tgtEl>
                                          <p:spTgt spid="21"/>
                                        </p:tgtEl>
                                        <p:attrNameLst>
                                          <p:attrName>style.visibility</p:attrName>
                                        </p:attrNameLst>
                                      </p:cBhvr>
                                      <p:to>
                                        <p:strVal val="visible"/>
                                      </p:to>
                                    </p:set>
                                    <p:anim calcmode="lin" valueType="num">
                                      <p:cBhvr>
                                        <p:cTn id="86" dur="500" fill="hold"/>
                                        <p:tgtEl>
                                          <p:spTgt spid="21"/>
                                        </p:tgtEl>
                                        <p:attrNameLst>
                                          <p:attrName>ppt_w</p:attrName>
                                        </p:attrNameLst>
                                      </p:cBhvr>
                                      <p:tavLst>
                                        <p:tav tm="0">
                                          <p:val>
                                            <p:fltVal val="0"/>
                                          </p:val>
                                        </p:tav>
                                        <p:tav tm="100000">
                                          <p:val>
                                            <p:strVal val="#ppt_w"/>
                                          </p:val>
                                        </p:tav>
                                      </p:tavLst>
                                    </p:anim>
                                    <p:anim calcmode="lin" valueType="num">
                                      <p:cBhvr>
                                        <p:cTn id="87" dur="500" fill="hold"/>
                                        <p:tgtEl>
                                          <p:spTgt spid="21"/>
                                        </p:tgtEl>
                                        <p:attrNameLst>
                                          <p:attrName>ppt_h</p:attrName>
                                        </p:attrNameLst>
                                      </p:cBhvr>
                                      <p:tavLst>
                                        <p:tav tm="0">
                                          <p:val>
                                            <p:fltVal val="0"/>
                                          </p:val>
                                        </p:tav>
                                        <p:tav tm="100000">
                                          <p:val>
                                            <p:strVal val="#ppt_h"/>
                                          </p:val>
                                        </p:tav>
                                      </p:tavLst>
                                    </p:anim>
                                    <p:anim calcmode="lin" valueType="num">
                                      <p:cBhvr>
                                        <p:cTn id="88" dur="500" fill="hold"/>
                                        <p:tgtEl>
                                          <p:spTgt spid="21"/>
                                        </p:tgtEl>
                                        <p:attrNameLst>
                                          <p:attrName>style.rotation</p:attrName>
                                        </p:attrNameLst>
                                      </p:cBhvr>
                                      <p:tavLst>
                                        <p:tav tm="0">
                                          <p:val>
                                            <p:fltVal val="90"/>
                                          </p:val>
                                        </p:tav>
                                        <p:tav tm="100000">
                                          <p:val>
                                            <p:fltVal val="0"/>
                                          </p:val>
                                        </p:tav>
                                      </p:tavLst>
                                    </p:anim>
                                    <p:animEffect transition="in" filter="fade">
                                      <p:cBhvr>
                                        <p:cTn id="89" dur="500"/>
                                        <p:tgtEl>
                                          <p:spTgt spid="21"/>
                                        </p:tgtEl>
                                      </p:cBhvr>
                                    </p:animEffect>
                                  </p:childTnLst>
                                </p:cTn>
                              </p:par>
                              <p:par>
                                <p:cTn id="90" presetID="31" presetClass="entr" presetSubtype="0" fill="hold" grpId="0" nodeType="withEffect">
                                  <p:stCondLst>
                                    <p:cond delay="0"/>
                                  </p:stCondLst>
                                  <p:childTnLst>
                                    <p:set>
                                      <p:cBhvr>
                                        <p:cTn id="91" dur="1" fill="hold">
                                          <p:stCondLst>
                                            <p:cond delay="0"/>
                                          </p:stCondLst>
                                        </p:cTn>
                                        <p:tgtEl>
                                          <p:spTgt spid="24"/>
                                        </p:tgtEl>
                                        <p:attrNameLst>
                                          <p:attrName>style.visibility</p:attrName>
                                        </p:attrNameLst>
                                      </p:cBhvr>
                                      <p:to>
                                        <p:strVal val="visible"/>
                                      </p:to>
                                    </p:set>
                                    <p:anim calcmode="lin" valueType="num">
                                      <p:cBhvr>
                                        <p:cTn id="92" dur="500" fill="hold"/>
                                        <p:tgtEl>
                                          <p:spTgt spid="24"/>
                                        </p:tgtEl>
                                        <p:attrNameLst>
                                          <p:attrName>ppt_w</p:attrName>
                                        </p:attrNameLst>
                                      </p:cBhvr>
                                      <p:tavLst>
                                        <p:tav tm="0">
                                          <p:val>
                                            <p:fltVal val="0"/>
                                          </p:val>
                                        </p:tav>
                                        <p:tav tm="100000">
                                          <p:val>
                                            <p:strVal val="#ppt_w"/>
                                          </p:val>
                                        </p:tav>
                                      </p:tavLst>
                                    </p:anim>
                                    <p:anim calcmode="lin" valueType="num">
                                      <p:cBhvr>
                                        <p:cTn id="93" dur="500" fill="hold"/>
                                        <p:tgtEl>
                                          <p:spTgt spid="24"/>
                                        </p:tgtEl>
                                        <p:attrNameLst>
                                          <p:attrName>ppt_h</p:attrName>
                                        </p:attrNameLst>
                                      </p:cBhvr>
                                      <p:tavLst>
                                        <p:tav tm="0">
                                          <p:val>
                                            <p:fltVal val="0"/>
                                          </p:val>
                                        </p:tav>
                                        <p:tav tm="100000">
                                          <p:val>
                                            <p:strVal val="#ppt_h"/>
                                          </p:val>
                                        </p:tav>
                                      </p:tavLst>
                                    </p:anim>
                                    <p:anim calcmode="lin" valueType="num">
                                      <p:cBhvr>
                                        <p:cTn id="94" dur="500" fill="hold"/>
                                        <p:tgtEl>
                                          <p:spTgt spid="24"/>
                                        </p:tgtEl>
                                        <p:attrNameLst>
                                          <p:attrName>style.rotation</p:attrName>
                                        </p:attrNameLst>
                                      </p:cBhvr>
                                      <p:tavLst>
                                        <p:tav tm="0">
                                          <p:val>
                                            <p:fltVal val="90"/>
                                          </p:val>
                                        </p:tav>
                                        <p:tav tm="100000">
                                          <p:val>
                                            <p:fltVal val="0"/>
                                          </p:val>
                                        </p:tav>
                                      </p:tavLst>
                                    </p:anim>
                                    <p:animEffect transition="in" filter="fade">
                                      <p:cBhvr>
                                        <p:cTn id="95" dur="500"/>
                                        <p:tgtEl>
                                          <p:spTgt spid="24"/>
                                        </p:tgtEl>
                                      </p:cBhvr>
                                    </p:animEffect>
                                  </p:childTnLst>
                                </p:cTn>
                              </p:par>
                            </p:childTnLst>
                          </p:cTn>
                        </p:par>
                        <p:par>
                          <p:cTn id="96" fill="hold">
                            <p:stCondLst>
                              <p:cond delay="7000"/>
                            </p:stCondLst>
                            <p:childTnLst>
                              <p:par>
                                <p:cTn id="97" presetID="10" presetClass="entr" presetSubtype="0" fill="hold" grpId="0" nodeType="afterEffect">
                                  <p:stCondLst>
                                    <p:cond delay="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500"/>
                                        <p:tgtEl>
                                          <p:spTgt spid="22">
                                            <p:txEl>
                                              <p:pRg st="0" end="0"/>
                                            </p:txEl>
                                          </p:spTgt>
                                        </p:tgtEl>
                                      </p:cBhvr>
                                    </p:animEffect>
                                  </p:childTnLst>
                                </p:cTn>
                              </p:par>
                            </p:childTnLst>
                          </p:cTn>
                        </p:par>
                        <p:par>
                          <p:cTn id="100" fill="hold">
                            <p:stCondLst>
                              <p:cond delay="7500"/>
                            </p:stCondLst>
                            <p:childTnLst>
                              <p:par>
                                <p:cTn id="101" presetID="22" presetClass="entr" presetSubtype="8" fill="hold" grpId="0" nodeType="afterEffect">
                                  <p:stCondLst>
                                    <p:cond delay="0"/>
                                  </p:stCondLst>
                                  <p:childTnLst>
                                    <p:set>
                                      <p:cBhvr>
                                        <p:cTn id="102" dur="1" fill="hold">
                                          <p:stCondLst>
                                            <p:cond delay="0"/>
                                          </p:stCondLst>
                                        </p:cTn>
                                        <p:tgtEl>
                                          <p:spTgt spid="23">
                                            <p:txEl>
                                              <p:pRg st="0" end="0"/>
                                            </p:txEl>
                                          </p:spTgt>
                                        </p:tgtEl>
                                        <p:attrNameLst>
                                          <p:attrName>style.visibility</p:attrName>
                                        </p:attrNameLst>
                                      </p:cBhvr>
                                      <p:to>
                                        <p:strVal val="visible"/>
                                      </p:to>
                                    </p:set>
                                    <p:animEffect transition="in" filter="wipe(left)">
                                      <p:cBhvr>
                                        <p:cTn id="103" dur="25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250"/>
                        <p:tgtEl>
                          <p:spTgt spid="8"/>
                        </p:tgtEl>
                      </p:cBhvr>
                    </p:animEffect>
                  </p:childTnLst>
                </p:cTn>
              </p:par>
            </p:tnLst>
          </p:tmpl>
        </p:tmplLst>
      </p:bldP>
      <p:bldP spid="9" grpId="0"/>
      <p:bldP spid="10" grpId="0" animBg="1"/>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50"/>
                        <p:tgtEl>
                          <p:spTgt spid="13"/>
                        </p:tgtEl>
                      </p:cBhvr>
                    </p:animEffect>
                  </p:childTnLst>
                </p:cTn>
              </p:par>
            </p:tnLst>
          </p:tmpl>
        </p:tmplLst>
      </p:bldP>
      <p:bldP spid="14" grpId="0"/>
      <p:bldP spid="15"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250"/>
                        <p:tgtEl>
                          <p:spTgt spid="18"/>
                        </p:tgtEl>
                      </p:cBhvr>
                    </p:animEffect>
                  </p:childTnLst>
                </p:cTn>
              </p:par>
            </p:tnLst>
          </p:tmpl>
        </p:tmplLst>
      </p:bldP>
      <p:bldP spid="19" grpId="0"/>
      <p:bldP spid="20" grpId="0" animBg="1"/>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250"/>
                        <p:tgtEl>
                          <p:spTgt spid="23"/>
                        </p:tgtEl>
                      </p:cBhvr>
                    </p:animEffect>
                  </p:childTnLst>
                </p:cTn>
              </p:par>
            </p:tnLst>
          </p:tmpl>
        </p:tmplLst>
      </p:bldP>
      <p:bldP spid="24"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 Icons and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8260" y="3298295"/>
            <a:ext cx="3588452" cy="1692813"/>
          </a:xfrm>
          <a:prstGeom prst="rect">
            <a:avLst/>
          </a:prstGeom>
        </p:spPr>
      </p:pic>
      <p:sp>
        <p:nvSpPr>
          <p:cNvPr id="7" name="図プレースホルダー 7"/>
          <p:cNvSpPr>
            <a:spLocks noGrp="1"/>
          </p:cNvSpPr>
          <p:nvPr>
            <p:ph type="pic" sz="quarter" idx="16" hasCustomPrompt="1"/>
          </p:nvPr>
        </p:nvSpPr>
        <p:spPr>
          <a:xfrm>
            <a:off x="2169042" y="3651836"/>
            <a:ext cx="986889" cy="985730"/>
          </a:xfrm>
        </p:spPr>
        <p:txBody>
          <a:bodyPr>
            <a:normAutofit/>
          </a:bodyPr>
          <a:lstStyle>
            <a:lvl1pPr>
              <a:defRPr sz="1800"/>
            </a:lvl1pPr>
          </a:lstStyle>
          <a:p>
            <a:r>
              <a:rPr kumimoji="1" lang="en-US" altLang="ja-JP" dirty="0" smtClean="0"/>
              <a:t>Icon</a:t>
            </a:r>
            <a:endParaRPr kumimoji="1" lang="ja-JP" altLang="en-US" dirty="0"/>
          </a:p>
        </p:txBody>
      </p:sp>
      <p:sp>
        <p:nvSpPr>
          <p:cNvPr id="8" name="正方形/長方形 7"/>
          <p:cNvSpPr/>
          <p:nvPr userDrawn="1"/>
        </p:nvSpPr>
        <p:spPr>
          <a:xfrm>
            <a:off x="592256" y="5143500"/>
            <a:ext cx="4140460" cy="3207357"/>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プレースホルダー 5"/>
          <p:cNvSpPr>
            <a:spLocks noGrp="1"/>
          </p:cNvSpPr>
          <p:nvPr>
            <p:ph type="body" sz="quarter" idx="14" hasCustomPrompt="1"/>
          </p:nvPr>
        </p:nvSpPr>
        <p:spPr>
          <a:xfrm>
            <a:off x="795497" y="5399327"/>
            <a:ext cx="3733979"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0" name="テキスト プレースホルダー 5"/>
          <p:cNvSpPr>
            <a:spLocks noGrp="1"/>
          </p:cNvSpPr>
          <p:nvPr>
            <p:ph type="body" sz="quarter" idx="15" hasCustomPrompt="1"/>
          </p:nvPr>
        </p:nvSpPr>
        <p:spPr>
          <a:xfrm>
            <a:off x="794967" y="6074402"/>
            <a:ext cx="3735038" cy="1995501"/>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pic>
        <p:nvPicPr>
          <p:cNvPr id="26" name="図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8740" y="3298295"/>
            <a:ext cx="3588452" cy="1692813"/>
          </a:xfrm>
          <a:prstGeom prst="rect">
            <a:avLst/>
          </a:prstGeom>
        </p:spPr>
      </p:pic>
      <p:sp>
        <p:nvSpPr>
          <p:cNvPr id="27" name="図プレースホルダー 7"/>
          <p:cNvSpPr>
            <a:spLocks noGrp="1"/>
          </p:cNvSpPr>
          <p:nvPr>
            <p:ph type="pic" sz="quarter" idx="17" hasCustomPrompt="1"/>
          </p:nvPr>
        </p:nvSpPr>
        <p:spPr>
          <a:xfrm>
            <a:off x="6489522" y="3651836"/>
            <a:ext cx="986889" cy="985730"/>
          </a:xfrm>
        </p:spPr>
        <p:txBody>
          <a:bodyPr>
            <a:normAutofit/>
          </a:bodyPr>
          <a:lstStyle>
            <a:lvl1pPr>
              <a:defRPr sz="1800"/>
            </a:lvl1pPr>
          </a:lstStyle>
          <a:p>
            <a:r>
              <a:rPr kumimoji="1" lang="en-US" altLang="ja-JP" dirty="0" smtClean="0"/>
              <a:t>Icon</a:t>
            </a:r>
            <a:endParaRPr kumimoji="1" lang="ja-JP" altLang="en-US" dirty="0"/>
          </a:p>
        </p:txBody>
      </p:sp>
      <p:sp>
        <p:nvSpPr>
          <p:cNvPr id="28" name="正方形/長方形 27"/>
          <p:cNvSpPr/>
          <p:nvPr userDrawn="1"/>
        </p:nvSpPr>
        <p:spPr>
          <a:xfrm>
            <a:off x="4912736" y="5143500"/>
            <a:ext cx="4140460" cy="3207357"/>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テキスト プレースホルダー 5"/>
          <p:cNvSpPr>
            <a:spLocks noGrp="1"/>
          </p:cNvSpPr>
          <p:nvPr>
            <p:ph type="body" sz="quarter" idx="18" hasCustomPrompt="1"/>
          </p:nvPr>
        </p:nvSpPr>
        <p:spPr>
          <a:xfrm>
            <a:off x="5115977" y="5399327"/>
            <a:ext cx="3733979"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0" name="テキスト プレースホルダー 5"/>
          <p:cNvSpPr>
            <a:spLocks noGrp="1"/>
          </p:cNvSpPr>
          <p:nvPr>
            <p:ph type="body" sz="quarter" idx="19" hasCustomPrompt="1"/>
          </p:nvPr>
        </p:nvSpPr>
        <p:spPr>
          <a:xfrm>
            <a:off x="5115447" y="6074402"/>
            <a:ext cx="3735038" cy="1995501"/>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pic>
        <p:nvPicPr>
          <p:cNvPr id="31" name="図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9220" y="3298295"/>
            <a:ext cx="3588452" cy="1692813"/>
          </a:xfrm>
          <a:prstGeom prst="rect">
            <a:avLst/>
          </a:prstGeom>
        </p:spPr>
      </p:pic>
      <p:sp>
        <p:nvSpPr>
          <p:cNvPr id="32" name="図プレースホルダー 7"/>
          <p:cNvSpPr>
            <a:spLocks noGrp="1"/>
          </p:cNvSpPr>
          <p:nvPr>
            <p:ph type="pic" sz="quarter" idx="20" hasCustomPrompt="1"/>
          </p:nvPr>
        </p:nvSpPr>
        <p:spPr>
          <a:xfrm>
            <a:off x="10810002" y="3651836"/>
            <a:ext cx="986889" cy="985730"/>
          </a:xfrm>
        </p:spPr>
        <p:txBody>
          <a:bodyPr>
            <a:normAutofit/>
          </a:bodyPr>
          <a:lstStyle>
            <a:lvl1pPr>
              <a:defRPr sz="1800"/>
            </a:lvl1pPr>
          </a:lstStyle>
          <a:p>
            <a:r>
              <a:rPr kumimoji="1" lang="en-US" altLang="ja-JP" dirty="0" smtClean="0"/>
              <a:t>Icon</a:t>
            </a:r>
            <a:endParaRPr kumimoji="1" lang="ja-JP" altLang="en-US" dirty="0"/>
          </a:p>
        </p:txBody>
      </p:sp>
      <p:sp>
        <p:nvSpPr>
          <p:cNvPr id="33" name="正方形/長方形 32"/>
          <p:cNvSpPr/>
          <p:nvPr userDrawn="1"/>
        </p:nvSpPr>
        <p:spPr>
          <a:xfrm>
            <a:off x="9233216" y="5143500"/>
            <a:ext cx="4140460" cy="3207357"/>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テキスト プレースホルダー 5"/>
          <p:cNvSpPr>
            <a:spLocks noGrp="1"/>
          </p:cNvSpPr>
          <p:nvPr>
            <p:ph type="body" sz="quarter" idx="21" hasCustomPrompt="1"/>
          </p:nvPr>
        </p:nvSpPr>
        <p:spPr>
          <a:xfrm>
            <a:off x="9436457" y="5399327"/>
            <a:ext cx="3733979"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5" name="テキスト プレースホルダー 5"/>
          <p:cNvSpPr>
            <a:spLocks noGrp="1"/>
          </p:cNvSpPr>
          <p:nvPr>
            <p:ph type="body" sz="quarter" idx="22" hasCustomPrompt="1"/>
          </p:nvPr>
        </p:nvSpPr>
        <p:spPr>
          <a:xfrm>
            <a:off x="9435927" y="6074402"/>
            <a:ext cx="3735038" cy="1995501"/>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pic>
        <p:nvPicPr>
          <p:cNvPr id="36" name="図 3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829700" y="3298295"/>
            <a:ext cx="3588452" cy="1692813"/>
          </a:xfrm>
          <a:prstGeom prst="rect">
            <a:avLst/>
          </a:prstGeom>
        </p:spPr>
      </p:pic>
      <p:sp>
        <p:nvSpPr>
          <p:cNvPr id="37" name="図プレースホルダー 7"/>
          <p:cNvSpPr>
            <a:spLocks noGrp="1"/>
          </p:cNvSpPr>
          <p:nvPr>
            <p:ph type="pic" sz="quarter" idx="23" hasCustomPrompt="1"/>
          </p:nvPr>
        </p:nvSpPr>
        <p:spPr>
          <a:xfrm>
            <a:off x="15130482" y="3651836"/>
            <a:ext cx="986889" cy="985730"/>
          </a:xfrm>
        </p:spPr>
        <p:txBody>
          <a:bodyPr>
            <a:normAutofit/>
          </a:bodyPr>
          <a:lstStyle>
            <a:lvl1pPr>
              <a:defRPr sz="1800"/>
            </a:lvl1pPr>
          </a:lstStyle>
          <a:p>
            <a:r>
              <a:rPr kumimoji="1" lang="en-US" altLang="ja-JP" dirty="0" smtClean="0"/>
              <a:t>Icon</a:t>
            </a:r>
            <a:endParaRPr kumimoji="1" lang="ja-JP" altLang="en-US" dirty="0"/>
          </a:p>
        </p:txBody>
      </p:sp>
      <p:sp>
        <p:nvSpPr>
          <p:cNvPr id="38" name="正方形/長方形 37"/>
          <p:cNvSpPr/>
          <p:nvPr userDrawn="1"/>
        </p:nvSpPr>
        <p:spPr>
          <a:xfrm>
            <a:off x="13553696" y="5143500"/>
            <a:ext cx="4140460" cy="3207357"/>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テキスト プレースホルダー 5"/>
          <p:cNvSpPr>
            <a:spLocks noGrp="1"/>
          </p:cNvSpPr>
          <p:nvPr>
            <p:ph type="body" sz="quarter" idx="24" hasCustomPrompt="1"/>
          </p:nvPr>
        </p:nvSpPr>
        <p:spPr>
          <a:xfrm>
            <a:off x="13756937" y="5399327"/>
            <a:ext cx="3733979"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0" name="テキスト プレースホルダー 5"/>
          <p:cNvSpPr>
            <a:spLocks noGrp="1"/>
          </p:cNvSpPr>
          <p:nvPr>
            <p:ph type="body" sz="quarter" idx="25" hasCustomPrompt="1"/>
          </p:nvPr>
        </p:nvSpPr>
        <p:spPr>
          <a:xfrm>
            <a:off x="13756407" y="6074402"/>
            <a:ext cx="3735038" cy="1995501"/>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Tree>
    <p:extLst>
      <p:ext uri="{BB962C8B-B14F-4D97-AF65-F5344CB8AC3E}">
        <p14:creationId xmlns:p14="http://schemas.microsoft.com/office/powerpoint/2010/main" val="82727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par>
                          <p:cTn id="15" fill="hold">
                            <p:stCondLst>
                              <p:cond delay="500"/>
                            </p:stCondLst>
                            <p:childTnLst>
                              <p:par>
                                <p:cTn id="16" presetID="16" presetClass="entr" presetSubtype="37"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outVertical)">
                                      <p:cBhvr>
                                        <p:cTn id="18" dur="500"/>
                                        <p:tgtEl>
                                          <p:spTgt spid="8"/>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250"/>
                                        <p:tgtEl>
                                          <p:spTgt spid="10">
                                            <p:txEl>
                                              <p:pRg st="0" end="0"/>
                                            </p:txEl>
                                          </p:spTgt>
                                        </p:tgtEl>
                                      </p:cBhvr>
                                    </p:animEffect>
                                  </p:childTnLst>
                                </p:cTn>
                              </p:par>
                            </p:childTnLst>
                          </p:cTn>
                        </p:par>
                        <p:par>
                          <p:cTn id="27" fill="hold">
                            <p:stCondLst>
                              <p:cond delay="1750"/>
                            </p:stCondLst>
                            <p:childTnLst>
                              <p:par>
                                <p:cTn id="28" presetID="53" presetClass="entr" presetSubtype="16"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cBhvr>
                                        <p:cTn id="30" dur="500" fill="hold"/>
                                        <p:tgtEl>
                                          <p:spTgt spid="27"/>
                                        </p:tgtEl>
                                        <p:attrNameLst>
                                          <p:attrName>ppt_w</p:attrName>
                                        </p:attrNameLst>
                                      </p:cBhvr>
                                      <p:tavLst>
                                        <p:tav tm="0">
                                          <p:val>
                                            <p:fltVal val="0"/>
                                          </p:val>
                                        </p:tav>
                                        <p:tav tm="100000">
                                          <p:val>
                                            <p:strVal val="#ppt_w"/>
                                          </p:val>
                                        </p:tav>
                                      </p:tavLst>
                                    </p:anim>
                                    <p:anim calcmode="lin" valueType="num">
                                      <p:cBhvr>
                                        <p:cTn id="31" dur="500" fill="hold"/>
                                        <p:tgtEl>
                                          <p:spTgt spid="27"/>
                                        </p:tgtEl>
                                        <p:attrNameLst>
                                          <p:attrName>ppt_h</p:attrName>
                                        </p:attrNameLst>
                                      </p:cBhvr>
                                      <p:tavLst>
                                        <p:tav tm="0">
                                          <p:val>
                                            <p:fltVal val="0"/>
                                          </p:val>
                                        </p:tav>
                                        <p:tav tm="100000">
                                          <p:val>
                                            <p:strVal val="#ppt_h"/>
                                          </p:val>
                                        </p:tav>
                                      </p:tavLst>
                                    </p:anim>
                                    <p:animEffect transition="in" filter="fade">
                                      <p:cBhvr>
                                        <p:cTn id="32" dur="500"/>
                                        <p:tgtEl>
                                          <p:spTgt spid="27"/>
                                        </p:tgtEl>
                                      </p:cBhvr>
                                    </p:animEffect>
                                  </p:childTnLst>
                                </p:cTn>
                              </p:par>
                              <p:par>
                                <p:cTn id="33" presetID="53" presetClass="entr" presetSubtype="16"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par>
                          <p:cTn id="38" fill="hold">
                            <p:stCondLst>
                              <p:cond delay="2250"/>
                            </p:stCondLst>
                            <p:childTnLst>
                              <p:par>
                                <p:cTn id="39" presetID="16" presetClass="entr" presetSubtype="37"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barn(outVertical)">
                                      <p:cBhvr>
                                        <p:cTn id="41" dur="500"/>
                                        <p:tgtEl>
                                          <p:spTgt spid="28"/>
                                        </p:tgtEl>
                                      </p:cBhvr>
                                    </p:animEffect>
                                  </p:childTnLst>
                                </p:cTn>
                              </p:par>
                            </p:childTnLst>
                          </p:cTn>
                        </p:par>
                        <p:par>
                          <p:cTn id="42" fill="hold">
                            <p:stCondLst>
                              <p:cond delay="2750"/>
                            </p:stCondLst>
                            <p:childTnLst>
                              <p:par>
                                <p:cTn id="43" presetID="10" presetClass="entr" presetSubtype="0" fill="hold" grpId="0" nodeType="afterEffect">
                                  <p:stCondLst>
                                    <p:cond delay="0"/>
                                  </p:stCondLst>
                                  <p:childTnLst>
                                    <p:set>
                                      <p:cBhvr>
                                        <p:cTn id="44" dur="1" fill="hold">
                                          <p:stCondLst>
                                            <p:cond delay="0"/>
                                          </p:stCondLst>
                                        </p:cTn>
                                        <p:tgtEl>
                                          <p:spTgt spid="29">
                                            <p:txEl>
                                              <p:pRg st="0" end="0"/>
                                            </p:txEl>
                                          </p:spTgt>
                                        </p:tgtEl>
                                        <p:attrNameLst>
                                          <p:attrName>style.visibility</p:attrName>
                                        </p:attrNameLst>
                                      </p:cBhvr>
                                      <p:to>
                                        <p:strVal val="visible"/>
                                      </p:to>
                                    </p:set>
                                    <p:animEffect transition="in" filter="fade">
                                      <p:cBhvr>
                                        <p:cTn id="45" dur="500"/>
                                        <p:tgtEl>
                                          <p:spTgt spid="29">
                                            <p:txEl>
                                              <p:pRg st="0" end="0"/>
                                            </p:txEl>
                                          </p:spTgt>
                                        </p:tgtEl>
                                      </p:cBhvr>
                                    </p:animEffect>
                                  </p:childTnLst>
                                </p:cTn>
                              </p:par>
                            </p:childTnLst>
                          </p:cTn>
                        </p:par>
                        <p:par>
                          <p:cTn id="46" fill="hold">
                            <p:stCondLst>
                              <p:cond delay="3250"/>
                            </p:stCondLst>
                            <p:childTnLst>
                              <p:par>
                                <p:cTn id="47" presetID="22" presetClass="entr" presetSubtype="8" fill="hold" grpId="0" nodeType="afterEffect">
                                  <p:stCondLst>
                                    <p:cond delay="0"/>
                                  </p:stCondLst>
                                  <p:childTnLst>
                                    <p:set>
                                      <p:cBhvr>
                                        <p:cTn id="48" dur="1" fill="hold">
                                          <p:stCondLst>
                                            <p:cond delay="0"/>
                                          </p:stCondLst>
                                        </p:cTn>
                                        <p:tgtEl>
                                          <p:spTgt spid="30">
                                            <p:txEl>
                                              <p:pRg st="0" end="0"/>
                                            </p:txEl>
                                          </p:spTgt>
                                        </p:tgtEl>
                                        <p:attrNameLst>
                                          <p:attrName>style.visibility</p:attrName>
                                        </p:attrNameLst>
                                      </p:cBhvr>
                                      <p:to>
                                        <p:strVal val="visible"/>
                                      </p:to>
                                    </p:set>
                                    <p:animEffect transition="in" filter="wipe(left)">
                                      <p:cBhvr>
                                        <p:cTn id="49" dur="250"/>
                                        <p:tgtEl>
                                          <p:spTgt spid="30">
                                            <p:txEl>
                                              <p:pRg st="0" end="0"/>
                                            </p:txEl>
                                          </p:spTgt>
                                        </p:tgtEl>
                                      </p:cBhvr>
                                    </p:animEffect>
                                  </p:childTnLst>
                                </p:cTn>
                              </p:par>
                            </p:childTnLst>
                          </p:cTn>
                        </p:par>
                        <p:par>
                          <p:cTn id="50" fill="hold">
                            <p:stCondLst>
                              <p:cond delay="3500"/>
                            </p:stCondLst>
                            <p:childTnLst>
                              <p:par>
                                <p:cTn id="51" presetID="53" presetClass="entr" presetSubtype="16" fill="hold" grpId="0" nodeType="after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p:cTn id="53" dur="500" fill="hold"/>
                                        <p:tgtEl>
                                          <p:spTgt spid="32"/>
                                        </p:tgtEl>
                                        <p:attrNameLst>
                                          <p:attrName>ppt_w</p:attrName>
                                        </p:attrNameLst>
                                      </p:cBhvr>
                                      <p:tavLst>
                                        <p:tav tm="0">
                                          <p:val>
                                            <p:fltVal val="0"/>
                                          </p:val>
                                        </p:tav>
                                        <p:tav tm="100000">
                                          <p:val>
                                            <p:strVal val="#ppt_w"/>
                                          </p:val>
                                        </p:tav>
                                      </p:tavLst>
                                    </p:anim>
                                    <p:anim calcmode="lin" valueType="num">
                                      <p:cBhvr>
                                        <p:cTn id="54" dur="500" fill="hold"/>
                                        <p:tgtEl>
                                          <p:spTgt spid="32"/>
                                        </p:tgtEl>
                                        <p:attrNameLst>
                                          <p:attrName>ppt_h</p:attrName>
                                        </p:attrNameLst>
                                      </p:cBhvr>
                                      <p:tavLst>
                                        <p:tav tm="0">
                                          <p:val>
                                            <p:fltVal val="0"/>
                                          </p:val>
                                        </p:tav>
                                        <p:tav tm="100000">
                                          <p:val>
                                            <p:strVal val="#ppt_h"/>
                                          </p:val>
                                        </p:tav>
                                      </p:tavLst>
                                    </p:anim>
                                    <p:animEffect transition="in" filter="fade">
                                      <p:cBhvr>
                                        <p:cTn id="55" dur="500"/>
                                        <p:tgtEl>
                                          <p:spTgt spid="32"/>
                                        </p:tgtEl>
                                      </p:cBhvr>
                                    </p:animEffect>
                                  </p:childTnLst>
                                </p:cTn>
                              </p:par>
                              <p:par>
                                <p:cTn id="56" presetID="53" presetClass="entr" presetSubtype="16" fill="hold" nodeType="withEffect">
                                  <p:stCondLst>
                                    <p:cond delay="0"/>
                                  </p:stCondLst>
                                  <p:childTnLst>
                                    <p:set>
                                      <p:cBhvr>
                                        <p:cTn id="57" dur="1" fill="hold">
                                          <p:stCondLst>
                                            <p:cond delay="0"/>
                                          </p:stCondLst>
                                        </p:cTn>
                                        <p:tgtEl>
                                          <p:spTgt spid="31"/>
                                        </p:tgtEl>
                                        <p:attrNameLst>
                                          <p:attrName>style.visibility</p:attrName>
                                        </p:attrNameLst>
                                      </p:cBhvr>
                                      <p:to>
                                        <p:strVal val="visible"/>
                                      </p:to>
                                    </p:set>
                                    <p:anim calcmode="lin" valueType="num">
                                      <p:cBhvr>
                                        <p:cTn id="58" dur="500" fill="hold"/>
                                        <p:tgtEl>
                                          <p:spTgt spid="31"/>
                                        </p:tgtEl>
                                        <p:attrNameLst>
                                          <p:attrName>ppt_w</p:attrName>
                                        </p:attrNameLst>
                                      </p:cBhvr>
                                      <p:tavLst>
                                        <p:tav tm="0">
                                          <p:val>
                                            <p:fltVal val="0"/>
                                          </p:val>
                                        </p:tav>
                                        <p:tav tm="100000">
                                          <p:val>
                                            <p:strVal val="#ppt_w"/>
                                          </p:val>
                                        </p:tav>
                                      </p:tavLst>
                                    </p:anim>
                                    <p:anim calcmode="lin" valueType="num">
                                      <p:cBhvr>
                                        <p:cTn id="59" dur="500" fill="hold"/>
                                        <p:tgtEl>
                                          <p:spTgt spid="31"/>
                                        </p:tgtEl>
                                        <p:attrNameLst>
                                          <p:attrName>ppt_h</p:attrName>
                                        </p:attrNameLst>
                                      </p:cBhvr>
                                      <p:tavLst>
                                        <p:tav tm="0">
                                          <p:val>
                                            <p:fltVal val="0"/>
                                          </p:val>
                                        </p:tav>
                                        <p:tav tm="100000">
                                          <p:val>
                                            <p:strVal val="#ppt_h"/>
                                          </p:val>
                                        </p:tav>
                                      </p:tavLst>
                                    </p:anim>
                                    <p:animEffect transition="in" filter="fade">
                                      <p:cBhvr>
                                        <p:cTn id="60" dur="500"/>
                                        <p:tgtEl>
                                          <p:spTgt spid="31"/>
                                        </p:tgtEl>
                                      </p:cBhvr>
                                    </p:animEffect>
                                  </p:childTnLst>
                                </p:cTn>
                              </p:par>
                            </p:childTnLst>
                          </p:cTn>
                        </p:par>
                        <p:par>
                          <p:cTn id="61" fill="hold">
                            <p:stCondLst>
                              <p:cond delay="4000"/>
                            </p:stCondLst>
                            <p:childTnLst>
                              <p:par>
                                <p:cTn id="62" presetID="16" presetClass="entr" presetSubtype="37" fill="hold" grpId="0" nodeType="after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barn(outVertical)">
                                      <p:cBhvr>
                                        <p:cTn id="64" dur="500"/>
                                        <p:tgtEl>
                                          <p:spTgt spid="33"/>
                                        </p:tgtEl>
                                      </p:cBhvr>
                                    </p:animEffect>
                                  </p:childTnLst>
                                </p:cTn>
                              </p:par>
                            </p:childTnLst>
                          </p:cTn>
                        </p:par>
                        <p:par>
                          <p:cTn id="65" fill="hold">
                            <p:stCondLst>
                              <p:cond delay="4500"/>
                            </p:stCondLst>
                            <p:childTnLst>
                              <p:par>
                                <p:cTn id="66" presetID="10" presetClass="entr" presetSubtype="0" fill="hold" grpId="0" nodeType="afterEffect">
                                  <p:stCondLst>
                                    <p:cond delay="0"/>
                                  </p:stCondLst>
                                  <p:childTnLst>
                                    <p:set>
                                      <p:cBhvr>
                                        <p:cTn id="67" dur="1" fill="hold">
                                          <p:stCondLst>
                                            <p:cond delay="0"/>
                                          </p:stCondLst>
                                        </p:cTn>
                                        <p:tgtEl>
                                          <p:spTgt spid="34">
                                            <p:txEl>
                                              <p:pRg st="0" end="0"/>
                                            </p:txEl>
                                          </p:spTgt>
                                        </p:tgtEl>
                                        <p:attrNameLst>
                                          <p:attrName>style.visibility</p:attrName>
                                        </p:attrNameLst>
                                      </p:cBhvr>
                                      <p:to>
                                        <p:strVal val="visible"/>
                                      </p:to>
                                    </p:set>
                                    <p:animEffect transition="in" filter="fade">
                                      <p:cBhvr>
                                        <p:cTn id="68" dur="500"/>
                                        <p:tgtEl>
                                          <p:spTgt spid="34">
                                            <p:txEl>
                                              <p:pRg st="0" end="0"/>
                                            </p:txEl>
                                          </p:spTgt>
                                        </p:tgtEl>
                                      </p:cBhvr>
                                    </p:animEffect>
                                  </p:childTnLst>
                                </p:cTn>
                              </p:par>
                            </p:childTnLst>
                          </p:cTn>
                        </p:par>
                        <p:par>
                          <p:cTn id="69" fill="hold">
                            <p:stCondLst>
                              <p:cond delay="5000"/>
                            </p:stCondLst>
                            <p:childTnLst>
                              <p:par>
                                <p:cTn id="70" presetID="22" presetClass="entr" presetSubtype="8" fill="hold" grpId="0" nodeType="afterEffect">
                                  <p:stCondLst>
                                    <p:cond delay="0"/>
                                  </p:stCondLst>
                                  <p:childTnLst>
                                    <p:set>
                                      <p:cBhvr>
                                        <p:cTn id="71" dur="1" fill="hold">
                                          <p:stCondLst>
                                            <p:cond delay="0"/>
                                          </p:stCondLst>
                                        </p:cTn>
                                        <p:tgtEl>
                                          <p:spTgt spid="35">
                                            <p:txEl>
                                              <p:pRg st="0" end="0"/>
                                            </p:txEl>
                                          </p:spTgt>
                                        </p:tgtEl>
                                        <p:attrNameLst>
                                          <p:attrName>style.visibility</p:attrName>
                                        </p:attrNameLst>
                                      </p:cBhvr>
                                      <p:to>
                                        <p:strVal val="visible"/>
                                      </p:to>
                                    </p:set>
                                    <p:animEffect transition="in" filter="wipe(left)">
                                      <p:cBhvr>
                                        <p:cTn id="72" dur="250"/>
                                        <p:tgtEl>
                                          <p:spTgt spid="35">
                                            <p:txEl>
                                              <p:pRg st="0" end="0"/>
                                            </p:txEl>
                                          </p:spTgt>
                                        </p:tgtEl>
                                      </p:cBhvr>
                                    </p:animEffect>
                                  </p:childTnLst>
                                </p:cTn>
                              </p:par>
                            </p:childTnLst>
                          </p:cTn>
                        </p:par>
                        <p:par>
                          <p:cTn id="73" fill="hold">
                            <p:stCondLst>
                              <p:cond delay="5250"/>
                            </p:stCondLst>
                            <p:childTnLst>
                              <p:par>
                                <p:cTn id="74" presetID="53" presetClass="entr" presetSubtype="16" fill="hold" grpId="0" nodeType="afterEffect">
                                  <p:stCondLst>
                                    <p:cond delay="0"/>
                                  </p:stCondLst>
                                  <p:childTnLst>
                                    <p:set>
                                      <p:cBhvr>
                                        <p:cTn id="75" dur="1" fill="hold">
                                          <p:stCondLst>
                                            <p:cond delay="0"/>
                                          </p:stCondLst>
                                        </p:cTn>
                                        <p:tgtEl>
                                          <p:spTgt spid="37"/>
                                        </p:tgtEl>
                                        <p:attrNameLst>
                                          <p:attrName>style.visibility</p:attrName>
                                        </p:attrNameLst>
                                      </p:cBhvr>
                                      <p:to>
                                        <p:strVal val="visible"/>
                                      </p:to>
                                    </p:set>
                                    <p:anim calcmode="lin" valueType="num">
                                      <p:cBhvr>
                                        <p:cTn id="76" dur="500" fill="hold"/>
                                        <p:tgtEl>
                                          <p:spTgt spid="37"/>
                                        </p:tgtEl>
                                        <p:attrNameLst>
                                          <p:attrName>ppt_w</p:attrName>
                                        </p:attrNameLst>
                                      </p:cBhvr>
                                      <p:tavLst>
                                        <p:tav tm="0">
                                          <p:val>
                                            <p:fltVal val="0"/>
                                          </p:val>
                                        </p:tav>
                                        <p:tav tm="100000">
                                          <p:val>
                                            <p:strVal val="#ppt_w"/>
                                          </p:val>
                                        </p:tav>
                                      </p:tavLst>
                                    </p:anim>
                                    <p:anim calcmode="lin" valueType="num">
                                      <p:cBhvr>
                                        <p:cTn id="77" dur="500" fill="hold"/>
                                        <p:tgtEl>
                                          <p:spTgt spid="37"/>
                                        </p:tgtEl>
                                        <p:attrNameLst>
                                          <p:attrName>ppt_h</p:attrName>
                                        </p:attrNameLst>
                                      </p:cBhvr>
                                      <p:tavLst>
                                        <p:tav tm="0">
                                          <p:val>
                                            <p:fltVal val="0"/>
                                          </p:val>
                                        </p:tav>
                                        <p:tav tm="100000">
                                          <p:val>
                                            <p:strVal val="#ppt_h"/>
                                          </p:val>
                                        </p:tav>
                                      </p:tavLst>
                                    </p:anim>
                                    <p:animEffect transition="in" filter="fade">
                                      <p:cBhvr>
                                        <p:cTn id="78" dur="500"/>
                                        <p:tgtEl>
                                          <p:spTgt spid="37"/>
                                        </p:tgtEl>
                                      </p:cBhvr>
                                    </p:animEffect>
                                  </p:childTnLst>
                                </p:cTn>
                              </p:par>
                              <p:par>
                                <p:cTn id="79" presetID="53" presetClass="entr" presetSubtype="16"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anim calcmode="lin" valueType="num">
                                      <p:cBhvr>
                                        <p:cTn id="81" dur="500" fill="hold"/>
                                        <p:tgtEl>
                                          <p:spTgt spid="36"/>
                                        </p:tgtEl>
                                        <p:attrNameLst>
                                          <p:attrName>ppt_w</p:attrName>
                                        </p:attrNameLst>
                                      </p:cBhvr>
                                      <p:tavLst>
                                        <p:tav tm="0">
                                          <p:val>
                                            <p:fltVal val="0"/>
                                          </p:val>
                                        </p:tav>
                                        <p:tav tm="100000">
                                          <p:val>
                                            <p:strVal val="#ppt_w"/>
                                          </p:val>
                                        </p:tav>
                                      </p:tavLst>
                                    </p:anim>
                                    <p:anim calcmode="lin" valueType="num">
                                      <p:cBhvr>
                                        <p:cTn id="82" dur="500" fill="hold"/>
                                        <p:tgtEl>
                                          <p:spTgt spid="36"/>
                                        </p:tgtEl>
                                        <p:attrNameLst>
                                          <p:attrName>ppt_h</p:attrName>
                                        </p:attrNameLst>
                                      </p:cBhvr>
                                      <p:tavLst>
                                        <p:tav tm="0">
                                          <p:val>
                                            <p:fltVal val="0"/>
                                          </p:val>
                                        </p:tav>
                                        <p:tav tm="100000">
                                          <p:val>
                                            <p:strVal val="#ppt_h"/>
                                          </p:val>
                                        </p:tav>
                                      </p:tavLst>
                                    </p:anim>
                                    <p:animEffect transition="in" filter="fade">
                                      <p:cBhvr>
                                        <p:cTn id="83" dur="500"/>
                                        <p:tgtEl>
                                          <p:spTgt spid="36"/>
                                        </p:tgtEl>
                                      </p:cBhvr>
                                    </p:animEffect>
                                  </p:childTnLst>
                                </p:cTn>
                              </p:par>
                            </p:childTnLst>
                          </p:cTn>
                        </p:par>
                        <p:par>
                          <p:cTn id="84" fill="hold">
                            <p:stCondLst>
                              <p:cond delay="5750"/>
                            </p:stCondLst>
                            <p:childTnLst>
                              <p:par>
                                <p:cTn id="85" presetID="16" presetClass="entr" presetSubtype="37"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barn(outVertical)">
                                      <p:cBhvr>
                                        <p:cTn id="87" dur="500"/>
                                        <p:tgtEl>
                                          <p:spTgt spid="38"/>
                                        </p:tgtEl>
                                      </p:cBhvr>
                                    </p:animEffect>
                                  </p:childTnLst>
                                </p:cTn>
                              </p:par>
                            </p:childTnLst>
                          </p:cTn>
                        </p:par>
                        <p:par>
                          <p:cTn id="88" fill="hold">
                            <p:stCondLst>
                              <p:cond delay="6250"/>
                            </p:stCondLst>
                            <p:childTnLst>
                              <p:par>
                                <p:cTn id="89" presetID="10" presetClass="entr" presetSubtype="0" fill="hold" grpId="0" nodeType="afterEffect">
                                  <p:stCondLst>
                                    <p:cond delay="0"/>
                                  </p:stCondLst>
                                  <p:childTnLst>
                                    <p:set>
                                      <p:cBhvr>
                                        <p:cTn id="90" dur="1" fill="hold">
                                          <p:stCondLst>
                                            <p:cond delay="0"/>
                                          </p:stCondLst>
                                        </p:cTn>
                                        <p:tgtEl>
                                          <p:spTgt spid="39">
                                            <p:txEl>
                                              <p:pRg st="0" end="0"/>
                                            </p:txEl>
                                          </p:spTgt>
                                        </p:tgtEl>
                                        <p:attrNameLst>
                                          <p:attrName>style.visibility</p:attrName>
                                        </p:attrNameLst>
                                      </p:cBhvr>
                                      <p:to>
                                        <p:strVal val="visible"/>
                                      </p:to>
                                    </p:set>
                                    <p:animEffect transition="in" filter="fade">
                                      <p:cBhvr>
                                        <p:cTn id="91" dur="500"/>
                                        <p:tgtEl>
                                          <p:spTgt spid="39">
                                            <p:txEl>
                                              <p:pRg st="0" end="0"/>
                                            </p:txEl>
                                          </p:spTgt>
                                        </p:tgtEl>
                                      </p:cBhvr>
                                    </p:animEffect>
                                  </p:childTnLst>
                                </p:cTn>
                              </p:par>
                            </p:childTnLst>
                          </p:cTn>
                        </p:par>
                        <p:par>
                          <p:cTn id="92" fill="hold">
                            <p:stCondLst>
                              <p:cond delay="6750"/>
                            </p:stCondLst>
                            <p:childTnLst>
                              <p:par>
                                <p:cTn id="93" presetID="22" presetClass="entr" presetSubtype="8" fill="hold" grpId="0" nodeType="afterEffect">
                                  <p:stCondLst>
                                    <p:cond delay="0"/>
                                  </p:stCondLst>
                                  <p:childTnLst>
                                    <p:set>
                                      <p:cBhvr>
                                        <p:cTn id="94" dur="1" fill="hold">
                                          <p:stCondLst>
                                            <p:cond delay="0"/>
                                          </p:stCondLst>
                                        </p:cTn>
                                        <p:tgtEl>
                                          <p:spTgt spid="40">
                                            <p:txEl>
                                              <p:pRg st="0" end="0"/>
                                            </p:txEl>
                                          </p:spTgt>
                                        </p:tgtEl>
                                        <p:attrNameLst>
                                          <p:attrName>style.visibility</p:attrName>
                                        </p:attrNameLst>
                                      </p:cBhvr>
                                      <p:to>
                                        <p:strVal val="visible"/>
                                      </p:to>
                                    </p:set>
                                    <p:animEffect transition="in" filter="wipe(left)">
                                      <p:cBhvr>
                                        <p:cTn id="95" dur="250"/>
                                        <p:tgtEl>
                                          <p:spTgt spid="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250"/>
                        <p:tgtEl>
                          <p:spTgt spid="10"/>
                        </p:tgtEl>
                      </p:cBhvr>
                    </p:animEffect>
                  </p:childTnLst>
                </p:cTn>
              </p:par>
            </p:tnLst>
          </p:tmpl>
        </p:tmplLst>
      </p:bldP>
      <p:bldP spid="27" grpId="0"/>
      <p:bldP spid="28" grpId="0" animBg="1"/>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250"/>
                        <p:tgtEl>
                          <p:spTgt spid="30"/>
                        </p:tgtEl>
                      </p:cBhvr>
                    </p:animEffect>
                  </p:childTnLst>
                </p:cTn>
              </p:par>
            </p:tnLst>
          </p:tmpl>
        </p:tmplLst>
      </p:bldP>
      <p:bldP spid="32" grpId="0"/>
      <p:bldP spid="33" grpId="0" animBg="1"/>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250"/>
                        <p:tgtEl>
                          <p:spTgt spid="35"/>
                        </p:tgtEl>
                      </p:cBhvr>
                    </p:animEffect>
                  </p:childTnLst>
                </p:cTn>
              </p:par>
            </p:tnLst>
          </p:tmpl>
        </p:tmplLst>
      </p:bldP>
      <p:bldP spid="37" grpId="0"/>
      <p:bldP spid="38" grpId="0" animBg="1"/>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250"/>
                        <p:tgtEl>
                          <p:spTgt spid="40"/>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 Wide Image">
    <p:spTree>
      <p:nvGrpSpPr>
        <p:cNvPr id="1" name=""/>
        <p:cNvGrpSpPr/>
        <p:nvPr/>
      </p:nvGrpSpPr>
      <p:grpSpPr>
        <a:xfrm>
          <a:off x="0" y="0"/>
          <a:ext cx="0" cy="0"/>
          <a:chOff x="0" y="0"/>
          <a:chExt cx="0" cy="0"/>
        </a:xfrm>
      </p:grpSpPr>
      <p:sp>
        <p:nvSpPr>
          <p:cNvPr id="8" name="正方形/長方形 7"/>
          <p:cNvSpPr/>
          <p:nvPr userDrawn="1"/>
        </p:nvSpPr>
        <p:spPr>
          <a:xfrm>
            <a:off x="0" y="5554378"/>
            <a:ext cx="18286413" cy="386459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プレースホルダー 5"/>
          <p:cNvSpPr>
            <a:spLocks noGrp="1"/>
          </p:cNvSpPr>
          <p:nvPr>
            <p:ph type="body" sz="quarter" idx="13" hasCustomPrompt="1"/>
          </p:nvPr>
        </p:nvSpPr>
        <p:spPr>
          <a:xfrm>
            <a:off x="794779" y="7849632"/>
            <a:ext cx="16696854" cy="1350149"/>
          </a:xfrm>
          <a:noFill/>
        </p:spPr>
        <p:txBody>
          <a:bodyPr anchor="t">
            <a:noAutofit/>
          </a:bodyPr>
          <a:lstStyle>
            <a:lvl1pPr algn="ctr">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0" name="テキスト プレースホルダー 5"/>
          <p:cNvSpPr>
            <a:spLocks noGrp="1"/>
          </p:cNvSpPr>
          <p:nvPr>
            <p:ph type="body" sz="quarter" idx="23" hasCustomPrompt="1"/>
          </p:nvPr>
        </p:nvSpPr>
        <p:spPr>
          <a:xfrm rot="21600000">
            <a:off x="1087311" y="7039542"/>
            <a:ext cx="16111790" cy="855095"/>
          </a:xfrm>
          <a:noFill/>
        </p:spPr>
        <p:txBody>
          <a:bodyPr anchor="t">
            <a:noAutofit/>
          </a:bodyPr>
          <a:lstStyle>
            <a:lvl1pPr algn="ctr">
              <a:lnSpc>
                <a:spcPct val="120000"/>
              </a:lnSpc>
              <a:spcBef>
                <a:spcPts val="600"/>
              </a:spcBef>
              <a:defRPr sz="4000" spc="300">
                <a:solidFill>
                  <a:schemeClr val="bg2">
                    <a:lumMod val="75000"/>
                  </a:schemeClr>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7311" y="2371724"/>
            <a:ext cx="16189717" cy="4634523"/>
          </a:xfrm>
          <a:prstGeom prst="rect">
            <a:avLst/>
          </a:prstGeom>
        </p:spPr>
      </p:pic>
      <p:sp>
        <p:nvSpPr>
          <p:cNvPr id="7" name="図プレースホルダー 6"/>
          <p:cNvSpPr>
            <a:spLocks noGrp="1"/>
          </p:cNvSpPr>
          <p:nvPr>
            <p:ph type="pic" sz="quarter" idx="12" hasCustomPrompt="1"/>
          </p:nvPr>
        </p:nvSpPr>
        <p:spPr>
          <a:xfrm>
            <a:off x="1328821" y="2594665"/>
            <a:ext cx="15706697" cy="4170109"/>
          </a:xfrm>
        </p:spPr>
        <p:txBody>
          <a:bodyPr/>
          <a:lstStyle>
            <a:lvl1pPr>
              <a:defRPr baseline="0"/>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198607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outVertical)">
                                      <p:cBhvr>
                                        <p:cTn id="10" dur="500"/>
                                        <p:tgtEl>
                                          <p:spTgt spid="8"/>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wipe(left)">
                                      <p:cBhvr>
                                        <p:cTn id="1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build="p">
        <p:tmplLst>
          <p:tmpl lvl="1">
            <p:tnLst>
              <p:par>
                <p:cTn presetID="22" presetClass="entr" presetSubtype="8"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tep 1">
    <p:spTree>
      <p:nvGrpSpPr>
        <p:cNvPr id="1" name=""/>
        <p:cNvGrpSpPr/>
        <p:nvPr/>
      </p:nvGrpSpPr>
      <p:grpSpPr>
        <a:xfrm>
          <a:off x="0" y="0"/>
          <a:ext cx="0" cy="0"/>
          <a:chOff x="0" y="0"/>
          <a:chExt cx="0" cy="0"/>
        </a:xfrm>
      </p:grpSpPr>
      <p:sp>
        <p:nvSpPr>
          <p:cNvPr id="20" name="正方形/長方形 19"/>
          <p:cNvSpPr/>
          <p:nvPr userDrawn="1"/>
        </p:nvSpPr>
        <p:spPr>
          <a:xfrm>
            <a:off x="0" y="4144483"/>
            <a:ext cx="18286413" cy="383433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山形 4"/>
          <p:cNvSpPr/>
          <p:nvPr userDrawn="1"/>
        </p:nvSpPr>
        <p:spPr>
          <a:xfrm>
            <a:off x="519630" y="3610028"/>
            <a:ext cx="4590510" cy="1128427"/>
          </a:xfrm>
          <a:prstGeom prst="chevron">
            <a:avLst/>
          </a:prstGeom>
          <a:blipFill>
            <a:blip r:embed="rId2"/>
            <a:tile tx="0" ty="0" sx="100000" sy="100000" flip="none" algn="tl"/>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19" name="山形 18"/>
          <p:cNvSpPr/>
          <p:nvPr userDrawn="1"/>
        </p:nvSpPr>
        <p:spPr>
          <a:xfrm>
            <a:off x="4795105" y="3610028"/>
            <a:ext cx="4590510" cy="1128427"/>
          </a:xfrm>
          <a:prstGeom prst="chevron">
            <a:avLst/>
          </a:prstGeom>
          <a:blipFill>
            <a:blip r:embed="rId2"/>
            <a:tile tx="0" ty="0" sx="100000" sy="100000" flip="none" algn="tl"/>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22" name="山形 21"/>
          <p:cNvSpPr/>
          <p:nvPr userDrawn="1"/>
        </p:nvSpPr>
        <p:spPr>
          <a:xfrm>
            <a:off x="13346055" y="3610028"/>
            <a:ext cx="4590510" cy="1128427"/>
          </a:xfrm>
          <a:prstGeom prst="chevron">
            <a:avLst/>
          </a:prstGeom>
          <a:blipFill>
            <a:blip r:embed="rId2"/>
            <a:tile tx="0" ty="0" sx="100000" sy="100000" flip="none" algn="tl"/>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23" name="山形 22"/>
          <p:cNvSpPr/>
          <p:nvPr userDrawn="1"/>
        </p:nvSpPr>
        <p:spPr>
          <a:xfrm>
            <a:off x="9070580" y="3610028"/>
            <a:ext cx="4590510" cy="1128427"/>
          </a:xfrm>
          <a:prstGeom prst="chevron">
            <a:avLst/>
          </a:prstGeom>
          <a:blipFill>
            <a:blip r:embed="rId2"/>
            <a:tile tx="0" ty="0" sx="100000" sy="100000" flip="none" algn="tl"/>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18" name="テキスト プレースホルダー 5"/>
          <p:cNvSpPr>
            <a:spLocks noGrp="1"/>
          </p:cNvSpPr>
          <p:nvPr>
            <p:ph type="body" sz="quarter" idx="14" hasCustomPrompt="1"/>
          </p:nvPr>
        </p:nvSpPr>
        <p:spPr>
          <a:xfrm>
            <a:off x="1014685" y="3761129"/>
            <a:ext cx="3510390" cy="766708"/>
          </a:xfrm>
          <a:noFill/>
        </p:spPr>
        <p:txBody>
          <a:bodyPr anchor="ctr">
            <a:noAutofit/>
          </a:bodyPr>
          <a:lstStyle>
            <a:lvl1pPr algn="ctr">
              <a:lnSpc>
                <a:spcPct val="100000"/>
              </a:lnSpc>
              <a:spcBef>
                <a:spcPts val="0"/>
              </a:spcBef>
              <a:defRPr sz="3600" spc="0">
                <a:solidFill>
                  <a:schemeClr val="tx1"/>
                </a:solidFill>
                <a:effectLst/>
              </a:defRPr>
            </a:lvl1pPr>
          </a:lstStyle>
          <a:p>
            <a:pPr lvl="0"/>
            <a:r>
              <a:rPr kumimoji="1" lang="en-US" altLang="ja-JP" dirty="0" smtClean="0"/>
              <a:t>TEXT HERE</a:t>
            </a:r>
          </a:p>
        </p:txBody>
      </p:sp>
      <p:sp>
        <p:nvSpPr>
          <p:cNvPr id="29" name="テキスト プレースホルダー 5"/>
          <p:cNvSpPr>
            <a:spLocks noGrp="1"/>
          </p:cNvSpPr>
          <p:nvPr>
            <p:ph type="body" sz="quarter" idx="13" hasCustomPrompt="1"/>
          </p:nvPr>
        </p:nvSpPr>
        <p:spPr>
          <a:xfrm>
            <a:off x="412236" y="4805252"/>
            <a:ext cx="4157844" cy="2813523"/>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1" name="テキスト プレースホルダー 5"/>
          <p:cNvSpPr>
            <a:spLocks noGrp="1"/>
          </p:cNvSpPr>
          <p:nvPr>
            <p:ph type="body" sz="quarter" idx="15" hasCustomPrompt="1"/>
          </p:nvPr>
        </p:nvSpPr>
        <p:spPr>
          <a:xfrm>
            <a:off x="5305162" y="3761129"/>
            <a:ext cx="3510390" cy="766708"/>
          </a:xfrm>
          <a:noFill/>
        </p:spPr>
        <p:txBody>
          <a:bodyPr anchor="ctr">
            <a:noAutofit/>
          </a:bodyPr>
          <a:lstStyle>
            <a:lvl1pPr algn="ctr">
              <a:lnSpc>
                <a:spcPct val="100000"/>
              </a:lnSpc>
              <a:spcBef>
                <a:spcPts val="0"/>
              </a:spcBef>
              <a:defRPr sz="3600" spc="0">
                <a:solidFill>
                  <a:schemeClr val="tx1"/>
                </a:solidFill>
                <a:effectLst/>
              </a:defRPr>
            </a:lvl1pPr>
          </a:lstStyle>
          <a:p>
            <a:pPr lvl="0"/>
            <a:r>
              <a:rPr kumimoji="1" lang="en-US" altLang="ja-JP" dirty="0" smtClean="0"/>
              <a:t>TEXT HERE</a:t>
            </a:r>
          </a:p>
        </p:txBody>
      </p:sp>
      <p:sp>
        <p:nvSpPr>
          <p:cNvPr id="32" name="テキスト プレースホルダー 5"/>
          <p:cNvSpPr>
            <a:spLocks noGrp="1"/>
          </p:cNvSpPr>
          <p:nvPr>
            <p:ph type="body" sz="quarter" idx="16" hasCustomPrompt="1"/>
          </p:nvPr>
        </p:nvSpPr>
        <p:spPr>
          <a:xfrm>
            <a:off x="4702713" y="4805252"/>
            <a:ext cx="4157844" cy="2813523"/>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4" name="テキスト プレースホルダー 5"/>
          <p:cNvSpPr>
            <a:spLocks noGrp="1"/>
          </p:cNvSpPr>
          <p:nvPr>
            <p:ph type="body" sz="quarter" idx="17" hasCustomPrompt="1"/>
          </p:nvPr>
        </p:nvSpPr>
        <p:spPr>
          <a:xfrm>
            <a:off x="9595639" y="3776691"/>
            <a:ext cx="3510390" cy="766708"/>
          </a:xfrm>
          <a:noFill/>
        </p:spPr>
        <p:txBody>
          <a:bodyPr anchor="ctr">
            <a:noAutofit/>
          </a:bodyPr>
          <a:lstStyle>
            <a:lvl1pPr algn="ctr">
              <a:lnSpc>
                <a:spcPct val="100000"/>
              </a:lnSpc>
              <a:spcBef>
                <a:spcPts val="0"/>
              </a:spcBef>
              <a:defRPr sz="3600" spc="0">
                <a:solidFill>
                  <a:schemeClr val="tx1"/>
                </a:solidFill>
                <a:effectLst/>
              </a:defRPr>
            </a:lvl1pPr>
          </a:lstStyle>
          <a:p>
            <a:pPr lvl="0"/>
            <a:r>
              <a:rPr kumimoji="1" lang="en-US" altLang="ja-JP" dirty="0" smtClean="0"/>
              <a:t>TEXT HERE</a:t>
            </a:r>
          </a:p>
        </p:txBody>
      </p:sp>
      <p:sp>
        <p:nvSpPr>
          <p:cNvPr id="35" name="テキスト プレースホルダー 5"/>
          <p:cNvSpPr>
            <a:spLocks noGrp="1"/>
          </p:cNvSpPr>
          <p:nvPr>
            <p:ph type="body" sz="quarter" idx="18" hasCustomPrompt="1"/>
          </p:nvPr>
        </p:nvSpPr>
        <p:spPr>
          <a:xfrm>
            <a:off x="8993190" y="4820814"/>
            <a:ext cx="4157844" cy="2813523"/>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7" name="テキスト プレースホルダー 5"/>
          <p:cNvSpPr>
            <a:spLocks noGrp="1"/>
          </p:cNvSpPr>
          <p:nvPr>
            <p:ph type="body" sz="quarter" idx="19" hasCustomPrompt="1"/>
          </p:nvPr>
        </p:nvSpPr>
        <p:spPr>
          <a:xfrm>
            <a:off x="13886115" y="3776691"/>
            <a:ext cx="3510390" cy="766708"/>
          </a:xfrm>
          <a:noFill/>
        </p:spPr>
        <p:txBody>
          <a:bodyPr anchor="ctr">
            <a:noAutofit/>
          </a:bodyPr>
          <a:lstStyle>
            <a:lvl1pPr algn="ctr">
              <a:lnSpc>
                <a:spcPct val="100000"/>
              </a:lnSpc>
              <a:spcBef>
                <a:spcPts val="0"/>
              </a:spcBef>
              <a:defRPr sz="3600" spc="0">
                <a:solidFill>
                  <a:schemeClr val="tx1"/>
                </a:solidFill>
                <a:effectLst/>
              </a:defRPr>
            </a:lvl1pPr>
          </a:lstStyle>
          <a:p>
            <a:pPr lvl="0"/>
            <a:r>
              <a:rPr kumimoji="1" lang="en-US" altLang="ja-JP" dirty="0" smtClean="0"/>
              <a:t>TEXT HERE</a:t>
            </a:r>
          </a:p>
        </p:txBody>
      </p:sp>
      <p:sp>
        <p:nvSpPr>
          <p:cNvPr id="38" name="テキスト プレースホルダー 5"/>
          <p:cNvSpPr>
            <a:spLocks noGrp="1"/>
          </p:cNvSpPr>
          <p:nvPr>
            <p:ph type="body" sz="quarter" idx="20" hasCustomPrompt="1"/>
          </p:nvPr>
        </p:nvSpPr>
        <p:spPr>
          <a:xfrm>
            <a:off x="13283666" y="4820814"/>
            <a:ext cx="4157844" cy="2813523"/>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304233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outVertical)">
                                      <p:cBhvr>
                                        <p:cTn id="7" dur="500"/>
                                        <p:tgtEl>
                                          <p:spTgt spid="20"/>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 calcmode="lin" valueType="num">
                                      <p:cBhvr additive="base">
                                        <p:cTn id="11"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8">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9">
                                            <p:txEl>
                                              <p:pRg st="0" end="0"/>
                                            </p:txEl>
                                          </p:spTgt>
                                        </p:tgtEl>
                                        <p:attrNameLst>
                                          <p:attrName>style.visibility</p:attrName>
                                        </p:attrNameLst>
                                      </p:cBhvr>
                                      <p:to>
                                        <p:strVal val="visible"/>
                                      </p:to>
                                    </p:set>
                                    <p:animEffect transition="in" filter="wipe(left)">
                                      <p:cBhvr>
                                        <p:cTn id="20" dur="250"/>
                                        <p:tgtEl>
                                          <p:spTgt spid="29">
                                            <p:txEl>
                                              <p:pRg st="0" end="0"/>
                                            </p:txEl>
                                          </p:spTgt>
                                        </p:tgtEl>
                                      </p:cBhvr>
                                    </p:animEffect>
                                  </p:childTnLst>
                                </p:cTn>
                              </p:par>
                            </p:childTnLst>
                          </p:cTn>
                        </p:par>
                        <p:par>
                          <p:cTn id="21" fill="hold">
                            <p:stCondLst>
                              <p:cond delay="1250"/>
                            </p:stCondLst>
                            <p:childTnLst>
                              <p:par>
                                <p:cTn id="22" presetID="2" presetClass="entr" presetSubtype="8" decel="100000" fill="hold" grpId="0" nodeType="afterEffect">
                                  <p:stCondLst>
                                    <p:cond delay="250"/>
                                  </p:stCondLst>
                                  <p:childTnLst>
                                    <p:set>
                                      <p:cBhvr>
                                        <p:cTn id="23" dur="1" fill="hold">
                                          <p:stCondLst>
                                            <p:cond delay="0"/>
                                          </p:stCondLst>
                                        </p:cTn>
                                        <p:tgtEl>
                                          <p:spTgt spid="31">
                                            <p:txEl>
                                              <p:pRg st="0" end="0"/>
                                            </p:txEl>
                                          </p:spTgt>
                                        </p:tgtEl>
                                        <p:attrNameLst>
                                          <p:attrName>style.visibility</p:attrName>
                                        </p:attrNameLst>
                                      </p:cBhvr>
                                      <p:to>
                                        <p:strVal val="visible"/>
                                      </p:to>
                                    </p:set>
                                    <p:anim calcmode="lin" valueType="num">
                                      <p:cBhvr additive="base">
                                        <p:cTn id="24"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1">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0-#ppt_w/2"/>
                                          </p:val>
                                        </p:tav>
                                        <p:tav tm="100000">
                                          <p:val>
                                            <p:strVal val="#ppt_x"/>
                                          </p:val>
                                        </p:tav>
                                      </p:tavLst>
                                    </p:anim>
                                    <p:anim calcmode="lin" valueType="num">
                                      <p:cBhvr additive="base">
                                        <p:cTn id="29" dur="500" fill="hold"/>
                                        <p:tgtEl>
                                          <p:spTgt spid="19"/>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32">
                                            <p:txEl>
                                              <p:pRg st="0" end="0"/>
                                            </p:txEl>
                                          </p:spTgt>
                                        </p:tgtEl>
                                        <p:attrNameLst>
                                          <p:attrName>style.visibility</p:attrName>
                                        </p:attrNameLst>
                                      </p:cBhvr>
                                      <p:to>
                                        <p:strVal val="visible"/>
                                      </p:to>
                                    </p:set>
                                    <p:animEffect transition="in" filter="wipe(left)">
                                      <p:cBhvr>
                                        <p:cTn id="33" dur="250"/>
                                        <p:tgtEl>
                                          <p:spTgt spid="32">
                                            <p:txEl>
                                              <p:pRg st="0" end="0"/>
                                            </p:txEl>
                                          </p:spTgt>
                                        </p:tgtEl>
                                      </p:cBhvr>
                                    </p:animEffect>
                                  </p:childTnLst>
                                </p:cTn>
                              </p:par>
                            </p:childTnLst>
                          </p:cTn>
                        </p:par>
                        <p:par>
                          <p:cTn id="34" fill="hold">
                            <p:stCondLst>
                              <p:cond delay="2250"/>
                            </p:stCondLst>
                            <p:childTnLst>
                              <p:par>
                                <p:cTn id="35" presetID="2" presetClass="entr" presetSubtype="8" decel="100000" fill="hold" grpId="0" nodeType="afterEffect">
                                  <p:stCondLst>
                                    <p:cond delay="250"/>
                                  </p:stCondLst>
                                  <p:childTnLst>
                                    <p:set>
                                      <p:cBhvr>
                                        <p:cTn id="36" dur="1" fill="hold">
                                          <p:stCondLst>
                                            <p:cond delay="0"/>
                                          </p:stCondLst>
                                        </p:cTn>
                                        <p:tgtEl>
                                          <p:spTgt spid="34">
                                            <p:txEl>
                                              <p:pRg st="0" end="0"/>
                                            </p:txEl>
                                          </p:spTgt>
                                        </p:tgtEl>
                                        <p:attrNameLst>
                                          <p:attrName>style.visibility</p:attrName>
                                        </p:attrNameLst>
                                      </p:cBhvr>
                                      <p:to>
                                        <p:strVal val="visible"/>
                                      </p:to>
                                    </p:set>
                                    <p:anim calcmode="lin" valueType="num">
                                      <p:cBhvr additive="base">
                                        <p:cTn id="37"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8" decel="100000" fill="hold" grpId="0" nodeType="withEffect">
                                  <p:stCondLst>
                                    <p:cond delay="25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22" presetClass="entr" presetSubtype="8" fill="hold" grpId="0" nodeType="afterEffect">
                                  <p:stCondLst>
                                    <p:cond delay="0"/>
                                  </p:stCondLst>
                                  <p:childTnLst>
                                    <p:set>
                                      <p:cBhvr>
                                        <p:cTn id="45" dur="1" fill="hold">
                                          <p:stCondLst>
                                            <p:cond delay="0"/>
                                          </p:stCondLst>
                                        </p:cTn>
                                        <p:tgtEl>
                                          <p:spTgt spid="35">
                                            <p:txEl>
                                              <p:pRg st="0" end="0"/>
                                            </p:txEl>
                                          </p:spTgt>
                                        </p:tgtEl>
                                        <p:attrNameLst>
                                          <p:attrName>style.visibility</p:attrName>
                                        </p:attrNameLst>
                                      </p:cBhvr>
                                      <p:to>
                                        <p:strVal val="visible"/>
                                      </p:to>
                                    </p:set>
                                    <p:animEffect transition="in" filter="wipe(left)">
                                      <p:cBhvr>
                                        <p:cTn id="46" dur="250"/>
                                        <p:tgtEl>
                                          <p:spTgt spid="35">
                                            <p:txEl>
                                              <p:pRg st="0" end="0"/>
                                            </p:txEl>
                                          </p:spTgt>
                                        </p:tgtEl>
                                      </p:cBhvr>
                                    </p:animEffect>
                                  </p:childTnLst>
                                </p:cTn>
                              </p:par>
                            </p:childTnLst>
                          </p:cTn>
                        </p:par>
                        <p:par>
                          <p:cTn id="47" fill="hold">
                            <p:stCondLst>
                              <p:cond delay="3250"/>
                            </p:stCondLst>
                            <p:childTnLst>
                              <p:par>
                                <p:cTn id="48" presetID="2" presetClass="entr" presetSubtype="8" decel="100000" fill="hold" grpId="0" nodeType="afterEffect">
                                  <p:stCondLst>
                                    <p:cond delay="250"/>
                                  </p:stCondLst>
                                  <p:childTnLst>
                                    <p:set>
                                      <p:cBhvr>
                                        <p:cTn id="49" dur="1" fill="hold">
                                          <p:stCondLst>
                                            <p:cond delay="0"/>
                                          </p:stCondLst>
                                        </p:cTn>
                                        <p:tgtEl>
                                          <p:spTgt spid="37">
                                            <p:txEl>
                                              <p:pRg st="0" end="0"/>
                                            </p:txEl>
                                          </p:spTgt>
                                        </p:tgtEl>
                                        <p:attrNameLst>
                                          <p:attrName>style.visibility</p:attrName>
                                        </p:attrNameLst>
                                      </p:cBhvr>
                                      <p:to>
                                        <p:strVal val="visible"/>
                                      </p:to>
                                    </p:set>
                                    <p:anim calcmode="lin" valueType="num">
                                      <p:cBhvr additive="base">
                                        <p:cTn id="50"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37">
                                            <p:txEl>
                                              <p:pRg st="0" end="0"/>
                                            </p:txEl>
                                          </p:spTgt>
                                        </p:tgtEl>
                                        <p:attrNameLst>
                                          <p:attrName>ppt_y</p:attrName>
                                        </p:attrNameLst>
                                      </p:cBhvr>
                                      <p:tavLst>
                                        <p:tav tm="0">
                                          <p:val>
                                            <p:strVal val="#ppt_y"/>
                                          </p:val>
                                        </p:tav>
                                        <p:tav tm="100000">
                                          <p:val>
                                            <p:strVal val="#ppt_y"/>
                                          </p:val>
                                        </p:tav>
                                      </p:tavLst>
                                    </p:anim>
                                  </p:childTnLst>
                                </p:cTn>
                              </p:par>
                              <p:par>
                                <p:cTn id="52" presetID="2" presetClass="entr" presetSubtype="8" decel="100000" fill="hold" grpId="0" nodeType="withEffect">
                                  <p:stCondLst>
                                    <p:cond delay="250"/>
                                  </p:stCondLst>
                                  <p:childTnLst>
                                    <p:set>
                                      <p:cBhvr>
                                        <p:cTn id="53" dur="1" fill="hold">
                                          <p:stCondLst>
                                            <p:cond delay="0"/>
                                          </p:stCondLst>
                                        </p:cTn>
                                        <p:tgtEl>
                                          <p:spTgt spid="22"/>
                                        </p:tgtEl>
                                        <p:attrNameLst>
                                          <p:attrName>style.visibility</p:attrName>
                                        </p:attrNameLst>
                                      </p:cBhvr>
                                      <p:to>
                                        <p:strVal val="visible"/>
                                      </p:to>
                                    </p:set>
                                    <p:anim calcmode="lin" valueType="num">
                                      <p:cBhvr additive="base">
                                        <p:cTn id="54" dur="500" fill="hold"/>
                                        <p:tgtEl>
                                          <p:spTgt spid="22"/>
                                        </p:tgtEl>
                                        <p:attrNameLst>
                                          <p:attrName>ppt_x</p:attrName>
                                        </p:attrNameLst>
                                      </p:cBhvr>
                                      <p:tavLst>
                                        <p:tav tm="0">
                                          <p:val>
                                            <p:strVal val="0-#ppt_w/2"/>
                                          </p:val>
                                        </p:tav>
                                        <p:tav tm="100000">
                                          <p:val>
                                            <p:strVal val="#ppt_x"/>
                                          </p:val>
                                        </p:tav>
                                      </p:tavLst>
                                    </p:anim>
                                    <p:anim calcmode="lin" valueType="num">
                                      <p:cBhvr additive="base">
                                        <p:cTn id="55" dur="500" fill="hold"/>
                                        <p:tgtEl>
                                          <p:spTgt spid="22"/>
                                        </p:tgtEl>
                                        <p:attrNameLst>
                                          <p:attrName>ppt_y</p:attrName>
                                        </p:attrNameLst>
                                      </p:cBhvr>
                                      <p:tavLst>
                                        <p:tav tm="0">
                                          <p:val>
                                            <p:strVal val="#ppt_y"/>
                                          </p:val>
                                        </p:tav>
                                        <p:tav tm="100000">
                                          <p:val>
                                            <p:strVal val="#ppt_y"/>
                                          </p:val>
                                        </p:tav>
                                      </p:tavLst>
                                    </p:anim>
                                  </p:childTnLst>
                                </p:cTn>
                              </p:par>
                            </p:childTnLst>
                          </p:cTn>
                        </p:par>
                        <p:par>
                          <p:cTn id="56" fill="hold">
                            <p:stCondLst>
                              <p:cond delay="4000"/>
                            </p:stCondLst>
                            <p:childTnLst>
                              <p:par>
                                <p:cTn id="57" presetID="22" presetClass="entr" presetSubtype="8" fill="hold" grpId="0" nodeType="afterEffect">
                                  <p:stCondLst>
                                    <p:cond delay="0"/>
                                  </p:stCondLst>
                                  <p:childTnLst>
                                    <p:set>
                                      <p:cBhvr>
                                        <p:cTn id="58" dur="1" fill="hold">
                                          <p:stCondLst>
                                            <p:cond delay="0"/>
                                          </p:stCondLst>
                                        </p:cTn>
                                        <p:tgtEl>
                                          <p:spTgt spid="38">
                                            <p:txEl>
                                              <p:pRg st="0" end="0"/>
                                            </p:txEl>
                                          </p:spTgt>
                                        </p:tgtEl>
                                        <p:attrNameLst>
                                          <p:attrName>style.visibility</p:attrName>
                                        </p:attrNameLst>
                                      </p:cBhvr>
                                      <p:to>
                                        <p:strVal val="visible"/>
                                      </p:to>
                                    </p:set>
                                    <p:animEffect transition="in" filter="wipe(left)">
                                      <p:cBhvr>
                                        <p:cTn id="59" dur="25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5" grpId="0" animBg="1"/>
      <p:bldP spid="19" grpId="0" animBg="1"/>
      <p:bldP spid="22" grpId="0" animBg="1"/>
      <p:bldP spid="23" grpId="0" animBg="1"/>
      <p:bldP spid="18" grpId="0" build="p">
        <p:tmplLst>
          <p:tmpl lvl="1">
            <p:tnLst>
              <p:par>
                <p:cTn presetID="2" presetClass="entr" presetSubtype="8"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250"/>
                        <p:tgtEl>
                          <p:spTgt spid="29"/>
                        </p:tgtEl>
                      </p:cBhvr>
                    </p:animEffect>
                  </p:childTnLst>
                </p:cTn>
              </p:par>
            </p:tnLst>
          </p:tmpl>
        </p:tmplLst>
      </p:bldP>
      <p:bldP spid="31" grpId="0" build="p">
        <p:tmplLst>
          <p:tmpl lvl="1">
            <p:tnLst>
              <p:par>
                <p:cTn presetID="2" presetClass="entr" presetSubtype="8" decel="100000"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250"/>
                        <p:tgtEl>
                          <p:spTgt spid="32"/>
                        </p:tgtEl>
                      </p:cBhvr>
                    </p:animEffect>
                  </p:childTnLst>
                </p:cTn>
              </p:par>
            </p:tnLst>
          </p:tmpl>
        </p:tmplLst>
      </p:bldP>
      <p:bldP spid="34" grpId="0" build="p">
        <p:tmplLst>
          <p:tmpl lvl="1">
            <p:tnLst>
              <p:par>
                <p:cTn presetID="2" presetClass="entr" presetSubtype="8"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250"/>
                        <p:tgtEl>
                          <p:spTgt spid="35"/>
                        </p:tgtEl>
                      </p:cBhvr>
                    </p:animEffect>
                  </p:childTnLst>
                </p:cTn>
              </p:par>
            </p:tnLst>
          </p:tmpl>
        </p:tmplLst>
      </p:bldP>
      <p:bldP spid="37" grpId="0" build="p">
        <p:tmplLst>
          <p:tmpl lvl="1">
            <p:tnLst>
              <p:par>
                <p:cTn presetID="2" presetClass="entr" presetSubtype="8"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2" presetClass="entr" presetSubtype="8"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250"/>
                        <p:tgtEl>
                          <p:spTgt spid="38"/>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lelin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5" name="正方形/長方形 4"/>
          <p:cNvSpPr/>
          <p:nvPr userDrawn="1"/>
        </p:nvSpPr>
        <p:spPr>
          <a:xfrm>
            <a:off x="0" y="5514083"/>
            <a:ext cx="18286413" cy="63752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8900000">
            <a:off x="3142641" y="5607446"/>
            <a:ext cx="450794" cy="450794"/>
          </a:xfrm>
          <a:prstGeom prst="rect">
            <a:avLst/>
          </a:prstGeom>
        </p:spPr>
      </p:pic>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8900000">
            <a:off x="6956665" y="5607446"/>
            <a:ext cx="450794" cy="450794"/>
          </a:xfrm>
          <a:prstGeom prst="rect">
            <a:avLst/>
          </a:prstGeom>
        </p:spPr>
      </p:pic>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8900000">
            <a:off x="10770689" y="5607446"/>
            <a:ext cx="450794" cy="450794"/>
          </a:xfrm>
          <a:prstGeom prst="rect">
            <a:avLst/>
          </a:prstGeom>
        </p:spPr>
      </p:pic>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8900000">
            <a:off x="14584714" y="5607446"/>
            <a:ext cx="450794" cy="450794"/>
          </a:xfrm>
          <a:prstGeom prst="rect">
            <a:avLst/>
          </a:prstGeom>
        </p:spPr>
      </p:pic>
      <p:sp>
        <p:nvSpPr>
          <p:cNvPr id="11" name="正方形/長方形 10"/>
          <p:cNvSpPr/>
          <p:nvPr userDrawn="1"/>
        </p:nvSpPr>
        <p:spPr>
          <a:xfrm>
            <a:off x="907291" y="2915310"/>
            <a:ext cx="4905545" cy="2363204"/>
          </a:xfrm>
          <a:custGeom>
            <a:avLst/>
            <a:gdLst/>
            <a:ahLst/>
            <a:cxnLst/>
            <a:rect l="l" t="t" r="r" b="b"/>
            <a:pathLst>
              <a:path w="4905545" h="2363204">
                <a:moveTo>
                  <a:pt x="0" y="0"/>
                </a:moveTo>
                <a:lnTo>
                  <a:pt x="4905545" y="0"/>
                </a:lnTo>
                <a:lnTo>
                  <a:pt x="4905545" y="2070229"/>
                </a:lnTo>
                <a:lnTo>
                  <a:pt x="2634399" y="2070229"/>
                </a:lnTo>
                <a:lnTo>
                  <a:pt x="2464473" y="2363204"/>
                </a:lnTo>
                <a:lnTo>
                  <a:pt x="2294548" y="2070229"/>
                </a:lnTo>
                <a:lnTo>
                  <a:pt x="0" y="2070229"/>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p:cNvSpPr/>
          <p:nvPr userDrawn="1"/>
        </p:nvSpPr>
        <p:spPr>
          <a:xfrm>
            <a:off x="4746785" y="6380695"/>
            <a:ext cx="4905545" cy="2363204"/>
          </a:xfrm>
          <a:custGeom>
            <a:avLst/>
            <a:gdLst/>
            <a:ahLst/>
            <a:cxnLst/>
            <a:rect l="l" t="t" r="r" b="b"/>
            <a:pathLst>
              <a:path w="4905545" h="2363204">
                <a:moveTo>
                  <a:pt x="2441072" y="0"/>
                </a:moveTo>
                <a:lnTo>
                  <a:pt x="2610998" y="292975"/>
                </a:lnTo>
                <a:lnTo>
                  <a:pt x="4905545" y="292975"/>
                </a:lnTo>
                <a:lnTo>
                  <a:pt x="4905545" y="2363204"/>
                </a:lnTo>
                <a:lnTo>
                  <a:pt x="0" y="2363204"/>
                </a:lnTo>
                <a:lnTo>
                  <a:pt x="0" y="292975"/>
                </a:lnTo>
                <a:lnTo>
                  <a:pt x="2271147" y="292975"/>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8543313" y="2893249"/>
            <a:ext cx="4905545" cy="2363204"/>
          </a:xfrm>
          <a:custGeom>
            <a:avLst/>
            <a:gdLst/>
            <a:ahLst/>
            <a:cxnLst/>
            <a:rect l="l" t="t" r="r" b="b"/>
            <a:pathLst>
              <a:path w="4905545" h="2363204">
                <a:moveTo>
                  <a:pt x="0" y="0"/>
                </a:moveTo>
                <a:lnTo>
                  <a:pt x="4905545" y="0"/>
                </a:lnTo>
                <a:lnTo>
                  <a:pt x="4905545" y="2070229"/>
                </a:lnTo>
                <a:lnTo>
                  <a:pt x="2634399" y="2070229"/>
                </a:lnTo>
                <a:lnTo>
                  <a:pt x="2464473" y="2363204"/>
                </a:lnTo>
                <a:lnTo>
                  <a:pt x="2294547" y="2070229"/>
                </a:lnTo>
                <a:lnTo>
                  <a:pt x="0" y="2070229"/>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p:cNvSpPr/>
          <p:nvPr userDrawn="1"/>
        </p:nvSpPr>
        <p:spPr>
          <a:xfrm>
            <a:off x="12371407" y="6363972"/>
            <a:ext cx="4905545" cy="2363204"/>
          </a:xfrm>
          <a:custGeom>
            <a:avLst/>
            <a:gdLst/>
            <a:ahLst/>
            <a:cxnLst/>
            <a:rect l="l" t="t" r="r" b="b"/>
            <a:pathLst>
              <a:path w="4905545" h="2363204">
                <a:moveTo>
                  <a:pt x="2441071" y="0"/>
                </a:moveTo>
                <a:lnTo>
                  <a:pt x="2610997" y="292975"/>
                </a:lnTo>
                <a:lnTo>
                  <a:pt x="4905545" y="292975"/>
                </a:lnTo>
                <a:lnTo>
                  <a:pt x="4905545" y="2363204"/>
                </a:lnTo>
                <a:lnTo>
                  <a:pt x="0" y="2363204"/>
                </a:lnTo>
                <a:lnTo>
                  <a:pt x="0" y="292975"/>
                </a:lnTo>
                <a:lnTo>
                  <a:pt x="2271145" y="292975"/>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5"/>
          <p:cNvSpPr>
            <a:spLocks noGrp="1"/>
          </p:cNvSpPr>
          <p:nvPr>
            <p:ph type="body" sz="quarter" idx="14" hasCustomPrompt="1"/>
          </p:nvPr>
        </p:nvSpPr>
        <p:spPr>
          <a:xfrm>
            <a:off x="3616458" y="5413395"/>
            <a:ext cx="2404513" cy="766708"/>
          </a:xfrm>
          <a:noFill/>
        </p:spPr>
        <p:txBody>
          <a:bodyPr anchor="ctr">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0000</a:t>
            </a:r>
          </a:p>
        </p:txBody>
      </p:sp>
      <p:sp>
        <p:nvSpPr>
          <p:cNvPr id="23" name="テキスト プレースホルダー 5"/>
          <p:cNvSpPr>
            <a:spLocks noGrp="1"/>
          </p:cNvSpPr>
          <p:nvPr>
            <p:ph type="body" sz="quarter" idx="15" hasCustomPrompt="1"/>
          </p:nvPr>
        </p:nvSpPr>
        <p:spPr>
          <a:xfrm>
            <a:off x="7430482" y="5413395"/>
            <a:ext cx="2404513" cy="766708"/>
          </a:xfrm>
          <a:noFill/>
        </p:spPr>
        <p:txBody>
          <a:bodyPr anchor="ctr">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0000</a:t>
            </a:r>
          </a:p>
        </p:txBody>
      </p:sp>
      <p:sp>
        <p:nvSpPr>
          <p:cNvPr id="24" name="テキスト プレースホルダー 5"/>
          <p:cNvSpPr>
            <a:spLocks noGrp="1"/>
          </p:cNvSpPr>
          <p:nvPr>
            <p:ph type="body" sz="quarter" idx="16" hasCustomPrompt="1"/>
          </p:nvPr>
        </p:nvSpPr>
        <p:spPr>
          <a:xfrm>
            <a:off x="11244506" y="5413395"/>
            <a:ext cx="2404513" cy="766708"/>
          </a:xfrm>
          <a:noFill/>
        </p:spPr>
        <p:txBody>
          <a:bodyPr anchor="ctr">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0000</a:t>
            </a:r>
          </a:p>
        </p:txBody>
      </p:sp>
      <p:sp>
        <p:nvSpPr>
          <p:cNvPr id="25" name="テキスト プレースホルダー 5"/>
          <p:cNvSpPr>
            <a:spLocks noGrp="1"/>
          </p:cNvSpPr>
          <p:nvPr>
            <p:ph type="body" sz="quarter" idx="17" hasCustomPrompt="1"/>
          </p:nvPr>
        </p:nvSpPr>
        <p:spPr>
          <a:xfrm>
            <a:off x="15058530" y="5413395"/>
            <a:ext cx="2404513" cy="766708"/>
          </a:xfrm>
          <a:noFill/>
        </p:spPr>
        <p:txBody>
          <a:bodyPr anchor="ctr">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0000</a:t>
            </a:r>
          </a:p>
        </p:txBody>
      </p:sp>
      <p:sp>
        <p:nvSpPr>
          <p:cNvPr id="26" name="テキスト プレースホルダー 5"/>
          <p:cNvSpPr>
            <a:spLocks noGrp="1"/>
          </p:cNvSpPr>
          <p:nvPr>
            <p:ph type="body" sz="quarter" idx="13" hasCustomPrompt="1"/>
          </p:nvPr>
        </p:nvSpPr>
        <p:spPr>
          <a:xfrm>
            <a:off x="1068832" y="3024555"/>
            <a:ext cx="4558246" cy="1800664"/>
          </a:xfrm>
          <a:noFill/>
        </p:spPr>
        <p:txBody>
          <a:bodyPr anchor="ctr">
            <a:noAutofit/>
          </a:bodyPr>
          <a:lstStyle>
            <a:lvl1pPr marL="360000" indent="-360000" algn="l">
              <a:lnSpc>
                <a:spcPct val="110000"/>
              </a:lnSpc>
              <a:spcBef>
                <a:spcPts val="600"/>
              </a:spcBef>
              <a:buClr>
                <a:schemeClr val="tx1">
                  <a:lumMod val="50000"/>
                </a:schemeClr>
              </a:buClr>
              <a:buFont typeface="Wingdings" panose="05000000000000000000" pitchFamily="2" charset="2"/>
              <a:buChar char="u"/>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7" name="テキスト プレースホルダー 5"/>
          <p:cNvSpPr>
            <a:spLocks noGrp="1"/>
          </p:cNvSpPr>
          <p:nvPr>
            <p:ph type="body" sz="quarter" idx="18" hasCustomPrompt="1"/>
          </p:nvPr>
        </p:nvSpPr>
        <p:spPr>
          <a:xfrm>
            <a:off x="8700938" y="3022210"/>
            <a:ext cx="4558246" cy="1800664"/>
          </a:xfrm>
          <a:noFill/>
        </p:spPr>
        <p:txBody>
          <a:bodyPr anchor="ctr">
            <a:noAutofit/>
          </a:bodyPr>
          <a:lstStyle>
            <a:lvl1pPr marL="360000" indent="-360000" algn="l">
              <a:lnSpc>
                <a:spcPct val="110000"/>
              </a:lnSpc>
              <a:spcBef>
                <a:spcPts val="600"/>
              </a:spcBef>
              <a:buClr>
                <a:schemeClr val="tx1">
                  <a:lumMod val="50000"/>
                </a:schemeClr>
              </a:buClr>
              <a:buFont typeface="Wingdings" panose="05000000000000000000" pitchFamily="2" charset="2"/>
              <a:buChar char="u"/>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8" name="テキスト プレースホルダー 5"/>
          <p:cNvSpPr>
            <a:spLocks noGrp="1"/>
          </p:cNvSpPr>
          <p:nvPr>
            <p:ph type="body" sz="quarter" idx="19" hasCustomPrompt="1"/>
          </p:nvPr>
        </p:nvSpPr>
        <p:spPr>
          <a:xfrm>
            <a:off x="4915745" y="6778284"/>
            <a:ext cx="4558246" cy="1800664"/>
          </a:xfrm>
          <a:noFill/>
        </p:spPr>
        <p:txBody>
          <a:bodyPr anchor="ctr">
            <a:noAutofit/>
          </a:bodyPr>
          <a:lstStyle>
            <a:lvl1pPr marL="360000" indent="-360000" algn="l">
              <a:lnSpc>
                <a:spcPct val="110000"/>
              </a:lnSpc>
              <a:spcBef>
                <a:spcPts val="600"/>
              </a:spcBef>
              <a:buClr>
                <a:schemeClr val="tx1">
                  <a:lumMod val="50000"/>
                </a:schemeClr>
              </a:buClr>
              <a:buFont typeface="Wingdings" panose="05000000000000000000" pitchFamily="2" charset="2"/>
              <a:buChar char="u"/>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9" name="テキスト プレースホルダー 5"/>
          <p:cNvSpPr>
            <a:spLocks noGrp="1"/>
          </p:cNvSpPr>
          <p:nvPr>
            <p:ph type="body" sz="quarter" idx="20" hasCustomPrompt="1"/>
          </p:nvPr>
        </p:nvSpPr>
        <p:spPr>
          <a:xfrm>
            <a:off x="12547851" y="6775939"/>
            <a:ext cx="4558246" cy="1800664"/>
          </a:xfrm>
          <a:noFill/>
        </p:spPr>
        <p:txBody>
          <a:bodyPr anchor="ctr">
            <a:noAutofit/>
          </a:bodyPr>
          <a:lstStyle>
            <a:lvl1pPr marL="360000" indent="-360000" algn="l">
              <a:lnSpc>
                <a:spcPct val="110000"/>
              </a:lnSpc>
              <a:spcBef>
                <a:spcPts val="600"/>
              </a:spcBef>
              <a:buClr>
                <a:schemeClr val="tx1">
                  <a:lumMod val="50000"/>
                </a:schemeClr>
              </a:buClr>
              <a:buFont typeface="Wingdings" panose="05000000000000000000" pitchFamily="2" charset="2"/>
              <a:buChar char="u"/>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115757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1" decel="10000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26">
                                            <p:txEl>
                                              <p:pRg st="0" end="0"/>
                                            </p:txEl>
                                          </p:spTgt>
                                        </p:tgtEl>
                                        <p:attrNameLst>
                                          <p:attrName>style.visibility</p:attrName>
                                        </p:attrNameLst>
                                      </p:cBhvr>
                                      <p:to>
                                        <p:strVal val="visible"/>
                                      </p:to>
                                    </p:set>
                                    <p:anim calcmode="lin" valueType="num">
                                      <p:cBhvr additive="base">
                                        <p:cTn id="24"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6">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1500"/>
                            </p:stCondLst>
                            <p:childTnLst>
                              <p:par>
                                <p:cTn id="27" presetID="2" presetClass="entr" presetSubtype="8" decel="100000" fill="hold" nodeType="afterEffect">
                                  <p:stCondLst>
                                    <p:cond delay="25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0-#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250"/>
                                  </p:stCondLst>
                                  <p:childTnLst>
                                    <p:set>
                                      <p:cBhvr>
                                        <p:cTn id="32" dur="1" fill="hold">
                                          <p:stCondLst>
                                            <p:cond delay="0"/>
                                          </p:stCondLst>
                                        </p:cTn>
                                        <p:tgtEl>
                                          <p:spTgt spid="23">
                                            <p:txEl>
                                              <p:pRg st="0" end="0"/>
                                            </p:txEl>
                                          </p:spTgt>
                                        </p:tgtEl>
                                        <p:attrNameLst>
                                          <p:attrName>style.visibility</p:attrName>
                                        </p:attrNameLst>
                                      </p:cBhvr>
                                      <p:to>
                                        <p:strVal val="visible"/>
                                      </p:to>
                                    </p:set>
                                    <p:anim calcmode="lin" valueType="num">
                                      <p:cBhvr additive="base">
                                        <p:cTn id="33"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250"/>
                            </p:stCondLst>
                            <p:childTnLst>
                              <p:par>
                                <p:cTn id="36" presetID="2" presetClass="entr" presetSubtype="4" decel="10000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28">
                                            <p:txEl>
                                              <p:pRg st="0" end="0"/>
                                            </p:txEl>
                                          </p:spTgt>
                                        </p:tgtEl>
                                        <p:attrNameLst>
                                          <p:attrName>style.visibility</p:attrName>
                                        </p:attrNameLst>
                                      </p:cBhvr>
                                      <p:to>
                                        <p:strVal val="visible"/>
                                      </p:to>
                                    </p:set>
                                    <p:anim calcmode="lin" valueType="num">
                                      <p:cBhvr additive="base">
                                        <p:cTn id="4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44" fill="hold">
                            <p:stCondLst>
                              <p:cond delay="2750"/>
                            </p:stCondLst>
                            <p:childTnLst>
                              <p:par>
                                <p:cTn id="45" presetID="2" presetClass="entr" presetSubtype="8" decel="100000" fill="hold" nodeType="afterEffect">
                                  <p:stCondLst>
                                    <p:cond delay="25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0-#ppt_w/2"/>
                                          </p:val>
                                        </p:tav>
                                        <p:tav tm="100000">
                                          <p:val>
                                            <p:strVal val="#ppt_x"/>
                                          </p:val>
                                        </p:tav>
                                      </p:tavLst>
                                    </p:anim>
                                    <p:anim calcmode="lin" valueType="num">
                                      <p:cBhvr additive="base">
                                        <p:cTn id="48" dur="500" fill="hold"/>
                                        <p:tgtEl>
                                          <p:spTgt spid="9"/>
                                        </p:tgtEl>
                                        <p:attrNameLst>
                                          <p:attrName>ppt_y</p:attrName>
                                        </p:attrNameLst>
                                      </p:cBhvr>
                                      <p:tavLst>
                                        <p:tav tm="0">
                                          <p:val>
                                            <p:strVal val="#ppt_y"/>
                                          </p:val>
                                        </p:tav>
                                        <p:tav tm="100000">
                                          <p:val>
                                            <p:strVal val="#ppt_y"/>
                                          </p:val>
                                        </p:tav>
                                      </p:tavLst>
                                    </p:anim>
                                  </p:childTnLst>
                                </p:cTn>
                              </p:par>
                              <p:par>
                                <p:cTn id="49" presetID="2" presetClass="entr" presetSubtype="8" decel="100000" fill="hold" grpId="0" nodeType="withEffect">
                                  <p:stCondLst>
                                    <p:cond delay="250"/>
                                  </p:stCondLst>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3500"/>
                            </p:stCondLst>
                            <p:childTnLst>
                              <p:par>
                                <p:cTn id="54" presetID="2" presetClass="entr" presetSubtype="1" decel="100000"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ppt_x"/>
                                          </p:val>
                                        </p:tav>
                                        <p:tav tm="100000">
                                          <p:val>
                                            <p:strVal val="#ppt_x"/>
                                          </p:val>
                                        </p:tav>
                                      </p:tavLst>
                                    </p:anim>
                                    <p:anim calcmode="lin" valueType="num">
                                      <p:cBhvr additive="base">
                                        <p:cTn id="57" dur="500" fill="hold"/>
                                        <p:tgtEl>
                                          <p:spTgt spid="17"/>
                                        </p:tgtEl>
                                        <p:attrNameLst>
                                          <p:attrName>ppt_y</p:attrName>
                                        </p:attrNameLst>
                                      </p:cBhvr>
                                      <p:tavLst>
                                        <p:tav tm="0">
                                          <p:val>
                                            <p:strVal val="0-#ppt_h/2"/>
                                          </p:val>
                                        </p:tav>
                                        <p:tav tm="100000">
                                          <p:val>
                                            <p:strVal val="#ppt_y"/>
                                          </p:val>
                                        </p:tav>
                                      </p:tavLst>
                                    </p:anim>
                                  </p:childTnLst>
                                </p:cTn>
                              </p:par>
                              <p:par>
                                <p:cTn id="58" presetID="2" presetClass="entr" presetSubtype="1" decel="100000" fill="hold" grpId="0" nodeType="withEffect">
                                  <p:stCondLst>
                                    <p:cond delay="0"/>
                                  </p:stCondLst>
                                  <p:childTnLst>
                                    <p:set>
                                      <p:cBhvr>
                                        <p:cTn id="59" dur="1" fill="hold">
                                          <p:stCondLst>
                                            <p:cond delay="0"/>
                                          </p:stCondLst>
                                        </p:cTn>
                                        <p:tgtEl>
                                          <p:spTgt spid="27">
                                            <p:txEl>
                                              <p:pRg st="0" end="0"/>
                                            </p:txEl>
                                          </p:spTgt>
                                        </p:tgtEl>
                                        <p:attrNameLst>
                                          <p:attrName>style.visibility</p:attrName>
                                        </p:attrNameLst>
                                      </p:cBhvr>
                                      <p:to>
                                        <p:strVal val="visible"/>
                                      </p:to>
                                    </p:set>
                                    <p:anim calcmode="lin" valueType="num">
                                      <p:cBhvr additive="base">
                                        <p:cTn id="60"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27">
                                            <p:txEl>
                                              <p:pRg st="0" end="0"/>
                                            </p:txEl>
                                          </p:spTgt>
                                        </p:tgtEl>
                                        <p:attrNameLst>
                                          <p:attrName>ppt_y</p:attrName>
                                        </p:attrNameLst>
                                      </p:cBhvr>
                                      <p:tavLst>
                                        <p:tav tm="0">
                                          <p:val>
                                            <p:strVal val="0-#ppt_h/2"/>
                                          </p:val>
                                        </p:tav>
                                        <p:tav tm="100000">
                                          <p:val>
                                            <p:strVal val="#ppt_y"/>
                                          </p:val>
                                        </p:tav>
                                      </p:tavLst>
                                    </p:anim>
                                  </p:childTnLst>
                                </p:cTn>
                              </p:par>
                            </p:childTnLst>
                          </p:cTn>
                        </p:par>
                        <p:par>
                          <p:cTn id="62" fill="hold">
                            <p:stCondLst>
                              <p:cond delay="4000"/>
                            </p:stCondLst>
                            <p:childTnLst>
                              <p:par>
                                <p:cTn id="63" presetID="2" presetClass="entr" presetSubtype="8" decel="100000" fill="hold" nodeType="afterEffect">
                                  <p:stCondLst>
                                    <p:cond delay="250"/>
                                  </p:stCondLst>
                                  <p:childTnLst>
                                    <p:set>
                                      <p:cBhvr>
                                        <p:cTn id="64" dur="1" fill="hold">
                                          <p:stCondLst>
                                            <p:cond delay="0"/>
                                          </p:stCondLst>
                                        </p:cTn>
                                        <p:tgtEl>
                                          <p:spTgt spid="10"/>
                                        </p:tgtEl>
                                        <p:attrNameLst>
                                          <p:attrName>style.visibility</p:attrName>
                                        </p:attrNameLst>
                                      </p:cBhvr>
                                      <p:to>
                                        <p:strVal val="visible"/>
                                      </p:to>
                                    </p:set>
                                    <p:anim calcmode="lin" valueType="num">
                                      <p:cBhvr additive="base">
                                        <p:cTn id="65" dur="500" fill="hold"/>
                                        <p:tgtEl>
                                          <p:spTgt spid="10"/>
                                        </p:tgtEl>
                                        <p:attrNameLst>
                                          <p:attrName>ppt_x</p:attrName>
                                        </p:attrNameLst>
                                      </p:cBhvr>
                                      <p:tavLst>
                                        <p:tav tm="0">
                                          <p:val>
                                            <p:strVal val="0-#ppt_w/2"/>
                                          </p:val>
                                        </p:tav>
                                        <p:tav tm="100000">
                                          <p:val>
                                            <p:strVal val="#ppt_x"/>
                                          </p:val>
                                        </p:tav>
                                      </p:tavLst>
                                    </p:anim>
                                    <p:anim calcmode="lin" valueType="num">
                                      <p:cBhvr additive="base">
                                        <p:cTn id="66" dur="500" fill="hold"/>
                                        <p:tgtEl>
                                          <p:spTgt spid="10"/>
                                        </p:tgtEl>
                                        <p:attrNameLst>
                                          <p:attrName>ppt_y</p:attrName>
                                        </p:attrNameLst>
                                      </p:cBhvr>
                                      <p:tavLst>
                                        <p:tav tm="0">
                                          <p:val>
                                            <p:strVal val="#ppt_y"/>
                                          </p:val>
                                        </p:tav>
                                        <p:tav tm="100000">
                                          <p:val>
                                            <p:strVal val="#ppt_y"/>
                                          </p:val>
                                        </p:tav>
                                      </p:tavLst>
                                    </p:anim>
                                  </p:childTnLst>
                                </p:cTn>
                              </p:par>
                              <p:par>
                                <p:cTn id="67" presetID="2" presetClass="entr" presetSubtype="8" decel="100000" fill="hold" grpId="0" nodeType="withEffect">
                                  <p:stCondLst>
                                    <p:cond delay="250"/>
                                  </p:stCondLst>
                                  <p:childTnLst>
                                    <p:set>
                                      <p:cBhvr>
                                        <p:cTn id="68" dur="1" fill="hold">
                                          <p:stCondLst>
                                            <p:cond delay="0"/>
                                          </p:stCondLst>
                                        </p:cTn>
                                        <p:tgtEl>
                                          <p:spTgt spid="25">
                                            <p:txEl>
                                              <p:pRg st="0" end="0"/>
                                            </p:txEl>
                                          </p:spTgt>
                                        </p:tgtEl>
                                        <p:attrNameLst>
                                          <p:attrName>style.visibility</p:attrName>
                                        </p:attrNameLst>
                                      </p:cBhvr>
                                      <p:to>
                                        <p:strVal val="visible"/>
                                      </p:to>
                                    </p:set>
                                    <p:anim calcmode="lin" valueType="num">
                                      <p:cBhvr additive="base">
                                        <p:cTn id="69"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 presetClass="entr" presetSubtype="4" decel="100000" fill="hold" grpId="0" nodeType="after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additive="base">
                                        <p:cTn id="74" dur="500" fill="hold"/>
                                        <p:tgtEl>
                                          <p:spTgt spid="21"/>
                                        </p:tgtEl>
                                        <p:attrNameLst>
                                          <p:attrName>ppt_x</p:attrName>
                                        </p:attrNameLst>
                                      </p:cBhvr>
                                      <p:tavLst>
                                        <p:tav tm="0">
                                          <p:val>
                                            <p:strVal val="#ppt_x"/>
                                          </p:val>
                                        </p:tav>
                                        <p:tav tm="100000">
                                          <p:val>
                                            <p:strVal val="#ppt_x"/>
                                          </p:val>
                                        </p:tav>
                                      </p:tavLst>
                                    </p:anim>
                                    <p:anim calcmode="lin" valueType="num">
                                      <p:cBhvr additive="base">
                                        <p:cTn id="75" dur="500" fill="hold"/>
                                        <p:tgtEl>
                                          <p:spTgt spid="21"/>
                                        </p:tgtEl>
                                        <p:attrNameLst>
                                          <p:attrName>ppt_y</p:attrName>
                                        </p:attrNameLst>
                                      </p:cBhvr>
                                      <p:tavLst>
                                        <p:tav tm="0">
                                          <p:val>
                                            <p:strVal val="1+#ppt_h/2"/>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29">
                                            <p:txEl>
                                              <p:pRg st="0" end="0"/>
                                            </p:txEl>
                                          </p:spTgt>
                                        </p:tgtEl>
                                        <p:attrNameLst>
                                          <p:attrName>style.visibility</p:attrName>
                                        </p:attrNameLst>
                                      </p:cBhvr>
                                      <p:to>
                                        <p:strVal val="visible"/>
                                      </p:to>
                                    </p:set>
                                    <p:anim calcmode="lin" valueType="num">
                                      <p:cBhvr additive="base">
                                        <p:cTn id="78"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4" grpId="0" animBg="1"/>
      <p:bldP spid="17" grpId="0" animBg="1"/>
      <p:bldP spid="21" grpId="0" animBg="1"/>
      <p:bldP spid="22" grpId="0" build="p">
        <p:tmplLst>
          <p:tmpl lvl="1">
            <p:tnLst>
              <p:par>
                <p:cTn presetID="2" presetClass="entr" presetSubtype="8"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8" decel="10000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1"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0-#ppt_h/2"/>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leline 2 - 1">
    <p:spTree>
      <p:nvGrpSpPr>
        <p:cNvPr id="1" name=""/>
        <p:cNvGrpSpPr/>
        <p:nvPr/>
      </p:nvGrpSpPr>
      <p:grpSpPr>
        <a:xfrm>
          <a:off x="0" y="0"/>
          <a:ext cx="0" cy="0"/>
          <a:chOff x="0" y="0"/>
          <a:chExt cx="0" cy="0"/>
        </a:xfrm>
      </p:grpSpPr>
      <p:sp>
        <p:nvSpPr>
          <p:cNvPr id="12" name="図プレースホルダー 11"/>
          <p:cNvSpPr>
            <a:spLocks noGrp="1"/>
          </p:cNvSpPr>
          <p:nvPr>
            <p:ph type="pic" sz="quarter" idx="15" hasCustomPrompt="1"/>
          </p:nvPr>
        </p:nvSpPr>
        <p:spPr>
          <a:xfrm>
            <a:off x="2032347" y="5514083"/>
            <a:ext cx="3105482" cy="3105482"/>
          </a:xfrm>
          <a:custGeom>
            <a:avLst/>
            <a:gdLst/>
            <a:ahLst/>
            <a:cxnLst/>
            <a:rect l="l" t="t" r="r" b="b"/>
            <a:pathLst>
              <a:path w="3105482" h="3105482">
                <a:moveTo>
                  <a:pt x="1552741" y="0"/>
                </a:moveTo>
                <a:lnTo>
                  <a:pt x="3105482" y="1552741"/>
                </a:lnTo>
                <a:lnTo>
                  <a:pt x="1552741" y="3105482"/>
                </a:lnTo>
                <a:lnTo>
                  <a:pt x="0" y="1552741"/>
                </a:lnTo>
                <a:close/>
              </a:path>
            </a:pathLst>
          </a:custGeom>
          <a:effectLst>
            <a:outerShdw blurRad="50800" dist="76200" dir="2700000" algn="tl" rotWithShape="0">
              <a:prstClr val="black">
                <a:alpha val="40000"/>
              </a:prstClr>
            </a:outerShdw>
          </a:effectLst>
        </p:spPr>
        <p:txBody>
          <a:bodyPr/>
          <a:lstStyle>
            <a:lvl1pPr>
              <a:defRPr/>
            </a:lvl1pPr>
          </a:lstStyle>
          <a:p>
            <a:r>
              <a:rPr kumimoji="1" lang="en-US" altLang="ja-JP" dirty="0" smtClean="0"/>
              <a:t>               </a:t>
            </a: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5" name="正方形/長方形 4"/>
          <p:cNvSpPr/>
          <p:nvPr userDrawn="1"/>
        </p:nvSpPr>
        <p:spPr>
          <a:xfrm>
            <a:off x="0" y="5514083"/>
            <a:ext cx="18286413" cy="63752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userDrawn="1"/>
        </p:nvSpPr>
        <p:spPr>
          <a:xfrm>
            <a:off x="1132316" y="2915310"/>
            <a:ext cx="4905545" cy="2363204"/>
          </a:xfrm>
          <a:custGeom>
            <a:avLst/>
            <a:gdLst/>
            <a:ahLst/>
            <a:cxnLst/>
            <a:rect l="l" t="t" r="r" b="b"/>
            <a:pathLst>
              <a:path w="4905545" h="2363204">
                <a:moveTo>
                  <a:pt x="0" y="0"/>
                </a:moveTo>
                <a:lnTo>
                  <a:pt x="4905545" y="0"/>
                </a:lnTo>
                <a:lnTo>
                  <a:pt x="4905545" y="2070229"/>
                </a:lnTo>
                <a:lnTo>
                  <a:pt x="2634399" y="2070229"/>
                </a:lnTo>
                <a:lnTo>
                  <a:pt x="2464473" y="2363204"/>
                </a:lnTo>
                <a:lnTo>
                  <a:pt x="2294548" y="2070229"/>
                </a:lnTo>
                <a:lnTo>
                  <a:pt x="0" y="2070229"/>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5"/>
          <p:cNvSpPr>
            <a:spLocks noGrp="1"/>
          </p:cNvSpPr>
          <p:nvPr>
            <p:ph type="body" sz="quarter" idx="14" hasCustomPrompt="1"/>
          </p:nvPr>
        </p:nvSpPr>
        <p:spPr>
          <a:xfrm>
            <a:off x="4038435" y="5413395"/>
            <a:ext cx="2404513" cy="766708"/>
          </a:xfrm>
          <a:noFill/>
        </p:spPr>
        <p:txBody>
          <a:bodyPr anchor="ctr">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0000</a:t>
            </a:r>
          </a:p>
        </p:txBody>
      </p:sp>
      <p:sp>
        <p:nvSpPr>
          <p:cNvPr id="26" name="テキスト プレースホルダー 5"/>
          <p:cNvSpPr>
            <a:spLocks noGrp="1"/>
          </p:cNvSpPr>
          <p:nvPr>
            <p:ph type="body" sz="quarter" idx="13" hasCustomPrompt="1"/>
          </p:nvPr>
        </p:nvSpPr>
        <p:spPr>
          <a:xfrm>
            <a:off x="1293857" y="3024555"/>
            <a:ext cx="4558246" cy="1800664"/>
          </a:xfrm>
          <a:noFill/>
        </p:spPr>
        <p:txBody>
          <a:bodyPr anchor="ctr">
            <a:noAutofit/>
          </a:bodyPr>
          <a:lstStyle>
            <a:lvl1pPr marL="360000" indent="-360000" algn="l">
              <a:lnSpc>
                <a:spcPct val="110000"/>
              </a:lnSpc>
              <a:spcBef>
                <a:spcPts val="600"/>
              </a:spcBef>
              <a:buClr>
                <a:schemeClr val="tx1">
                  <a:lumMod val="50000"/>
                </a:schemeClr>
              </a:buClr>
              <a:buFont typeface="Wingdings" panose="05000000000000000000" pitchFamily="2" charset="2"/>
              <a:buChar char="u"/>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0" name="図プレースホルダー 11"/>
          <p:cNvSpPr>
            <a:spLocks noGrp="1"/>
          </p:cNvSpPr>
          <p:nvPr>
            <p:ph type="pic" sz="quarter" idx="16" hasCustomPrompt="1"/>
          </p:nvPr>
        </p:nvSpPr>
        <p:spPr>
          <a:xfrm>
            <a:off x="7590464" y="3046121"/>
            <a:ext cx="3105482" cy="3105482"/>
          </a:xfrm>
          <a:custGeom>
            <a:avLst/>
            <a:gdLst/>
            <a:ahLst/>
            <a:cxnLst/>
            <a:rect l="l" t="t" r="r" b="b"/>
            <a:pathLst>
              <a:path w="3105482" h="3105482">
                <a:moveTo>
                  <a:pt x="1552741" y="0"/>
                </a:moveTo>
                <a:lnTo>
                  <a:pt x="3105482" y="1552741"/>
                </a:lnTo>
                <a:lnTo>
                  <a:pt x="1552741" y="3105482"/>
                </a:lnTo>
                <a:lnTo>
                  <a:pt x="0" y="1552741"/>
                </a:lnTo>
                <a:close/>
              </a:path>
            </a:pathLst>
          </a:custGeom>
          <a:effectLst>
            <a:outerShdw blurRad="50800" dist="76200" dir="2700000" algn="tl" rotWithShape="0">
              <a:prstClr val="black">
                <a:alpha val="40000"/>
              </a:prstClr>
            </a:outerShdw>
          </a:effectLst>
        </p:spPr>
        <p:txBody>
          <a:bodyPr/>
          <a:lstStyle>
            <a:lvl1pPr>
              <a:defRPr/>
            </a:lvl1pPr>
          </a:lstStyle>
          <a:p>
            <a:r>
              <a:rPr kumimoji="1" lang="en-US" altLang="ja-JP" dirty="0" smtClean="0"/>
              <a:t>               </a:t>
            </a:r>
            <a:endParaRPr kumimoji="1" lang="ja-JP" altLang="en-US" dirty="0"/>
          </a:p>
        </p:txBody>
      </p:sp>
      <p:sp>
        <p:nvSpPr>
          <p:cNvPr id="31" name="正方形/長方形 10"/>
          <p:cNvSpPr/>
          <p:nvPr userDrawn="1"/>
        </p:nvSpPr>
        <p:spPr>
          <a:xfrm rot="10800000">
            <a:off x="6690433" y="6380695"/>
            <a:ext cx="4905545" cy="2363204"/>
          </a:xfrm>
          <a:custGeom>
            <a:avLst/>
            <a:gdLst/>
            <a:ahLst/>
            <a:cxnLst/>
            <a:rect l="l" t="t" r="r" b="b"/>
            <a:pathLst>
              <a:path w="4905545" h="2363204">
                <a:moveTo>
                  <a:pt x="0" y="0"/>
                </a:moveTo>
                <a:lnTo>
                  <a:pt x="4905545" y="0"/>
                </a:lnTo>
                <a:lnTo>
                  <a:pt x="4905545" y="2070229"/>
                </a:lnTo>
                <a:lnTo>
                  <a:pt x="2634399" y="2070229"/>
                </a:lnTo>
                <a:lnTo>
                  <a:pt x="2464473" y="2363204"/>
                </a:lnTo>
                <a:lnTo>
                  <a:pt x="2294548" y="2070229"/>
                </a:lnTo>
                <a:lnTo>
                  <a:pt x="0" y="2070229"/>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5"/>
          <p:cNvSpPr>
            <a:spLocks noGrp="1"/>
          </p:cNvSpPr>
          <p:nvPr>
            <p:ph type="body" sz="quarter" idx="17" hasCustomPrompt="1"/>
          </p:nvPr>
        </p:nvSpPr>
        <p:spPr>
          <a:xfrm>
            <a:off x="9596552" y="5413395"/>
            <a:ext cx="2404513" cy="766708"/>
          </a:xfrm>
          <a:noFill/>
        </p:spPr>
        <p:txBody>
          <a:bodyPr anchor="ctr">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0000</a:t>
            </a:r>
          </a:p>
        </p:txBody>
      </p:sp>
      <p:sp>
        <p:nvSpPr>
          <p:cNvPr id="33" name="テキスト プレースホルダー 5"/>
          <p:cNvSpPr>
            <a:spLocks noGrp="1"/>
          </p:cNvSpPr>
          <p:nvPr>
            <p:ph type="body" sz="quarter" idx="18" hasCustomPrompt="1"/>
          </p:nvPr>
        </p:nvSpPr>
        <p:spPr>
          <a:xfrm>
            <a:off x="6851974" y="6785740"/>
            <a:ext cx="4558246" cy="1800664"/>
          </a:xfrm>
          <a:noFill/>
        </p:spPr>
        <p:txBody>
          <a:bodyPr anchor="ctr">
            <a:noAutofit/>
          </a:bodyPr>
          <a:lstStyle>
            <a:lvl1pPr marL="360000" indent="-360000" algn="l">
              <a:lnSpc>
                <a:spcPct val="110000"/>
              </a:lnSpc>
              <a:spcBef>
                <a:spcPts val="600"/>
              </a:spcBef>
              <a:buClr>
                <a:schemeClr val="tx1">
                  <a:lumMod val="50000"/>
                </a:schemeClr>
              </a:buClr>
              <a:buFont typeface="Wingdings" panose="05000000000000000000" pitchFamily="2" charset="2"/>
              <a:buChar char="u"/>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4" name="図プレースホルダー 11"/>
          <p:cNvSpPr>
            <a:spLocks noGrp="1"/>
          </p:cNvSpPr>
          <p:nvPr>
            <p:ph type="pic" sz="quarter" idx="19" hasCustomPrompt="1"/>
          </p:nvPr>
        </p:nvSpPr>
        <p:spPr>
          <a:xfrm>
            <a:off x="13193587" y="5514083"/>
            <a:ext cx="3105482" cy="3105482"/>
          </a:xfrm>
          <a:custGeom>
            <a:avLst/>
            <a:gdLst/>
            <a:ahLst/>
            <a:cxnLst/>
            <a:rect l="l" t="t" r="r" b="b"/>
            <a:pathLst>
              <a:path w="3105482" h="3105482">
                <a:moveTo>
                  <a:pt x="1552741" y="0"/>
                </a:moveTo>
                <a:lnTo>
                  <a:pt x="3105482" y="1552741"/>
                </a:lnTo>
                <a:lnTo>
                  <a:pt x="1552741" y="3105482"/>
                </a:lnTo>
                <a:lnTo>
                  <a:pt x="0" y="1552741"/>
                </a:lnTo>
                <a:close/>
              </a:path>
            </a:pathLst>
          </a:custGeom>
          <a:effectLst>
            <a:outerShdw blurRad="50800" dist="76200" dir="2700000" algn="tl" rotWithShape="0">
              <a:prstClr val="black">
                <a:alpha val="40000"/>
              </a:prstClr>
            </a:outerShdw>
          </a:effectLst>
        </p:spPr>
        <p:txBody>
          <a:bodyPr/>
          <a:lstStyle>
            <a:lvl1pPr>
              <a:defRPr/>
            </a:lvl1pPr>
          </a:lstStyle>
          <a:p>
            <a:r>
              <a:rPr kumimoji="1" lang="en-US" altLang="ja-JP" dirty="0" smtClean="0"/>
              <a:t>               </a:t>
            </a:r>
            <a:endParaRPr kumimoji="1" lang="ja-JP" altLang="en-US" dirty="0"/>
          </a:p>
        </p:txBody>
      </p:sp>
      <p:sp>
        <p:nvSpPr>
          <p:cNvPr id="35" name="正方形/長方形 10"/>
          <p:cNvSpPr/>
          <p:nvPr userDrawn="1"/>
        </p:nvSpPr>
        <p:spPr>
          <a:xfrm>
            <a:off x="12293556" y="2915310"/>
            <a:ext cx="4905545" cy="2363204"/>
          </a:xfrm>
          <a:custGeom>
            <a:avLst/>
            <a:gdLst/>
            <a:ahLst/>
            <a:cxnLst/>
            <a:rect l="l" t="t" r="r" b="b"/>
            <a:pathLst>
              <a:path w="4905545" h="2363204">
                <a:moveTo>
                  <a:pt x="0" y="0"/>
                </a:moveTo>
                <a:lnTo>
                  <a:pt x="4905545" y="0"/>
                </a:lnTo>
                <a:lnTo>
                  <a:pt x="4905545" y="2070229"/>
                </a:lnTo>
                <a:lnTo>
                  <a:pt x="2634399" y="2070229"/>
                </a:lnTo>
                <a:lnTo>
                  <a:pt x="2464473" y="2363204"/>
                </a:lnTo>
                <a:lnTo>
                  <a:pt x="2294548" y="2070229"/>
                </a:lnTo>
                <a:lnTo>
                  <a:pt x="0" y="2070229"/>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5"/>
          <p:cNvSpPr>
            <a:spLocks noGrp="1"/>
          </p:cNvSpPr>
          <p:nvPr>
            <p:ph type="body" sz="quarter" idx="20" hasCustomPrompt="1"/>
          </p:nvPr>
        </p:nvSpPr>
        <p:spPr>
          <a:xfrm>
            <a:off x="15199675" y="5413395"/>
            <a:ext cx="2404513" cy="766708"/>
          </a:xfrm>
          <a:noFill/>
        </p:spPr>
        <p:txBody>
          <a:bodyPr anchor="ctr">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0000</a:t>
            </a:r>
          </a:p>
        </p:txBody>
      </p:sp>
      <p:sp>
        <p:nvSpPr>
          <p:cNvPr id="37" name="テキスト プレースホルダー 5"/>
          <p:cNvSpPr>
            <a:spLocks noGrp="1"/>
          </p:cNvSpPr>
          <p:nvPr>
            <p:ph type="body" sz="quarter" idx="21" hasCustomPrompt="1"/>
          </p:nvPr>
        </p:nvSpPr>
        <p:spPr>
          <a:xfrm>
            <a:off x="12455097" y="3024555"/>
            <a:ext cx="4558246" cy="1800664"/>
          </a:xfrm>
          <a:noFill/>
        </p:spPr>
        <p:txBody>
          <a:bodyPr anchor="ctr">
            <a:noAutofit/>
          </a:bodyPr>
          <a:lstStyle>
            <a:lvl1pPr marL="360000" indent="-360000" algn="l">
              <a:lnSpc>
                <a:spcPct val="110000"/>
              </a:lnSpc>
              <a:spcBef>
                <a:spcPts val="600"/>
              </a:spcBef>
              <a:buClr>
                <a:schemeClr val="tx1">
                  <a:lumMod val="50000"/>
                </a:schemeClr>
              </a:buClr>
              <a:buFont typeface="Wingdings" panose="05000000000000000000" pitchFamily="2" charset="2"/>
              <a:buChar char="u"/>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376068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25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anim calcmode="lin" valueType="num">
                                      <p:cBhvr>
                                        <p:cTn id="12" dur="500" fill="hold"/>
                                        <p:tgtEl>
                                          <p:spTgt spid="12"/>
                                        </p:tgtEl>
                                        <p:attrNameLst>
                                          <p:attrName>ppt_x</p:attrName>
                                        </p:attrNameLst>
                                      </p:cBhvr>
                                      <p:tavLst>
                                        <p:tav tm="0">
                                          <p:val>
                                            <p:strVal val="#ppt_x"/>
                                          </p:val>
                                        </p:tav>
                                        <p:tav tm="100000">
                                          <p:val>
                                            <p:strVal val="#ppt_x"/>
                                          </p:val>
                                        </p:tav>
                                      </p:tavLst>
                                    </p:anim>
                                    <p:anim calcmode="lin" valueType="num">
                                      <p:cBhvr>
                                        <p:cTn id="13" dur="500" fill="hold"/>
                                        <p:tgtEl>
                                          <p:spTgt spid="12"/>
                                        </p:tgtEl>
                                        <p:attrNameLst>
                                          <p:attrName>ppt_y</p:attrName>
                                        </p:attrNameLst>
                                      </p:cBhvr>
                                      <p:tavLst>
                                        <p:tav tm="0">
                                          <p:val>
                                            <p:strVal val="#ppt_y+.1"/>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 calcmode="lin" valueType="num">
                                      <p:cBhvr additive="base">
                                        <p:cTn id="16"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250"/>
                            </p:stCondLst>
                            <p:childTnLst>
                              <p:par>
                                <p:cTn id="19" presetID="2" presetClass="entr" presetSubtype="1" decel="10000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0-#ppt_h/2"/>
                                          </p:val>
                                        </p:tav>
                                        <p:tav tm="100000">
                                          <p:val>
                                            <p:strVal val="#ppt_y"/>
                                          </p:val>
                                        </p:tav>
                                      </p:tavLst>
                                    </p:anim>
                                  </p:childTnLst>
                                </p:cTn>
                              </p:par>
                              <p:par>
                                <p:cTn id="23" presetID="2" presetClass="entr" presetSubtype="1" decel="100000" fill="hold" grpId="0" nodeType="withEffect">
                                  <p:stCondLst>
                                    <p:cond delay="0"/>
                                  </p:stCondLst>
                                  <p:childTnLst>
                                    <p:set>
                                      <p:cBhvr>
                                        <p:cTn id="24" dur="1" fill="hold">
                                          <p:stCondLst>
                                            <p:cond delay="0"/>
                                          </p:stCondLst>
                                        </p:cTn>
                                        <p:tgtEl>
                                          <p:spTgt spid="26">
                                            <p:txEl>
                                              <p:pRg st="0" end="0"/>
                                            </p:txEl>
                                          </p:spTgt>
                                        </p:tgtEl>
                                        <p:attrNameLst>
                                          <p:attrName>style.visibility</p:attrName>
                                        </p:attrNameLst>
                                      </p:cBhvr>
                                      <p:to>
                                        <p:strVal val="visible"/>
                                      </p:to>
                                    </p:set>
                                    <p:anim calcmode="lin" valueType="num">
                                      <p:cBhvr additive="base">
                                        <p:cTn id="25"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
                                            <p:txEl>
                                              <p:pRg st="0" end="0"/>
                                            </p:txEl>
                                          </p:spTgt>
                                        </p:tgtEl>
                                        <p:attrNameLst>
                                          <p:attrName>ppt_y</p:attrName>
                                        </p:attrNameLst>
                                      </p:cBhvr>
                                      <p:tavLst>
                                        <p:tav tm="0">
                                          <p:val>
                                            <p:strVal val="0-#ppt_h/2"/>
                                          </p:val>
                                        </p:tav>
                                        <p:tav tm="100000">
                                          <p:val>
                                            <p:strVal val="#ppt_y"/>
                                          </p:val>
                                        </p:tav>
                                      </p:tavLst>
                                    </p:anim>
                                  </p:childTnLst>
                                </p:cTn>
                              </p:par>
                            </p:childTnLst>
                          </p:cTn>
                        </p:par>
                        <p:par>
                          <p:cTn id="27" fill="hold">
                            <p:stCondLst>
                              <p:cond delay="1750"/>
                            </p:stCondLst>
                            <p:childTnLst>
                              <p:par>
                                <p:cTn id="28" presetID="47" presetClass="entr" presetSubtype="0" fill="hold" grpId="0" nodeType="afterEffect">
                                  <p:stCondLst>
                                    <p:cond delay="25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anim calcmode="lin" valueType="num">
                                      <p:cBhvr>
                                        <p:cTn id="31" dur="500" fill="hold"/>
                                        <p:tgtEl>
                                          <p:spTgt spid="30"/>
                                        </p:tgtEl>
                                        <p:attrNameLst>
                                          <p:attrName>ppt_x</p:attrName>
                                        </p:attrNameLst>
                                      </p:cBhvr>
                                      <p:tavLst>
                                        <p:tav tm="0">
                                          <p:val>
                                            <p:strVal val="#ppt_x"/>
                                          </p:val>
                                        </p:tav>
                                        <p:tav tm="100000">
                                          <p:val>
                                            <p:strVal val="#ppt_x"/>
                                          </p:val>
                                        </p:tav>
                                      </p:tavLst>
                                    </p:anim>
                                    <p:anim calcmode="lin" valueType="num">
                                      <p:cBhvr>
                                        <p:cTn id="32" dur="500" fill="hold"/>
                                        <p:tgtEl>
                                          <p:spTgt spid="30"/>
                                        </p:tgtEl>
                                        <p:attrNameLst>
                                          <p:attrName>ppt_y</p:attrName>
                                        </p:attrNameLst>
                                      </p:cBhvr>
                                      <p:tavLst>
                                        <p:tav tm="0">
                                          <p:val>
                                            <p:strVal val="#ppt_y-.1"/>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32">
                                            <p:txEl>
                                              <p:pRg st="0" end="0"/>
                                            </p:txEl>
                                          </p:spTgt>
                                        </p:tgtEl>
                                        <p:attrNameLst>
                                          <p:attrName>style.visibility</p:attrName>
                                        </p:attrNameLst>
                                      </p:cBhvr>
                                      <p:to>
                                        <p:strVal val="visible"/>
                                      </p:to>
                                    </p:set>
                                    <p:anim calcmode="lin" valueType="num">
                                      <p:cBhvr additive="base">
                                        <p:cTn id="35"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37" fill="hold">
                            <p:stCondLst>
                              <p:cond delay="2500"/>
                            </p:stCondLst>
                            <p:childTnLst>
                              <p:par>
                                <p:cTn id="38" presetID="2" presetClass="entr" presetSubtype="4" decel="100000"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 calcmode="lin" valueType="num">
                                      <p:cBhvr additive="base">
                                        <p:cTn id="40" dur="500" fill="hold"/>
                                        <p:tgtEl>
                                          <p:spTgt spid="31"/>
                                        </p:tgtEl>
                                        <p:attrNameLst>
                                          <p:attrName>ppt_x</p:attrName>
                                        </p:attrNameLst>
                                      </p:cBhvr>
                                      <p:tavLst>
                                        <p:tav tm="0">
                                          <p:val>
                                            <p:strVal val="#ppt_x"/>
                                          </p:val>
                                        </p:tav>
                                        <p:tav tm="100000">
                                          <p:val>
                                            <p:strVal val="#ppt_x"/>
                                          </p:val>
                                        </p:tav>
                                      </p:tavLst>
                                    </p:anim>
                                    <p:anim calcmode="lin" valueType="num">
                                      <p:cBhvr additive="base">
                                        <p:cTn id="41" dur="500" fill="hold"/>
                                        <p:tgtEl>
                                          <p:spTgt spid="31"/>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childTnLst>
                                    <p:set>
                                      <p:cBhvr>
                                        <p:cTn id="43" dur="1" fill="hold">
                                          <p:stCondLst>
                                            <p:cond delay="0"/>
                                          </p:stCondLst>
                                        </p:cTn>
                                        <p:tgtEl>
                                          <p:spTgt spid="33">
                                            <p:txEl>
                                              <p:pRg st="0" end="0"/>
                                            </p:txEl>
                                          </p:spTgt>
                                        </p:tgtEl>
                                        <p:attrNameLst>
                                          <p:attrName>style.visibility</p:attrName>
                                        </p:attrNameLst>
                                      </p:cBhvr>
                                      <p:to>
                                        <p:strVal val="visible"/>
                                      </p:to>
                                    </p:set>
                                    <p:anim calcmode="lin" valueType="num">
                                      <p:cBhvr additive="base">
                                        <p:cTn id="44"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3000"/>
                            </p:stCondLst>
                            <p:childTnLst>
                              <p:par>
                                <p:cTn id="47" presetID="42" presetClass="entr" presetSubtype="0" fill="hold" grpId="0" nodeType="afterEffect">
                                  <p:stCondLst>
                                    <p:cond delay="25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anim calcmode="lin" valueType="num">
                                      <p:cBhvr>
                                        <p:cTn id="50" dur="500" fill="hold"/>
                                        <p:tgtEl>
                                          <p:spTgt spid="34"/>
                                        </p:tgtEl>
                                        <p:attrNameLst>
                                          <p:attrName>ppt_x</p:attrName>
                                        </p:attrNameLst>
                                      </p:cBhvr>
                                      <p:tavLst>
                                        <p:tav tm="0">
                                          <p:val>
                                            <p:strVal val="#ppt_x"/>
                                          </p:val>
                                        </p:tav>
                                        <p:tav tm="100000">
                                          <p:val>
                                            <p:strVal val="#ppt_x"/>
                                          </p:val>
                                        </p:tav>
                                      </p:tavLst>
                                    </p:anim>
                                    <p:anim calcmode="lin" valueType="num">
                                      <p:cBhvr>
                                        <p:cTn id="51" dur="500" fill="hold"/>
                                        <p:tgtEl>
                                          <p:spTgt spid="34"/>
                                        </p:tgtEl>
                                        <p:attrNameLst>
                                          <p:attrName>ppt_y</p:attrName>
                                        </p:attrNameLst>
                                      </p:cBhvr>
                                      <p:tavLst>
                                        <p:tav tm="0">
                                          <p:val>
                                            <p:strVal val="#ppt_y+.1"/>
                                          </p:val>
                                        </p:tav>
                                        <p:tav tm="100000">
                                          <p:val>
                                            <p:strVal val="#ppt_y"/>
                                          </p:val>
                                        </p:tav>
                                      </p:tavLst>
                                    </p:anim>
                                  </p:childTnLst>
                                </p:cTn>
                              </p:par>
                              <p:par>
                                <p:cTn id="52" presetID="2" presetClass="entr" presetSubtype="8" decel="100000" fill="hold" grpId="0" nodeType="withEffect">
                                  <p:stCondLst>
                                    <p:cond delay="250"/>
                                  </p:stCondLst>
                                  <p:childTnLst>
                                    <p:set>
                                      <p:cBhvr>
                                        <p:cTn id="53" dur="1" fill="hold">
                                          <p:stCondLst>
                                            <p:cond delay="0"/>
                                          </p:stCondLst>
                                        </p:cTn>
                                        <p:tgtEl>
                                          <p:spTgt spid="36">
                                            <p:txEl>
                                              <p:pRg st="0" end="0"/>
                                            </p:txEl>
                                          </p:spTgt>
                                        </p:tgtEl>
                                        <p:attrNameLst>
                                          <p:attrName>style.visibility</p:attrName>
                                        </p:attrNameLst>
                                      </p:cBhvr>
                                      <p:to>
                                        <p:strVal val="visible"/>
                                      </p:to>
                                    </p:set>
                                    <p:anim calcmode="lin" valueType="num">
                                      <p:cBhvr additive="base">
                                        <p:cTn id="54"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56" fill="hold">
                            <p:stCondLst>
                              <p:cond delay="3750"/>
                            </p:stCondLst>
                            <p:childTnLst>
                              <p:par>
                                <p:cTn id="57" presetID="2" presetClass="entr" presetSubtype="1" decel="100000"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additive="base">
                                        <p:cTn id="59" dur="500" fill="hold"/>
                                        <p:tgtEl>
                                          <p:spTgt spid="35"/>
                                        </p:tgtEl>
                                        <p:attrNameLst>
                                          <p:attrName>ppt_x</p:attrName>
                                        </p:attrNameLst>
                                      </p:cBhvr>
                                      <p:tavLst>
                                        <p:tav tm="0">
                                          <p:val>
                                            <p:strVal val="#ppt_x"/>
                                          </p:val>
                                        </p:tav>
                                        <p:tav tm="100000">
                                          <p:val>
                                            <p:strVal val="#ppt_x"/>
                                          </p:val>
                                        </p:tav>
                                      </p:tavLst>
                                    </p:anim>
                                    <p:anim calcmode="lin" valueType="num">
                                      <p:cBhvr additive="base">
                                        <p:cTn id="60" dur="500" fill="hold"/>
                                        <p:tgtEl>
                                          <p:spTgt spid="35"/>
                                        </p:tgtEl>
                                        <p:attrNameLst>
                                          <p:attrName>ppt_y</p:attrName>
                                        </p:attrNameLst>
                                      </p:cBhvr>
                                      <p:tavLst>
                                        <p:tav tm="0">
                                          <p:val>
                                            <p:strVal val="0-#ppt_h/2"/>
                                          </p:val>
                                        </p:tav>
                                        <p:tav tm="100000">
                                          <p:val>
                                            <p:strVal val="#ppt_y"/>
                                          </p:val>
                                        </p:tav>
                                      </p:tavLst>
                                    </p:anim>
                                  </p:childTnLst>
                                </p:cTn>
                              </p:par>
                              <p:par>
                                <p:cTn id="61" presetID="2" presetClass="entr" presetSubtype="1" decel="100000" fill="hold" grpId="0" nodeType="withEffect">
                                  <p:stCondLst>
                                    <p:cond delay="0"/>
                                  </p:stCondLst>
                                  <p:childTnLst>
                                    <p:set>
                                      <p:cBhvr>
                                        <p:cTn id="62" dur="1" fill="hold">
                                          <p:stCondLst>
                                            <p:cond delay="0"/>
                                          </p:stCondLst>
                                        </p:cTn>
                                        <p:tgtEl>
                                          <p:spTgt spid="37">
                                            <p:txEl>
                                              <p:pRg st="0" end="0"/>
                                            </p:txEl>
                                          </p:spTgt>
                                        </p:tgtEl>
                                        <p:attrNameLst>
                                          <p:attrName>style.visibility</p:attrName>
                                        </p:attrNameLst>
                                      </p:cBhvr>
                                      <p:to>
                                        <p:strVal val="visible"/>
                                      </p:to>
                                    </p:set>
                                    <p:anim calcmode="lin" valueType="num">
                                      <p:cBhvr additive="base">
                                        <p:cTn id="63"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7">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animBg="1"/>
      <p:bldP spid="11" grpId="0" animBg="1"/>
      <p:bldP spid="22" grpId="0" build="p">
        <p:tmplLst>
          <p:tmpl lvl="1">
            <p:tnLst>
              <p:par>
                <p:cTn presetID="2" presetClass="entr" presetSubtype="8"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30" grpId="0"/>
      <p:bldP spid="31" grpId="0" animBg="1"/>
      <p:bldP spid="32" grpId="0" build="p">
        <p:tmplLst>
          <p:tmpl lvl="1">
            <p:tnLst>
              <p:par>
                <p:cTn presetID="2" presetClass="entr" presetSubtype="8" decel="10000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animBg="1"/>
      <p:bldP spid="36" grpId="0" build="p">
        <p:tmplLst>
          <p:tmpl lvl="1">
            <p:tnLst>
              <p:par>
                <p:cTn presetID="2" presetClass="entr" presetSubtype="8"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1"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leline 2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5" name="正方形/長方形 4"/>
          <p:cNvSpPr/>
          <p:nvPr userDrawn="1"/>
        </p:nvSpPr>
        <p:spPr>
          <a:xfrm>
            <a:off x="0" y="5514083"/>
            <a:ext cx="18286413" cy="63752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図プレースホルダー 11"/>
          <p:cNvSpPr>
            <a:spLocks noGrp="1"/>
          </p:cNvSpPr>
          <p:nvPr>
            <p:ph type="pic" sz="quarter" idx="16" hasCustomPrompt="1"/>
          </p:nvPr>
        </p:nvSpPr>
        <p:spPr>
          <a:xfrm>
            <a:off x="2032347" y="3046121"/>
            <a:ext cx="3105482" cy="3105482"/>
          </a:xfrm>
          <a:custGeom>
            <a:avLst/>
            <a:gdLst/>
            <a:ahLst/>
            <a:cxnLst/>
            <a:rect l="l" t="t" r="r" b="b"/>
            <a:pathLst>
              <a:path w="3105482" h="3105482">
                <a:moveTo>
                  <a:pt x="1552741" y="0"/>
                </a:moveTo>
                <a:lnTo>
                  <a:pt x="3105482" y="1552741"/>
                </a:lnTo>
                <a:lnTo>
                  <a:pt x="1552741" y="3105482"/>
                </a:lnTo>
                <a:lnTo>
                  <a:pt x="0" y="1552741"/>
                </a:lnTo>
                <a:close/>
              </a:path>
            </a:pathLst>
          </a:custGeom>
          <a:effectLst>
            <a:outerShdw blurRad="50800" dist="76200" dir="2700000" algn="tl" rotWithShape="0">
              <a:prstClr val="black">
                <a:alpha val="40000"/>
              </a:prstClr>
            </a:outerShdw>
          </a:effectLst>
        </p:spPr>
        <p:txBody>
          <a:bodyPr/>
          <a:lstStyle>
            <a:lvl1pPr>
              <a:defRPr/>
            </a:lvl1pPr>
          </a:lstStyle>
          <a:p>
            <a:r>
              <a:rPr kumimoji="1" lang="en-US" altLang="ja-JP" dirty="0" smtClean="0"/>
              <a:t>               </a:t>
            </a:r>
            <a:endParaRPr kumimoji="1" lang="ja-JP" altLang="en-US" dirty="0"/>
          </a:p>
        </p:txBody>
      </p:sp>
      <p:sp>
        <p:nvSpPr>
          <p:cNvPr id="31" name="正方形/長方形 10"/>
          <p:cNvSpPr/>
          <p:nvPr userDrawn="1"/>
        </p:nvSpPr>
        <p:spPr>
          <a:xfrm rot="10800000">
            <a:off x="1132316" y="6380695"/>
            <a:ext cx="4905545" cy="2363204"/>
          </a:xfrm>
          <a:custGeom>
            <a:avLst/>
            <a:gdLst/>
            <a:ahLst/>
            <a:cxnLst/>
            <a:rect l="l" t="t" r="r" b="b"/>
            <a:pathLst>
              <a:path w="4905545" h="2363204">
                <a:moveTo>
                  <a:pt x="0" y="0"/>
                </a:moveTo>
                <a:lnTo>
                  <a:pt x="4905545" y="0"/>
                </a:lnTo>
                <a:lnTo>
                  <a:pt x="4905545" y="2070229"/>
                </a:lnTo>
                <a:lnTo>
                  <a:pt x="2634399" y="2070229"/>
                </a:lnTo>
                <a:lnTo>
                  <a:pt x="2464473" y="2363204"/>
                </a:lnTo>
                <a:lnTo>
                  <a:pt x="2294548" y="2070229"/>
                </a:lnTo>
                <a:lnTo>
                  <a:pt x="0" y="2070229"/>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5"/>
          <p:cNvSpPr>
            <a:spLocks noGrp="1"/>
          </p:cNvSpPr>
          <p:nvPr>
            <p:ph type="body" sz="quarter" idx="17" hasCustomPrompt="1"/>
          </p:nvPr>
        </p:nvSpPr>
        <p:spPr>
          <a:xfrm>
            <a:off x="4038435" y="5413395"/>
            <a:ext cx="2404513" cy="766708"/>
          </a:xfrm>
          <a:noFill/>
        </p:spPr>
        <p:txBody>
          <a:bodyPr anchor="ctr">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0000</a:t>
            </a:r>
          </a:p>
        </p:txBody>
      </p:sp>
      <p:sp>
        <p:nvSpPr>
          <p:cNvPr id="33" name="テキスト プレースホルダー 5"/>
          <p:cNvSpPr>
            <a:spLocks noGrp="1"/>
          </p:cNvSpPr>
          <p:nvPr>
            <p:ph type="body" sz="quarter" idx="18" hasCustomPrompt="1"/>
          </p:nvPr>
        </p:nvSpPr>
        <p:spPr>
          <a:xfrm>
            <a:off x="1293857" y="6785740"/>
            <a:ext cx="4558246" cy="1800664"/>
          </a:xfrm>
          <a:noFill/>
        </p:spPr>
        <p:txBody>
          <a:bodyPr anchor="ctr">
            <a:noAutofit/>
          </a:bodyPr>
          <a:lstStyle>
            <a:lvl1pPr marL="360000" indent="-360000" algn="l">
              <a:lnSpc>
                <a:spcPct val="110000"/>
              </a:lnSpc>
              <a:spcBef>
                <a:spcPts val="600"/>
              </a:spcBef>
              <a:buClr>
                <a:schemeClr val="tx1">
                  <a:lumMod val="50000"/>
                </a:schemeClr>
              </a:buClr>
              <a:buFont typeface="Wingdings" panose="05000000000000000000" pitchFamily="2" charset="2"/>
              <a:buChar char="u"/>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4" name="図プレースホルダー 11"/>
          <p:cNvSpPr>
            <a:spLocks noGrp="1"/>
          </p:cNvSpPr>
          <p:nvPr>
            <p:ph type="pic" sz="quarter" idx="19" hasCustomPrompt="1"/>
          </p:nvPr>
        </p:nvSpPr>
        <p:spPr>
          <a:xfrm>
            <a:off x="7612967" y="5514083"/>
            <a:ext cx="3105482" cy="3105482"/>
          </a:xfrm>
          <a:custGeom>
            <a:avLst/>
            <a:gdLst/>
            <a:ahLst/>
            <a:cxnLst/>
            <a:rect l="l" t="t" r="r" b="b"/>
            <a:pathLst>
              <a:path w="3105482" h="3105482">
                <a:moveTo>
                  <a:pt x="1552741" y="0"/>
                </a:moveTo>
                <a:lnTo>
                  <a:pt x="3105482" y="1552741"/>
                </a:lnTo>
                <a:lnTo>
                  <a:pt x="1552741" y="3105482"/>
                </a:lnTo>
                <a:lnTo>
                  <a:pt x="0" y="1552741"/>
                </a:lnTo>
                <a:close/>
              </a:path>
            </a:pathLst>
          </a:custGeom>
          <a:effectLst>
            <a:outerShdw blurRad="50800" dist="76200" dir="2700000" algn="tl" rotWithShape="0">
              <a:prstClr val="black">
                <a:alpha val="40000"/>
              </a:prstClr>
            </a:outerShdw>
          </a:effectLst>
        </p:spPr>
        <p:txBody>
          <a:bodyPr/>
          <a:lstStyle>
            <a:lvl1pPr>
              <a:defRPr/>
            </a:lvl1pPr>
          </a:lstStyle>
          <a:p>
            <a:r>
              <a:rPr kumimoji="1" lang="en-US" altLang="ja-JP" dirty="0" smtClean="0"/>
              <a:t>               </a:t>
            </a:r>
            <a:endParaRPr kumimoji="1" lang="ja-JP" altLang="en-US" dirty="0"/>
          </a:p>
        </p:txBody>
      </p:sp>
      <p:sp>
        <p:nvSpPr>
          <p:cNvPr id="35" name="正方形/長方形 10"/>
          <p:cNvSpPr/>
          <p:nvPr userDrawn="1"/>
        </p:nvSpPr>
        <p:spPr>
          <a:xfrm>
            <a:off x="6712936" y="2915310"/>
            <a:ext cx="4905545" cy="2363204"/>
          </a:xfrm>
          <a:custGeom>
            <a:avLst/>
            <a:gdLst/>
            <a:ahLst/>
            <a:cxnLst/>
            <a:rect l="l" t="t" r="r" b="b"/>
            <a:pathLst>
              <a:path w="4905545" h="2363204">
                <a:moveTo>
                  <a:pt x="0" y="0"/>
                </a:moveTo>
                <a:lnTo>
                  <a:pt x="4905545" y="0"/>
                </a:lnTo>
                <a:lnTo>
                  <a:pt x="4905545" y="2070229"/>
                </a:lnTo>
                <a:lnTo>
                  <a:pt x="2634399" y="2070229"/>
                </a:lnTo>
                <a:lnTo>
                  <a:pt x="2464473" y="2363204"/>
                </a:lnTo>
                <a:lnTo>
                  <a:pt x="2294548" y="2070229"/>
                </a:lnTo>
                <a:lnTo>
                  <a:pt x="0" y="2070229"/>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5"/>
          <p:cNvSpPr>
            <a:spLocks noGrp="1"/>
          </p:cNvSpPr>
          <p:nvPr>
            <p:ph type="body" sz="quarter" idx="20" hasCustomPrompt="1"/>
          </p:nvPr>
        </p:nvSpPr>
        <p:spPr>
          <a:xfrm>
            <a:off x="9619055" y="5413395"/>
            <a:ext cx="2404513" cy="766708"/>
          </a:xfrm>
          <a:noFill/>
        </p:spPr>
        <p:txBody>
          <a:bodyPr anchor="ctr">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0000</a:t>
            </a:r>
          </a:p>
        </p:txBody>
      </p:sp>
      <p:sp>
        <p:nvSpPr>
          <p:cNvPr id="37" name="テキスト プレースホルダー 5"/>
          <p:cNvSpPr>
            <a:spLocks noGrp="1"/>
          </p:cNvSpPr>
          <p:nvPr>
            <p:ph type="body" sz="quarter" idx="21" hasCustomPrompt="1"/>
          </p:nvPr>
        </p:nvSpPr>
        <p:spPr>
          <a:xfrm>
            <a:off x="6874477" y="3024555"/>
            <a:ext cx="4558246" cy="1800664"/>
          </a:xfrm>
          <a:noFill/>
        </p:spPr>
        <p:txBody>
          <a:bodyPr anchor="ctr">
            <a:noAutofit/>
          </a:bodyPr>
          <a:lstStyle>
            <a:lvl1pPr marL="360000" indent="-360000" algn="l">
              <a:lnSpc>
                <a:spcPct val="110000"/>
              </a:lnSpc>
              <a:spcBef>
                <a:spcPts val="600"/>
              </a:spcBef>
              <a:buClr>
                <a:schemeClr val="tx1">
                  <a:lumMod val="50000"/>
                </a:schemeClr>
              </a:buClr>
              <a:buFont typeface="Wingdings" panose="05000000000000000000" pitchFamily="2" charset="2"/>
              <a:buChar char="u"/>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8" name="図プレースホルダー 11"/>
          <p:cNvSpPr>
            <a:spLocks noGrp="1"/>
          </p:cNvSpPr>
          <p:nvPr>
            <p:ph type="pic" sz="quarter" idx="22" hasCustomPrompt="1"/>
          </p:nvPr>
        </p:nvSpPr>
        <p:spPr>
          <a:xfrm>
            <a:off x="13193587" y="3046122"/>
            <a:ext cx="3105482" cy="3105482"/>
          </a:xfrm>
          <a:custGeom>
            <a:avLst/>
            <a:gdLst/>
            <a:ahLst/>
            <a:cxnLst/>
            <a:rect l="l" t="t" r="r" b="b"/>
            <a:pathLst>
              <a:path w="3105482" h="3105482">
                <a:moveTo>
                  <a:pt x="1552741" y="0"/>
                </a:moveTo>
                <a:lnTo>
                  <a:pt x="3105482" y="1552741"/>
                </a:lnTo>
                <a:lnTo>
                  <a:pt x="1552741" y="3105482"/>
                </a:lnTo>
                <a:lnTo>
                  <a:pt x="0" y="1552741"/>
                </a:lnTo>
                <a:close/>
              </a:path>
            </a:pathLst>
          </a:custGeom>
          <a:effectLst>
            <a:outerShdw blurRad="50800" dist="76200" dir="2700000" algn="tl" rotWithShape="0">
              <a:prstClr val="black">
                <a:alpha val="40000"/>
              </a:prstClr>
            </a:outerShdw>
          </a:effectLst>
        </p:spPr>
        <p:txBody>
          <a:bodyPr/>
          <a:lstStyle>
            <a:lvl1pPr>
              <a:defRPr/>
            </a:lvl1pPr>
          </a:lstStyle>
          <a:p>
            <a:r>
              <a:rPr kumimoji="1" lang="en-US" altLang="ja-JP" dirty="0" smtClean="0"/>
              <a:t>               </a:t>
            </a:r>
            <a:endParaRPr kumimoji="1" lang="ja-JP" altLang="en-US" dirty="0"/>
          </a:p>
        </p:txBody>
      </p:sp>
      <p:sp>
        <p:nvSpPr>
          <p:cNvPr id="19" name="正方形/長方形 10"/>
          <p:cNvSpPr/>
          <p:nvPr userDrawn="1"/>
        </p:nvSpPr>
        <p:spPr>
          <a:xfrm rot="10800000">
            <a:off x="12293556" y="6380696"/>
            <a:ext cx="4905545" cy="2363204"/>
          </a:xfrm>
          <a:custGeom>
            <a:avLst/>
            <a:gdLst/>
            <a:ahLst/>
            <a:cxnLst/>
            <a:rect l="l" t="t" r="r" b="b"/>
            <a:pathLst>
              <a:path w="4905545" h="2363204">
                <a:moveTo>
                  <a:pt x="0" y="0"/>
                </a:moveTo>
                <a:lnTo>
                  <a:pt x="4905545" y="0"/>
                </a:lnTo>
                <a:lnTo>
                  <a:pt x="4905545" y="2070229"/>
                </a:lnTo>
                <a:lnTo>
                  <a:pt x="2634399" y="2070229"/>
                </a:lnTo>
                <a:lnTo>
                  <a:pt x="2464473" y="2363204"/>
                </a:lnTo>
                <a:lnTo>
                  <a:pt x="2294548" y="2070229"/>
                </a:lnTo>
                <a:lnTo>
                  <a:pt x="0" y="2070229"/>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5"/>
          <p:cNvSpPr>
            <a:spLocks noGrp="1"/>
          </p:cNvSpPr>
          <p:nvPr>
            <p:ph type="body" sz="quarter" idx="23" hasCustomPrompt="1"/>
          </p:nvPr>
        </p:nvSpPr>
        <p:spPr>
          <a:xfrm>
            <a:off x="15199675" y="5413396"/>
            <a:ext cx="2404513" cy="766708"/>
          </a:xfrm>
          <a:noFill/>
        </p:spPr>
        <p:txBody>
          <a:bodyPr anchor="ctr">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0000</a:t>
            </a:r>
          </a:p>
        </p:txBody>
      </p:sp>
      <p:sp>
        <p:nvSpPr>
          <p:cNvPr id="21" name="テキスト プレースホルダー 5"/>
          <p:cNvSpPr>
            <a:spLocks noGrp="1"/>
          </p:cNvSpPr>
          <p:nvPr>
            <p:ph type="body" sz="quarter" idx="24" hasCustomPrompt="1"/>
          </p:nvPr>
        </p:nvSpPr>
        <p:spPr>
          <a:xfrm>
            <a:off x="12455097" y="6785741"/>
            <a:ext cx="4558246" cy="1800664"/>
          </a:xfrm>
          <a:noFill/>
        </p:spPr>
        <p:txBody>
          <a:bodyPr anchor="ctr">
            <a:noAutofit/>
          </a:bodyPr>
          <a:lstStyle>
            <a:lvl1pPr marL="360000" indent="-360000" algn="l">
              <a:lnSpc>
                <a:spcPct val="110000"/>
              </a:lnSpc>
              <a:spcBef>
                <a:spcPts val="600"/>
              </a:spcBef>
              <a:buClr>
                <a:schemeClr val="tx1">
                  <a:lumMod val="50000"/>
                </a:schemeClr>
              </a:buClr>
              <a:buFont typeface="Wingdings" panose="05000000000000000000" pitchFamily="2" charset="2"/>
              <a:buChar char="u"/>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26074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47" presetClass="entr" presetSubtype="0" fill="hold" grpId="0" nodeType="afterEffect">
                                  <p:stCondLst>
                                    <p:cond delay="25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anim calcmode="lin" valueType="num">
                                      <p:cBhvr>
                                        <p:cTn id="12" dur="500" fill="hold"/>
                                        <p:tgtEl>
                                          <p:spTgt spid="30"/>
                                        </p:tgtEl>
                                        <p:attrNameLst>
                                          <p:attrName>ppt_x</p:attrName>
                                        </p:attrNameLst>
                                      </p:cBhvr>
                                      <p:tavLst>
                                        <p:tav tm="0">
                                          <p:val>
                                            <p:strVal val="#ppt_x"/>
                                          </p:val>
                                        </p:tav>
                                        <p:tav tm="100000">
                                          <p:val>
                                            <p:strVal val="#ppt_x"/>
                                          </p:val>
                                        </p:tav>
                                      </p:tavLst>
                                    </p:anim>
                                    <p:anim calcmode="lin" valueType="num">
                                      <p:cBhvr>
                                        <p:cTn id="13" dur="500" fill="hold"/>
                                        <p:tgtEl>
                                          <p:spTgt spid="30"/>
                                        </p:tgtEl>
                                        <p:attrNameLst>
                                          <p:attrName>ppt_y</p:attrName>
                                        </p:attrNameLst>
                                      </p:cBhvr>
                                      <p:tavLst>
                                        <p:tav tm="0">
                                          <p:val>
                                            <p:strVal val="#ppt_y-.1"/>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32">
                                            <p:txEl>
                                              <p:pRg st="0" end="0"/>
                                            </p:txEl>
                                          </p:spTgt>
                                        </p:tgtEl>
                                        <p:attrNameLst>
                                          <p:attrName>style.visibility</p:attrName>
                                        </p:attrNameLst>
                                      </p:cBhvr>
                                      <p:to>
                                        <p:strVal val="visible"/>
                                      </p:to>
                                    </p:set>
                                    <p:anim calcmode="lin" valueType="num">
                                      <p:cBhvr additive="base">
                                        <p:cTn id="16"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250"/>
                            </p:stCondLst>
                            <p:childTnLst>
                              <p:par>
                                <p:cTn id="19" presetID="2" presetClass="entr" presetSubtype="4" decel="100000"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additive="base">
                                        <p:cTn id="21" dur="500" fill="hold"/>
                                        <p:tgtEl>
                                          <p:spTgt spid="31"/>
                                        </p:tgtEl>
                                        <p:attrNameLst>
                                          <p:attrName>ppt_x</p:attrName>
                                        </p:attrNameLst>
                                      </p:cBhvr>
                                      <p:tavLst>
                                        <p:tav tm="0">
                                          <p:val>
                                            <p:strVal val="#ppt_x"/>
                                          </p:val>
                                        </p:tav>
                                        <p:tav tm="100000">
                                          <p:val>
                                            <p:strVal val="#ppt_x"/>
                                          </p:val>
                                        </p:tav>
                                      </p:tavLst>
                                    </p:anim>
                                    <p:anim calcmode="lin" valueType="num">
                                      <p:cBhvr additive="base">
                                        <p:cTn id="22" dur="500" fill="hold"/>
                                        <p:tgtEl>
                                          <p:spTgt spid="31"/>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33">
                                            <p:txEl>
                                              <p:pRg st="0" end="0"/>
                                            </p:txEl>
                                          </p:spTgt>
                                        </p:tgtEl>
                                        <p:attrNameLst>
                                          <p:attrName>style.visibility</p:attrName>
                                        </p:attrNameLst>
                                      </p:cBhvr>
                                      <p:to>
                                        <p:strVal val="visible"/>
                                      </p:to>
                                    </p:set>
                                    <p:anim calcmode="lin" valueType="num">
                                      <p:cBhvr additive="base">
                                        <p:cTn id="25"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1750"/>
                            </p:stCondLst>
                            <p:childTnLst>
                              <p:par>
                                <p:cTn id="28" presetID="42" presetClass="entr" presetSubtype="0" fill="hold" grpId="0" nodeType="afterEffect">
                                  <p:stCondLst>
                                    <p:cond delay="25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anim calcmode="lin" valueType="num">
                                      <p:cBhvr>
                                        <p:cTn id="31" dur="500" fill="hold"/>
                                        <p:tgtEl>
                                          <p:spTgt spid="34"/>
                                        </p:tgtEl>
                                        <p:attrNameLst>
                                          <p:attrName>ppt_x</p:attrName>
                                        </p:attrNameLst>
                                      </p:cBhvr>
                                      <p:tavLst>
                                        <p:tav tm="0">
                                          <p:val>
                                            <p:strVal val="#ppt_x"/>
                                          </p:val>
                                        </p:tav>
                                        <p:tav tm="100000">
                                          <p:val>
                                            <p:strVal val="#ppt_x"/>
                                          </p:val>
                                        </p:tav>
                                      </p:tavLst>
                                    </p:anim>
                                    <p:anim calcmode="lin" valueType="num">
                                      <p:cBhvr>
                                        <p:cTn id="32" dur="500" fill="hold"/>
                                        <p:tgtEl>
                                          <p:spTgt spid="34"/>
                                        </p:tgtEl>
                                        <p:attrNameLst>
                                          <p:attrName>ppt_y</p:attrName>
                                        </p:attrNameLst>
                                      </p:cBhvr>
                                      <p:tavLst>
                                        <p:tav tm="0">
                                          <p:val>
                                            <p:strVal val="#ppt_y+.1"/>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36">
                                            <p:txEl>
                                              <p:pRg st="0" end="0"/>
                                            </p:txEl>
                                          </p:spTgt>
                                        </p:tgtEl>
                                        <p:attrNameLst>
                                          <p:attrName>style.visibility</p:attrName>
                                        </p:attrNameLst>
                                      </p:cBhvr>
                                      <p:to>
                                        <p:strVal val="visible"/>
                                      </p:to>
                                    </p:set>
                                    <p:anim calcmode="lin" valueType="num">
                                      <p:cBhvr additive="base">
                                        <p:cTn id="35"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37" fill="hold">
                            <p:stCondLst>
                              <p:cond delay="2500"/>
                            </p:stCondLst>
                            <p:childTnLst>
                              <p:par>
                                <p:cTn id="38" presetID="2" presetClass="entr" presetSubtype="1" decel="100000" fill="hold" grpId="0" nodeType="afterEffect">
                                  <p:stCondLst>
                                    <p:cond delay="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0-#ppt_h/2"/>
                                          </p:val>
                                        </p:tav>
                                        <p:tav tm="100000">
                                          <p:val>
                                            <p:strVal val="#ppt_y"/>
                                          </p:val>
                                        </p:tav>
                                      </p:tavLst>
                                    </p:anim>
                                  </p:childTnLst>
                                </p:cTn>
                              </p:par>
                              <p:par>
                                <p:cTn id="42" presetID="2" presetClass="entr" presetSubtype="1" decel="100000" fill="hold" grpId="0" nodeType="withEffect">
                                  <p:stCondLst>
                                    <p:cond delay="0"/>
                                  </p:stCondLst>
                                  <p:childTnLst>
                                    <p:set>
                                      <p:cBhvr>
                                        <p:cTn id="43" dur="1" fill="hold">
                                          <p:stCondLst>
                                            <p:cond delay="0"/>
                                          </p:stCondLst>
                                        </p:cTn>
                                        <p:tgtEl>
                                          <p:spTgt spid="37">
                                            <p:txEl>
                                              <p:pRg st="0" end="0"/>
                                            </p:txEl>
                                          </p:spTgt>
                                        </p:tgtEl>
                                        <p:attrNameLst>
                                          <p:attrName>style.visibility</p:attrName>
                                        </p:attrNameLst>
                                      </p:cBhvr>
                                      <p:to>
                                        <p:strVal val="visible"/>
                                      </p:to>
                                    </p:set>
                                    <p:anim calcmode="lin" valueType="num">
                                      <p:cBhvr additive="base">
                                        <p:cTn id="44"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7">
                                            <p:txEl>
                                              <p:pRg st="0" end="0"/>
                                            </p:txEl>
                                          </p:spTgt>
                                        </p:tgtEl>
                                        <p:attrNameLst>
                                          <p:attrName>ppt_y</p:attrName>
                                        </p:attrNameLst>
                                      </p:cBhvr>
                                      <p:tavLst>
                                        <p:tav tm="0">
                                          <p:val>
                                            <p:strVal val="0-#ppt_h/2"/>
                                          </p:val>
                                        </p:tav>
                                        <p:tav tm="100000">
                                          <p:val>
                                            <p:strVal val="#ppt_y"/>
                                          </p:val>
                                        </p:tav>
                                      </p:tavLst>
                                    </p:anim>
                                  </p:childTnLst>
                                </p:cTn>
                              </p:par>
                            </p:childTnLst>
                          </p:cTn>
                        </p:par>
                        <p:par>
                          <p:cTn id="46" fill="hold">
                            <p:stCondLst>
                              <p:cond delay="3000"/>
                            </p:stCondLst>
                            <p:childTnLst>
                              <p:par>
                                <p:cTn id="47" presetID="47" presetClass="entr" presetSubtype="0" fill="hold" grpId="0" nodeType="afterEffect">
                                  <p:stCondLst>
                                    <p:cond delay="25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2" presetClass="entr" presetSubtype="8" decel="100000" fill="hold" grpId="0" nodeType="withEffect">
                                  <p:stCondLst>
                                    <p:cond delay="250"/>
                                  </p:stCondLst>
                                  <p:childTnLst>
                                    <p:set>
                                      <p:cBhvr>
                                        <p:cTn id="53" dur="1" fill="hold">
                                          <p:stCondLst>
                                            <p:cond delay="0"/>
                                          </p:stCondLst>
                                        </p:cTn>
                                        <p:tgtEl>
                                          <p:spTgt spid="20">
                                            <p:txEl>
                                              <p:pRg st="0" end="0"/>
                                            </p:txEl>
                                          </p:spTgt>
                                        </p:tgtEl>
                                        <p:attrNameLst>
                                          <p:attrName>style.visibility</p:attrName>
                                        </p:attrNameLst>
                                      </p:cBhvr>
                                      <p:to>
                                        <p:strVal val="visible"/>
                                      </p:to>
                                    </p:set>
                                    <p:anim calcmode="lin" valueType="num">
                                      <p:cBhvr additive="base">
                                        <p:cTn id="54"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56" fill="hold">
                            <p:stCondLst>
                              <p:cond delay="3750"/>
                            </p:stCondLst>
                            <p:childTnLst>
                              <p:par>
                                <p:cTn id="57" presetID="2" presetClass="entr" presetSubtype="4" decel="100000"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0"/>
                                  </p:stCondLst>
                                  <p:childTnLst>
                                    <p:set>
                                      <p:cBhvr>
                                        <p:cTn id="62" dur="1" fill="hold">
                                          <p:stCondLst>
                                            <p:cond delay="0"/>
                                          </p:stCondLst>
                                        </p:cTn>
                                        <p:tgtEl>
                                          <p:spTgt spid="21">
                                            <p:txEl>
                                              <p:pRg st="0" end="0"/>
                                            </p:txEl>
                                          </p:spTgt>
                                        </p:tgtEl>
                                        <p:attrNameLst>
                                          <p:attrName>style.visibility</p:attrName>
                                        </p:attrNameLst>
                                      </p:cBhvr>
                                      <p:to>
                                        <p:strVal val="visible"/>
                                      </p:to>
                                    </p:set>
                                    <p:anim calcmode="lin" valueType="num">
                                      <p:cBhvr additive="base">
                                        <p:cTn id="63"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0" grpId="0"/>
      <p:bldP spid="31" grpId="0" animBg="1"/>
      <p:bldP spid="32" grpId="0" build="p">
        <p:tmplLst>
          <p:tmpl lvl="1">
            <p:tnLst>
              <p:par>
                <p:cTn presetID="2" presetClass="entr" presetSubtype="8"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animBg="1"/>
      <p:bldP spid="36" grpId="0" build="p">
        <p:tmplLst>
          <p:tmpl lvl="1">
            <p:tnLst>
              <p:par>
                <p:cTn presetID="2" presetClass="entr" presetSubtype="8"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1"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0-#ppt_h/2"/>
                          </p:val>
                        </p:tav>
                        <p:tav tm="100000">
                          <p:val>
                            <p:strVal val="#ppt_y"/>
                          </p:val>
                        </p:tav>
                      </p:tavLst>
                    </p:anim>
                  </p:childTnLst>
                </p:cTn>
              </p:par>
            </p:tnLst>
          </p:tmpl>
        </p:tmplLst>
      </p:bldP>
      <p:bldP spid="18" grpId="0"/>
      <p:bldP spid="19" grpId="0" animBg="1"/>
      <p:bldP spid="20" grpId="0" build="p">
        <p:tmplLst>
          <p:tmpl lvl="1">
            <p:tnLst>
              <p:par>
                <p:cTn presetID="2" presetClass="entr" presetSubtype="8"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5" name="正方形/長方形 4"/>
          <p:cNvSpPr/>
          <p:nvPr userDrawn="1"/>
        </p:nvSpPr>
        <p:spPr>
          <a:xfrm>
            <a:off x="0" y="5514083"/>
            <a:ext cx="18286413" cy="63752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8900000">
            <a:off x="3142641" y="5607446"/>
            <a:ext cx="450794" cy="450794"/>
          </a:xfrm>
          <a:prstGeom prst="rect">
            <a:avLst/>
          </a:prstGeom>
        </p:spPr>
      </p:pic>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8900000">
            <a:off x="6956665" y="5607446"/>
            <a:ext cx="450794" cy="450794"/>
          </a:xfrm>
          <a:prstGeom prst="rect">
            <a:avLst/>
          </a:prstGeom>
        </p:spPr>
      </p:pic>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8900000">
            <a:off x="10770689" y="5607446"/>
            <a:ext cx="450794" cy="450794"/>
          </a:xfrm>
          <a:prstGeom prst="rect">
            <a:avLst/>
          </a:prstGeom>
        </p:spPr>
      </p:pic>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8900000">
            <a:off x="14584714" y="5607446"/>
            <a:ext cx="450794" cy="450794"/>
          </a:xfrm>
          <a:prstGeom prst="rect">
            <a:avLst/>
          </a:prstGeom>
        </p:spPr>
      </p:pic>
      <p:sp>
        <p:nvSpPr>
          <p:cNvPr id="11" name="正方形/長方形 10"/>
          <p:cNvSpPr/>
          <p:nvPr userDrawn="1"/>
        </p:nvSpPr>
        <p:spPr>
          <a:xfrm>
            <a:off x="907291" y="2915310"/>
            <a:ext cx="4905545" cy="2363204"/>
          </a:xfrm>
          <a:custGeom>
            <a:avLst/>
            <a:gdLst/>
            <a:ahLst/>
            <a:cxnLst/>
            <a:rect l="l" t="t" r="r" b="b"/>
            <a:pathLst>
              <a:path w="4905545" h="2363204">
                <a:moveTo>
                  <a:pt x="0" y="0"/>
                </a:moveTo>
                <a:lnTo>
                  <a:pt x="4905545" y="0"/>
                </a:lnTo>
                <a:lnTo>
                  <a:pt x="4905545" y="2070229"/>
                </a:lnTo>
                <a:lnTo>
                  <a:pt x="2634399" y="2070229"/>
                </a:lnTo>
                <a:lnTo>
                  <a:pt x="2464473" y="2363204"/>
                </a:lnTo>
                <a:lnTo>
                  <a:pt x="2294548" y="2070229"/>
                </a:lnTo>
                <a:lnTo>
                  <a:pt x="0" y="2070229"/>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p:cNvSpPr/>
          <p:nvPr userDrawn="1"/>
        </p:nvSpPr>
        <p:spPr>
          <a:xfrm>
            <a:off x="4746785" y="6380695"/>
            <a:ext cx="4905545" cy="2363204"/>
          </a:xfrm>
          <a:custGeom>
            <a:avLst/>
            <a:gdLst/>
            <a:ahLst/>
            <a:cxnLst/>
            <a:rect l="l" t="t" r="r" b="b"/>
            <a:pathLst>
              <a:path w="4905545" h="2363204">
                <a:moveTo>
                  <a:pt x="2441072" y="0"/>
                </a:moveTo>
                <a:lnTo>
                  <a:pt x="2610998" y="292975"/>
                </a:lnTo>
                <a:lnTo>
                  <a:pt x="4905545" y="292975"/>
                </a:lnTo>
                <a:lnTo>
                  <a:pt x="4905545" y="2363204"/>
                </a:lnTo>
                <a:lnTo>
                  <a:pt x="0" y="2363204"/>
                </a:lnTo>
                <a:lnTo>
                  <a:pt x="0" y="292975"/>
                </a:lnTo>
                <a:lnTo>
                  <a:pt x="2271147" y="292975"/>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8543313" y="2893249"/>
            <a:ext cx="4905545" cy="2363204"/>
          </a:xfrm>
          <a:custGeom>
            <a:avLst/>
            <a:gdLst/>
            <a:ahLst/>
            <a:cxnLst/>
            <a:rect l="l" t="t" r="r" b="b"/>
            <a:pathLst>
              <a:path w="4905545" h="2363204">
                <a:moveTo>
                  <a:pt x="0" y="0"/>
                </a:moveTo>
                <a:lnTo>
                  <a:pt x="4905545" y="0"/>
                </a:lnTo>
                <a:lnTo>
                  <a:pt x="4905545" y="2070229"/>
                </a:lnTo>
                <a:lnTo>
                  <a:pt x="2634399" y="2070229"/>
                </a:lnTo>
                <a:lnTo>
                  <a:pt x="2464473" y="2363204"/>
                </a:lnTo>
                <a:lnTo>
                  <a:pt x="2294547" y="2070229"/>
                </a:lnTo>
                <a:lnTo>
                  <a:pt x="0" y="2070229"/>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p:cNvSpPr/>
          <p:nvPr userDrawn="1"/>
        </p:nvSpPr>
        <p:spPr>
          <a:xfrm>
            <a:off x="12371407" y="6363972"/>
            <a:ext cx="4905545" cy="2363204"/>
          </a:xfrm>
          <a:custGeom>
            <a:avLst/>
            <a:gdLst/>
            <a:ahLst/>
            <a:cxnLst/>
            <a:rect l="l" t="t" r="r" b="b"/>
            <a:pathLst>
              <a:path w="4905545" h="2363204">
                <a:moveTo>
                  <a:pt x="2441071" y="0"/>
                </a:moveTo>
                <a:lnTo>
                  <a:pt x="2610997" y="292975"/>
                </a:lnTo>
                <a:lnTo>
                  <a:pt x="4905545" y="292975"/>
                </a:lnTo>
                <a:lnTo>
                  <a:pt x="4905545" y="2363204"/>
                </a:lnTo>
                <a:lnTo>
                  <a:pt x="0" y="2363204"/>
                </a:lnTo>
                <a:lnTo>
                  <a:pt x="0" y="292975"/>
                </a:lnTo>
                <a:lnTo>
                  <a:pt x="2271145" y="292975"/>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5"/>
          <p:cNvSpPr>
            <a:spLocks noGrp="1"/>
          </p:cNvSpPr>
          <p:nvPr>
            <p:ph type="body" sz="quarter" idx="14" hasCustomPrompt="1"/>
          </p:nvPr>
        </p:nvSpPr>
        <p:spPr>
          <a:xfrm>
            <a:off x="3616458" y="5413395"/>
            <a:ext cx="2404513" cy="766708"/>
          </a:xfrm>
          <a:noFill/>
        </p:spPr>
        <p:txBody>
          <a:bodyPr anchor="ctr">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0000</a:t>
            </a:r>
          </a:p>
        </p:txBody>
      </p:sp>
      <p:sp>
        <p:nvSpPr>
          <p:cNvPr id="23" name="テキスト プレースホルダー 5"/>
          <p:cNvSpPr>
            <a:spLocks noGrp="1"/>
          </p:cNvSpPr>
          <p:nvPr>
            <p:ph type="body" sz="quarter" idx="15" hasCustomPrompt="1"/>
          </p:nvPr>
        </p:nvSpPr>
        <p:spPr>
          <a:xfrm>
            <a:off x="7430482" y="5413395"/>
            <a:ext cx="2404513" cy="766708"/>
          </a:xfrm>
          <a:noFill/>
        </p:spPr>
        <p:txBody>
          <a:bodyPr anchor="ctr">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0000</a:t>
            </a:r>
          </a:p>
        </p:txBody>
      </p:sp>
      <p:sp>
        <p:nvSpPr>
          <p:cNvPr id="24" name="テキスト プレースホルダー 5"/>
          <p:cNvSpPr>
            <a:spLocks noGrp="1"/>
          </p:cNvSpPr>
          <p:nvPr>
            <p:ph type="body" sz="quarter" idx="16" hasCustomPrompt="1"/>
          </p:nvPr>
        </p:nvSpPr>
        <p:spPr>
          <a:xfrm>
            <a:off x="11244506" y="5413395"/>
            <a:ext cx="2404513" cy="766708"/>
          </a:xfrm>
          <a:noFill/>
        </p:spPr>
        <p:txBody>
          <a:bodyPr anchor="ctr">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0000</a:t>
            </a:r>
          </a:p>
        </p:txBody>
      </p:sp>
      <p:sp>
        <p:nvSpPr>
          <p:cNvPr id="25" name="テキスト プレースホルダー 5"/>
          <p:cNvSpPr>
            <a:spLocks noGrp="1"/>
          </p:cNvSpPr>
          <p:nvPr>
            <p:ph type="body" sz="quarter" idx="17" hasCustomPrompt="1"/>
          </p:nvPr>
        </p:nvSpPr>
        <p:spPr>
          <a:xfrm>
            <a:off x="15058530" y="5413395"/>
            <a:ext cx="2404513" cy="766708"/>
          </a:xfrm>
          <a:noFill/>
        </p:spPr>
        <p:txBody>
          <a:bodyPr anchor="ctr">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0000</a:t>
            </a:r>
          </a:p>
        </p:txBody>
      </p:sp>
      <p:sp>
        <p:nvSpPr>
          <p:cNvPr id="26" name="テキスト プレースホルダー 5"/>
          <p:cNvSpPr>
            <a:spLocks noGrp="1"/>
          </p:cNvSpPr>
          <p:nvPr>
            <p:ph type="body" sz="quarter" idx="13" hasCustomPrompt="1"/>
          </p:nvPr>
        </p:nvSpPr>
        <p:spPr>
          <a:xfrm>
            <a:off x="1068832" y="3613330"/>
            <a:ext cx="4558246" cy="1211888"/>
          </a:xfrm>
          <a:noFill/>
        </p:spPr>
        <p:txBody>
          <a:bodyPr anchor="t">
            <a:noAutofit/>
          </a:bodyPr>
          <a:lstStyle>
            <a:lvl1pPr marL="0" indent="0" algn="l">
              <a:lnSpc>
                <a:spcPct val="110000"/>
              </a:lnSpc>
              <a:spcBef>
                <a:spcPts val="600"/>
              </a:spcBef>
              <a:buClr>
                <a:schemeClr val="tx1">
                  <a:lumMod val="50000"/>
                </a:schemeClr>
              </a:buClr>
              <a:buFont typeface="Wingdings" panose="05000000000000000000" pitchFamily="2" charset="2"/>
              <a:buNone/>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7" name="テキスト プレースホルダー 5"/>
          <p:cNvSpPr>
            <a:spLocks noGrp="1"/>
          </p:cNvSpPr>
          <p:nvPr>
            <p:ph type="body" sz="quarter" idx="18" hasCustomPrompt="1"/>
          </p:nvPr>
        </p:nvSpPr>
        <p:spPr>
          <a:xfrm>
            <a:off x="8700938" y="3610985"/>
            <a:ext cx="4558246" cy="1211888"/>
          </a:xfrm>
          <a:noFill/>
        </p:spPr>
        <p:txBody>
          <a:bodyPr anchor="t">
            <a:noAutofit/>
          </a:bodyPr>
          <a:lstStyle>
            <a:lvl1pPr marL="0" indent="0" algn="l">
              <a:lnSpc>
                <a:spcPct val="110000"/>
              </a:lnSpc>
              <a:spcBef>
                <a:spcPts val="600"/>
              </a:spcBef>
              <a:buClr>
                <a:schemeClr val="tx1">
                  <a:lumMod val="50000"/>
                </a:schemeClr>
              </a:buClr>
              <a:buFont typeface="Wingdings" panose="05000000000000000000" pitchFamily="2" charset="2"/>
              <a:buNone/>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8" name="テキスト プレースホルダー 5"/>
          <p:cNvSpPr>
            <a:spLocks noGrp="1"/>
          </p:cNvSpPr>
          <p:nvPr>
            <p:ph type="body" sz="quarter" idx="19" hasCustomPrompt="1"/>
          </p:nvPr>
        </p:nvSpPr>
        <p:spPr>
          <a:xfrm>
            <a:off x="4915745" y="7367059"/>
            <a:ext cx="4558246" cy="1211888"/>
          </a:xfrm>
          <a:noFill/>
        </p:spPr>
        <p:txBody>
          <a:bodyPr anchor="t">
            <a:noAutofit/>
          </a:bodyPr>
          <a:lstStyle>
            <a:lvl1pPr marL="0" indent="0" algn="l">
              <a:lnSpc>
                <a:spcPct val="110000"/>
              </a:lnSpc>
              <a:spcBef>
                <a:spcPts val="600"/>
              </a:spcBef>
              <a:buClr>
                <a:schemeClr val="tx1">
                  <a:lumMod val="50000"/>
                </a:schemeClr>
              </a:buClr>
              <a:buFont typeface="Wingdings" panose="05000000000000000000" pitchFamily="2" charset="2"/>
              <a:buNone/>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9" name="テキスト プレースホルダー 5"/>
          <p:cNvSpPr>
            <a:spLocks noGrp="1"/>
          </p:cNvSpPr>
          <p:nvPr>
            <p:ph type="body" sz="quarter" idx="20" hasCustomPrompt="1"/>
          </p:nvPr>
        </p:nvSpPr>
        <p:spPr>
          <a:xfrm>
            <a:off x="12547851" y="7364714"/>
            <a:ext cx="4558246" cy="1211888"/>
          </a:xfrm>
          <a:noFill/>
        </p:spPr>
        <p:txBody>
          <a:bodyPr anchor="t">
            <a:noAutofit/>
          </a:bodyPr>
          <a:lstStyle>
            <a:lvl1pPr marL="0" indent="0" algn="l">
              <a:lnSpc>
                <a:spcPct val="110000"/>
              </a:lnSpc>
              <a:spcBef>
                <a:spcPts val="600"/>
              </a:spcBef>
              <a:buClr>
                <a:schemeClr val="tx1">
                  <a:lumMod val="50000"/>
                </a:schemeClr>
              </a:buClr>
              <a:buFont typeface="Wingdings" panose="05000000000000000000" pitchFamily="2" charset="2"/>
              <a:buNone/>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0" name="テキスト プレースホルダー 5"/>
          <p:cNvSpPr>
            <a:spLocks noGrp="1"/>
          </p:cNvSpPr>
          <p:nvPr>
            <p:ph type="body" sz="quarter" idx="21" hasCustomPrompt="1"/>
          </p:nvPr>
        </p:nvSpPr>
        <p:spPr>
          <a:xfrm>
            <a:off x="1068832" y="2983260"/>
            <a:ext cx="4545505" cy="766708"/>
          </a:xfrm>
          <a:noFill/>
        </p:spPr>
        <p:txBody>
          <a:bodyPr anchor="ctr">
            <a:noAutofit/>
          </a:bodyPr>
          <a:lstStyle>
            <a:lvl1pPr algn="l">
              <a:lnSpc>
                <a:spcPct val="100000"/>
              </a:lnSpc>
              <a:spcBef>
                <a:spcPts val="0"/>
              </a:spcBef>
              <a:defRPr sz="32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1" name="テキスト プレースホルダー 5"/>
          <p:cNvSpPr>
            <a:spLocks noGrp="1"/>
          </p:cNvSpPr>
          <p:nvPr>
            <p:ph type="body" sz="quarter" idx="22" hasCustomPrompt="1"/>
          </p:nvPr>
        </p:nvSpPr>
        <p:spPr>
          <a:xfrm>
            <a:off x="4909309" y="6762057"/>
            <a:ext cx="4545505" cy="766708"/>
          </a:xfrm>
          <a:noFill/>
        </p:spPr>
        <p:txBody>
          <a:bodyPr anchor="ctr">
            <a:noAutofit/>
          </a:bodyPr>
          <a:lstStyle>
            <a:lvl1pPr algn="l">
              <a:lnSpc>
                <a:spcPct val="100000"/>
              </a:lnSpc>
              <a:spcBef>
                <a:spcPts val="0"/>
              </a:spcBef>
              <a:defRPr sz="32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2" name="テキスト プレースホルダー 5"/>
          <p:cNvSpPr>
            <a:spLocks noGrp="1"/>
          </p:cNvSpPr>
          <p:nvPr>
            <p:ph type="body" sz="quarter" idx="23" hasCustomPrompt="1"/>
          </p:nvPr>
        </p:nvSpPr>
        <p:spPr>
          <a:xfrm>
            <a:off x="8700938" y="2983260"/>
            <a:ext cx="4545505" cy="766708"/>
          </a:xfrm>
          <a:noFill/>
        </p:spPr>
        <p:txBody>
          <a:bodyPr anchor="ctr">
            <a:noAutofit/>
          </a:bodyPr>
          <a:lstStyle>
            <a:lvl1pPr algn="l">
              <a:lnSpc>
                <a:spcPct val="100000"/>
              </a:lnSpc>
              <a:spcBef>
                <a:spcPts val="0"/>
              </a:spcBef>
              <a:defRPr sz="32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3" name="テキスト プレースホルダー 5"/>
          <p:cNvSpPr>
            <a:spLocks noGrp="1"/>
          </p:cNvSpPr>
          <p:nvPr>
            <p:ph type="body" sz="quarter" idx="24" hasCustomPrompt="1"/>
          </p:nvPr>
        </p:nvSpPr>
        <p:spPr>
          <a:xfrm>
            <a:off x="12545330" y="6762057"/>
            <a:ext cx="4545505" cy="766708"/>
          </a:xfrm>
          <a:noFill/>
        </p:spPr>
        <p:txBody>
          <a:bodyPr anchor="ctr">
            <a:noAutofit/>
          </a:bodyPr>
          <a:lstStyle>
            <a:lvl1pPr algn="l">
              <a:lnSpc>
                <a:spcPct val="100000"/>
              </a:lnSpc>
              <a:spcBef>
                <a:spcPts val="0"/>
              </a:spcBef>
              <a:defRPr sz="32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Tree>
    <p:extLst>
      <p:ext uri="{BB962C8B-B14F-4D97-AF65-F5344CB8AC3E}">
        <p14:creationId xmlns:p14="http://schemas.microsoft.com/office/powerpoint/2010/main" val="247926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1" decel="10000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26">
                                            <p:txEl>
                                              <p:pRg st="0" end="0"/>
                                            </p:txEl>
                                          </p:spTgt>
                                        </p:tgtEl>
                                        <p:attrNameLst>
                                          <p:attrName>style.visibility</p:attrName>
                                        </p:attrNameLst>
                                      </p:cBhvr>
                                      <p:to>
                                        <p:strVal val="visible"/>
                                      </p:to>
                                    </p:set>
                                    <p:anim calcmode="lin" valueType="num">
                                      <p:cBhvr additive="base">
                                        <p:cTn id="24"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0" nodeType="withEffect">
                                  <p:stCondLst>
                                    <p:cond delay="0"/>
                                  </p:stCondLst>
                                  <p:childTnLst>
                                    <p:set>
                                      <p:cBhvr>
                                        <p:cTn id="27" dur="1" fill="hold">
                                          <p:stCondLst>
                                            <p:cond delay="0"/>
                                          </p:stCondLst>
                                        </p:cTn>
                                        <p:tgtEl>
                                          <p:spTgt spid="30">
                                            <p:txEl>
                                              <p:pRg st="0" end="0"/>
                                            </p:txEl>
                                          </p:spTgt>
                                        </p:tgtEl>
                                        <p:attrNameLst>
                                          <p:attrName>style.visibility</p:attrName>
                                        </p:attrNameLst>
                                      </p:cBhvr>
                                      <p:to>
                                        <p:strVal val="visible"/>
                                      </p:to>
                                    </p:set>
                                    <p:anim calcmode="lin" valueType="num">
                                      <p:cBhvr additive="base">
                                        <p:cTn id="28"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30" fill="hold">
                            <p:stCondLst>
                              <p:cond delay="1500"/>
                            </p:stCondLst>
                            <p:childTnLst>
                              <p:par>
                                <p:cTn id="31" presetID="2" presetClass="entr" presetSubtype="8" decel="100000" fill="hold" nodeType="afterEffect">
                                  <p:stCondLst>
                                    <p:cond delay="25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0-#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par>
                                <p:cTn id="35" presetID="2" presetClass="entr" presetSubtype="8" decel="100000" fill="hold" grpId="0" nodeType="withEffect">
                                  <p:stCondLst>
                                    <p:cond delay="250"/>
                                  </p:stCondLst>
                                  <p:childTnLst>
                                    <p:set>
                                      <p:cBhvr>
                                        <p:cTn id="36" dur="1" fill="hold">
                                          <p:stCondLst>
                                            <p:cond delay="0"/>
                                          </p:stCondLst>
                                        </p:cTn>
                                        <p:tgtEl>
                                          <p:spTgt spid="23">
                                            <p:txEl>
                                              <p:pRg st="0" end="0"/>
                                            </p:txEl>
                                          </p:spTgt>
                                        </p:tgtEl>
                                        <p:attrNameLst>
                                          <p:attrName>style.visibility</p:attrName>
                                        </p:attrNameLst>
                                      </p:cBhvr>
                                      <p:to>
                                        <p:strVal val="visible"/>
                                      </p:to>
                                    </p:set>
                                    <p:anim calcmode="lin" valueType="num">
                                      <p:cBhvr additive="base">
                                        <p:cTn id="37"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250"/>
                            </p:stCondLst>
                            <p:childTnLst>
                              <p:par>
                                <p:cTn id="40" presetID="2" presetClass="entr" presetSubtype="4" decel="10000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28">
                                            <p:txEl>
                                              <p:pRg st="0" end="0"/>
                                            </p:txEl>
                                          </p:spTgt>
                                        </p:tgtEl>
                                        <p:attrNameLst>
                                          <p:attrName>style.visibility</p:attrName>
                                        </p:attrNameLst>
                                      </p:cBhvr>
                                      <p:to>
                                        <p:strVal val="visible"/>
                                      </p:to>
                                    </p:set>
                                    <p:anim calcmode="lin" valueType="num">
                                      <p:cBhvr additive="base">
                                        <p:cTn id="46"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31">
                                            <p:txEl>
                                              <p:pRg st="0" end="0"/>
                                            </p:txEl>
                                          </p:spTgt>
                                        </p:tgtEl>
                                        <p:attrNameLst>
                                          <p:attrName>style.visibility</p:attrName>
                                        </p:attrNameLst>
                                      </p:cBhvr>
                                      <p:to>
                                        <p:strVal val="visible"/>
                                      </p:to>
                                    </p:set>
                                    <p:anim calcmode="lin" valueType="num">
                                      <p:cBhvr additive="base">
                                        <p:cTn id="50"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2750"/>
                            </p:stCondLst>
                            <p:childTnLst>
                              <p:par>
                                <p:cTn id="53" presetID="2" presetClass="entr" presetSubtype="8" decel="100000" fill="hold"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0-#ppt_w/2"/>
                                          </p:val>
                                        </p:tav>
                                        <p:tav tm="100000">
                                          <p:val>
                                            <p:strVal val="#ppt_x"/>
                                          </p:val>
                                        </p:tav>
                                      </p:tavLst>
                                    </p:anim>
                                    <p:anim calcmode="lin" valueType="num">
                                      <p:cBhvr additive="base">
                                        <p:cTn id="56" dur="500" fill="hold"/>
                                        <p:tgtEl>
                                          <p:spTgt spid="9"/>
                                        </p:tgtEl>
                                        <p:attrNameLst>
                                          <p:attrName>ppt_y</p:attrName>
                                        </p:attrNameLst>
                                      </p:cBhvr>
                                      <p:tavLst>
                                        <p:tav tm="0">
                                          <p:val>
                                            <p:strVal val="#ppt_y"/>
                                          </p:val>
                                        </p:tav>
                                        <p:tav tm="100000">
                                          <p:val>
                                            <p:strVal val="#ppt_y"/>
                                          </p:val>
                                        </p:tav>
                                      </p:tavLst>
                                    </p:anim>
                                  </p:childTnLst>
                                </p:cTn>
                              </p:par>
                              <p:par>
                                <p:cTn id="57" presetID="2" presetClass="entr" presetSubtype="8" decel="100000" fill="hold" grpId="0" nodeType="withEffect">
                                  <p:stCondLst>
                                    <p:cond delay="250"/>
                                  </p:stCondLst>
                                  <p:childTnLst>
                                    <p:set>
                                      <p:cBhvr>
                                        <p:cTn id="58" dur="1" fill="hold">
                                          <p:stCondLst>
                                            <p:cond delay="0"/>
                                          </p:stCondLst>
                                        </p:cTn>
                                        <p:tgtEl>
                                          <p:spTgt spid="24">
                                            <p:txEl>
                                              <p:pRg st="0" end="0"/>
                                            </p:txEl>
                                          </p:spTgt>
                                        </p:tgtEl>
                                        <p:attrNameLst>
                                          <p:attrName>style.visibility</p:attrName>
                                        </p:attrNameLst>
                                      </p:cBhvr>
                                      <p:to>
                                        <p:strVal val="visible"/>
                                      </p:to>
                                    </p:set>
                                    <p:anim calcmode="lin" valueType="num">
                                      <p:cBhvr additive="base">
                                        <p:cTn id="59"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3500"/>
                            </p:stCondLst>
                            <p:childTnLst>
                              <p:par>
                                <p:cTn id="62" presetID="2" presetClass="entr" presetSubtype="1" decel="100000"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 calcmode="lin" valueType="num">
                                      <p:cBhvr additive="base">
                                        <p:cTn id="64" dur="500" fill="hold"/>
                                        <p:tgtEl>
                                          <p:spTgt spid="17"/>
                                        </p:tgtEl>
                                        <p:attrNameLst>
                                          <p:attrName>ppt_x</p:attrName>
                                        </p:attrNameLst>
                                      </p:cBhvr>
                                      <p:tavLst>
                                        <p:tav tm="0">
                                          <p:val>
                                            <p:strVal val="#ppt_x"/>
                                          </p:val>
                                        </p:tav>
                                        <p:tav tm="100000">
                                          <p:val>
                                            <p:strVal val="#ppt_x"/>
                                          </p:val>
                                        </p:tav>
                                      </p:tavLst>
                                    </p:anim>
                                    <p:anim calcmode="lin" valueType="num">
                                      <p:cBhvr additive="base">
                                        <p:cTn id="65" dur="500" fill="hold"/>
                                        <p:tgtEl>
                                          <p:spTgt spid="17"/>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0" nodeType="withEffect">
                                  <p:stCondLst>
                                    <p:cond delay="0"/>
                                  </p:stCondLst>
                                  <p:childTnLst>
                                    <p:set>
                                      <p:cBhvr>
                                        <p:cTn id="67" dur="1" fill="hold">
                                          <p:stCondLst>
                                            <p:cond delay="0"/>
                                          </p:stCondLst>
                                        </p:cTn>
                                        <p:tgtEl>
                                          <p:spTgt spid="27">
                                            <p:txEl>
                                              <p:pRg st="0" end="0"/>
                                            </p:txEl>
                                          </p:spTgt>
                                        </p:tgtEl>
                                        <p:attrNameLst>
                                          <p:attrName>style.visibility</p:attrName>
                                        </p:attrNameLst>
                                      </p:cBhvr>
                                      <p:to>
                                        <p:strVal val="visible"/>
                                      </p:to>
                                    </p:set>
                                    <p:anim calcmode="lin" valueType="num">
                                      <p:cBhvr additive="base">
                                        <p:cTn id="68"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27">
                                            <p:txEl>
                                              <p:pRg st="0" end="0"/>
                                            </p:txEl>
                                          </p:spTgt>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0"/>
                                  </p:stCondLst>
                                  <p:childTnLst>
                                    <p:set>
                                      <p:cBhvr>
                                        <p:cTn id="71" dur="1" fill="hold">
                                          <p:stCondLst>
                                            <p:cond delay="0"/>
                                          </p:stCondLst>
                                        </p:cTn>
                                        <p:tgtEl>
                                          <p:spTgt spid="32">
                                            <p:txEl>
                                              <p:pRg st="0" end="0"/>
                                            </p:txEl>
                                          </p:spTgt>
                                        </p:tgtEl>
                                        <p:attrNameLst>
                                          <p:attrName>style.visibility</p:attrName>
                                        </p:attrNameLst>
                                      </p:cBhvr>
                                      <p:to>
                                        <p:strVal val="visible"/>
                                      </p:to>
                                    </p:set>
                                    <p:anim calcmode="lin" valueType="num">
                                      <p:cBhvr additive="base">
                                        <p:cTn id="72"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32">
                                            <p:txEl>
                                              <p:pRg st="0" end="0"/>
                                            </p:txEl>
                                          </p:spTgt>
                                        </p:tgtEl>
                                        <p:attrNameLst>
                                          <p:attrName>ppt_y</p:attrName>
                                        </p:attrNameLst>
                                      </p:cBhvr>
                                      <p:tavLst>
                                        <p:tav tm="0">
                                          <p:val>
                                            <p:strVal val="0-#ppt_h/2"/>
                                          </p:val>
                                        </p:tav>
                                        <p:tav tm="100000">
                                          <p:val>
                                            <p:strVal val="#ppt_y"/>
                                          </p:val>
                                        </p:tav>
                                      </p:tavLst>
                                    </p:anim>
                                  </p:childTnLst>
                                </p:cTn>
                              </p:par>
                            </p:childTnLst>
                          </p:cTn>
                        </p:par>
                        <p:par>
                          <p:cTn id="74" fill="hold">
                            <p:stCondLst>
                              <p:cond delay="4000"/>
                            </p:stCondLst>
                            <p:childTnLst>
                              <p:par>
                                <p:cTn id="75" presetID="2" presetClass="entr" presetSubtype="8" decel="100000" fill="hold" nodeType="afterEffect">
                                  <p:stCondLst>
                                    <p:cond delay="25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500" fill="hold"/>
                                        <p:tgtEl>
                                          <p:spTgt spid="10"/>
                                        </p:tgtEl>
                                        <p:attrNameLst>
                                          <p:attrName>ppt_x</p:attrName>
                                        </p:attrNameLst>
                                      </p:cBhvr>
                                      <p:tavLst>
                                        <p:tav tm="0">
                                          <p:val>
                                            <p:strVal val="0-#ppt_w/2"/>
                                          </p:val>
                                        </p:tav>
                                        <p:tav tm="100000">
                                          <p:val>
                                            <p:strVal val="#ppt_x"/>
                                          </p:val>
                                        </p:tav>
                                      </p:tavLst>
                                    </p:anim>
                                    <p:anim calcmode="lin" valueType="num">
                                      <p:cBhvr additive="base">
                                        <p:cTn id="78" dur="500" fill="hold"/>
                                        <p:tgtEl>
                                          <p:spTgt spid="10"/>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250"/>
                                  </p:stCondLst>
                                  <p:childTnLst>
                                    <p:set>
                                      <p:cBhvr>
                                        <p:cTn id="80" dur="1" fill="hold">
                                          <p:stCondLst>
                                            <p:cond delay="0"/>
                                          </p:stCondLst>
                                        </p:cTn>
                                        <p:tgtEl>
                                          <p:spTgt spid="25">
                                            <p:txEl>
                                              <p:pRg st="0" end="0"/>
                                            </p:txEl>
                                          </p:spTgt>
                                        </p:tgtEl>
                                        <p:attrNameLst>
                                          <p:attrName>style.visibility</p:attrName>
                                        </p:attrNameLst>
                                      </p:cBhvr>
                                      <p:to>
                                        <p:strVal val="visible"/>
                                      </p:to>
                                    </p:set>
                                    <p:anim calcmode="lin" valueType="num">
                                      <p:cBhvr additive="base">
                                        <p:cTn id="81"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2"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83" fill="hold">
                            <p:stCondLst>
                              <p:cond delay="4750"/>
                            </p:stCondLst>
                            <p:childTnLst>
                              <p:par>
                                <p:cTn id="84" presetID="2" presetClass="entr" presetSubtype="4" decel="100000" fill="hold" grpId="0" nodeType="afterEffect">
                                  <p:stCondLst>
                                    <p:cond delay="0"/>
                                  </p:stCondLst>
                                  <p:childTnLst>
                                    <p:set>
                                      <p:cBhvr>
                                        <p:cTn id="85" dur="1" fill="hold">
                                          <p:stCondLst>
                                            <p:cond delay="0"/>
                                          </p:stCondLst>
                                        </p:cTn>
                                        <p:tgtEl>
                                          <p:spTgt spid="21"/>
                                        </p:tgtEl>
                                        <p:attrNameLst>
                                          <p:attrName>style.visibility</p:attrName>
                                        </p:attrNameLst>
                                      </p:cBhvr>
                                      <p:to>
                                        <p:strVal val="visible"/>
                                      </p:to>
                                    </p:set>
                                    <p:anim calcmode="lin" valueType="num">
                                      <p:cBhvr additive="base">
                                        <p:cTn id="86" dur="500" fill="hold"/>
                                        <p:tgtEl>
                                          <p:spTgt spid="21"/>
                                        </p:tgtEl>
                                        <p:attrNameLst>
                                          <p:attrName>ppt_x</p:attrName>
                                        </p:attrNameLst>
                                      </p:cBhvr>
                                      <p:tavLst>
                                        <p:tav tm="0">
                                          <p:val>
                                            <p:strVal val="#ppt_x"/>
                                          </p:val>
                                        </p:tav>
                                        <p:tav tm="100000">
                                          <p:val>
                                            <p:strVal val="#ppt_x"/>
                                          </p:val>
                                        </p:tav>
                                      </p:tavLst>
                                    </p:anim>
                                    <p:anim calcmode="lin" valueType="num">
                                      <p:cBhvr additive="base">
                                        <p:cTn id="87" dur="500" fill="hold"/>
                                        <p:tgtEl>
                                          <p:spTgt spid="21"/>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9">
                                            <p:txEl>
                                              <p:pRg st="0" end="0"/>
                                            </p:txEl>
                                          </p:spTgt>
                                        </p:tgtEl>
                                        <p:attrNameLst>
                                          <p:attrName>style.visibility</p:attrName>
                                        </p:attrNameLst>
                                      </p:cBhvr>
                                      <p:to>
                                        <p:strVal val="visible"/>
                                      </p:to>
                                    </p:set>
                                    <p:anim calcmode="lin" valueType="num">
                                      <p:cBhvr additive="base">
                                        <p:cTn id="90"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3">
                                            <p:txEl>
                                              <p:pRg st="0" end="0"/>
                                            </p:txEl>
                                          </p:spTgt>
                                        </p:tgtEl>
                                        <p:attrNameLst>
                                          <p:attrName>style.visibility</p:attrName>
                                        </p:attrNameLst>
                                      </p:cBhvr>
                                      <p:to>
                                        <p:strVal val="visible"/>
                                      </p:to>
                                    </p:set>
                                    <p:anim calcmode="lin" valueType="num">
                                      <p:cBhvr additive="base">
                                        <p:cTn id="94"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5"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4" grpId="0" animBg="1"/>
      <p:bldP spid="17" grpId="0" animBg="1"/>
      <p:bldP spid="21" grpId="0" animBg="1"/>
      <p:bldP spid="22" grpId="0" build="p">
        <p:tmplLst>
          <p:tmpl lvl="1">
            <p:tnLst>
              <p:par>
                <p:cTn presetID="2" presetClass="entr" presetSubtype="8"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8" decel="10000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1"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0-#ppt_h/2"/>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4"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1"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rot="-180000">
            <a:off x="668304" y="555289"/>
            <a:ext cx="17023562" cy="9132506"/>
          </a:xfrm>
          <a:effectLst>
            <a:outerShdw blurRad="50800" dist="101600" dir="2700000" algn="tl" rotWithShape="0">
              <a:prstClr val="black">
                <a:alpha val="40000"/>
              </a:prstClr>
            </a:outerShdw>
          </a:effectLst>
        </p:spPr>
        <p:txBody>
          <a:bodyPr/>
          <a:lstStyle>
            <a:lvl1pPr>
              <a:defRPr baseline="0"/>
            </a:lvl1pPr>
          </a:lstStyle>
          <a:p>
            <a:r>
              <a:rPr kumimoji="1" lang="en-US" altLang="ja-JP" dirty="0" smtClean="0"/>
              <a:t>Add an image here</a:t>
            </a:r>
            <a:endParaRPr kumimoji="1" lang="ja-JP" altLang="en-US" dirty="0"/>
          </a:p>
        </p:txBody>
      </p:sp>
      <p:sp>
        <p:nvSpPr>
          <p:cNvPr id="14" name="テキスト プレースホルダー 13"/>
          <p:cNvSpPr>
            <a:spLocks noGrp="1"/>
          </p:cNvSpPr>
          <p:nvPr>
            <p:ph type="body" sz="quarter" idx="11" hasCustomPrompt="1"/>
          </p:nvPr>
        </p:nvSpPr>
        <p:spPr>
          <a:xfrm>
            <a:off x="1" y="7168725"/>
            <a:ext cx="18286412" cy="2197247"/>
          </a:xfrm>
          <a:blipFill>
            <a:blip r:embed="rId2"/>
            <a:stretch>
              <a:fillRect/>
            </a:stretch>
          </a:blipFill>
        </p:spPr>
        <p:txBody>
          <a:bodyPr/>
          <a:lstStyle/>
          <a:p>
            <a:pPr lvl="0"/>
            <a:r>
              <a:rPr kumimoji="1" lang="en-US" altLang="ja-JP" dirty="0" smtClean="0"/>
              <a:t> </a:t>
            </a:r>
            <a:endParaRPr kumimoji="1" lang="ja-JP" altLang="en-US" dirty="0"/>
          </a:p>
        </p:txBody>
      </p:sp>
      <p:sp>
        <p:nvSpPr>
          <p:cNvPr id="11" name="タイトル 1"/>
          <p:cNvSpPr>
            <a:spLocks noGrp="1"/>
          </p:cNvSpPr>
          <p:nvPr>
            <p:ph type="title" hasCustomPrompt="1"/>
          </p:nvPr>
        </p:nvSpPr>
        <p:spPr>
          <a:xfrm>
            <a:off x="2712946" y="7888805"/>
            <a:ext cx="15206235" cy="1260140"/>
          </a:xfrm>
          <a:prstGeom prst="rect">
            <a:avLst/>
          </a:prstGeom>
        </p:spPr>
        <p:txBody>
          <a:bodyPr anchor="ctr">
            <a:noAutofit/>
          </a:bodyPr>
          <a:lstStyle>
            <a:lvl1pPr algn="l">
              <a:defRPr sz="6600" kern="0" spc="1000" baseline="0">
                <a:solidFill>
                  <a:schemeClr val="bg1"/>
                </a:solidFill>
                <a:effectLst>
                  <a:outerShdw blurRad="50800" dist="25400" dir="2700000" algn="tl" rotWithShape="0">
                    <a:schemeClr val="tx1">
                      <a:alpha val="40000"/>
                    </a:schemeClr>
                  </a:outerShdw>
                </a:effectLst>
              </a:defRPr>
            </a:lvl1pPr>
          </a:lstStyle>
          <a:p>
            <a:r>
              <a:rPr kumimoji="1" lang="en-US" altLang="ja-JP" dirty="0" smtClean="0"/>
              <a:t>SUBSECTION NAME</a:t>
            </a:r>
            <a:endParaRPr kumimoji="1" lang="ja-JP" altLang="en-US" dirty="0"/>
          </a:p>
        </p:txBody>
      </p:sp>
      <p:sp>
        <p:nvSpPr>
          <p:cNvPr id="5" name="テキスト プレースホルダー 5"/>
          <p:cNvSpPr>
            <a:spLocks noGrp="1"/>
          </p:cNvSpPr>
          <p:nvPr>
            <p:ph type="body" sz="quarter" idx="12" hasCustomPrompt="1"/>
          </p:nvPr>
        </p:nvSpPr>
        <p:spPr>
          <a:xfrm>
            <a:off x="2712945" y="7528765"/>
            <a:ext cx="14740451" cy="575841"/>
          </a:xfrm>
        </p:spPr>
        <p:txBody>
          <a:bodyPr>
            <a:noAutofit/>
          </a:bodyPr>
          <a:lstStyle>
            <a:lvl1pPr algn="l">
              <a:spcBef>
                <a:spcPts val="0"/>
              </a:spcBef>
              <a:defRPr sz="2800" spc="600" baseline="0">
                <a:solidFill>
                  <a:schemeClr val="bg2"/>
                </a:solidFill>
                <a:effectLst>
                  <a:outerShdw blurRad="50800" dist="38100" dir="2700000" algn="tl" rotWithShape="0">
                    <a:schemeClr val="tx1">
                      <a:alpha val="75000"/>
                    </a:schemeClr>
                  </a:outerShdw>
                </a:effectLst>
              </a:defRPr>
            </a:lvl1pPr>
          </a:lstStyle>
          <a:p>
            <a:pPr lvl="0"/>
            <a:r>
              <a:rPr kumimoji="1" lang="en-US" altLang="ja-JP" dirty="0" smtClean="0"/>
              <a:t>SECTION NUMBER</a:t>
            </a:r>
            <a:endParaRPr kumimoji="1" lang="ja-JP" altLang="en-US" dirty="0" smtClean="0"/>
          </a:p>
        </p:txBody>
      </p:sp>
      <p:sp>
        <p:nvSpPr>
          <p:cNvPr id="6" name="図プレースホルダー 7"/>
          <p:cNvSpPr>
            <a:spLocks noGrp="1"/>
          </p:cNvSpPr>
          <p:nvPr>
            <p:ph type="pic" sz="quarter" idx="15" hasCustomPrompt="1"/>
          </p:nvPr>
        </p:nvSpPr>
        <p:spPr>
          <a:xfrm rot="21600000">
            <a:off x="952296" y="7483759"/>
            <a:ext cx="1575175" cy="1573323"/>
          </a:xfrm>
        </p:spPr>
        <p:txBody>
          <a:bodyPr>
            <a:normAutofit/>
          </a:bodyPr>
          <a:lstStyle>
            <a:lvl1pPr>
              <a:defRPr sz="18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91462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22" presetClass="entr" presetSubtype="2" fill="hold" grpId="0" nodeType="withEffect">
                                  <p:stCondLst>
                                    <p:cond delay="500"/>
                                  </p:stCondLst>
                                  <p:childTnLst>
                                    <p:set>
                                      <p:cBhvr>
                                        <p:cTn id="19" dur="1" fill="hold">
                                          <p:stCondLst>
                                            <p:cond delay="0"/>
                                          </p:stCondLst>
                                        </p:cTn>
                                        <p:tgtEl>
                                          <p:spTgt spid="6"/>
                                        </p:tgtEl>
                                        <p:attrNameLst>
                                          <p:attrName>style.visibility</p:attrName>
                                        </p:attrNameLst>
                                      </p:cBhvr>
                                      <p:to>
                                        <p:strVal val="visible"/>
                                      </p:to>
                                    </p:set>
                                    <p:animEffect transition="in" filter="wipe(right)">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tmplLst>
          <p:tmpl>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1"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ist 1">
    <p:spTree>
      <p:nvGrpSpPr>
        <p:cNvPr id="1" name=""/>
        <p:cNvGrpSpPr/>
        <p:nvPr/>
      </p:nvGrpSpPr>
      <p:grpSpPr>
        <a:xfrm>
          <a:off x="0" y="0"/>
          <a:ext cx="0" cy="0"/>
          <a:chOff x="0" y="0"/>
          <a:chExt cx="0" cy="0"/>
        </a:xfrm>
      </p:grpSpPr>
      <p:sp>
        <p:nvSpPr>
          <p:cNvPr id="23" name="正方形/長方形 22"/>
          <p:cNvSpPr/>
          <p:nvPr userDrawn="1"/>
        </p:nvSpPr>
        <p:spPr>
          <a:xfrm>
            <a:off x="0" y="7244820"/>
            <a:ext cx="18286413" cy="161632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6" name="正方形/長方形 5"/>
          <p:cNvSpPr/>
          <p:nvPr userDrawn="1"/>
        </p:nvSpPr>
        <p:spPr>
          <a:xfrm>
            <a:off x="0" y="2867148"/>
            <a:ext cx="18286413" cy="4191017"/>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図プレースホルダー 7"/>
          <p:cNvSpPr>
            <a:spLocks noGrp="1"/>
          </p:cNvSpPr>
          <p:nvPr>
            <p:ph type="pic" sz="quarter" idx="16" hasCustomPrompt="1"/>
          </p:nvPr>
        </p:nvSpPr>
        <p:spPr>
          <a:xfrm rot="21600000">
            <a:off x="1942406" y="3446045"/>
            <a:ext cx="585753" cy="585065"/>
          </a:xfrm>
        </p:spPr>
        <p:txBody>
          <a:bodyPr>
            <a:normAutofit/>
          </a:bodyPr>
          <a:lstStyle>
            <a:lvl1pPr>
              <a:defRPr sz="1800"/>
            </a:lvl1pPr>
          </a:lstStyle>
          <a:p>
            <a:r>
              <a:rPr kumimoji="1" lang="en-US" altLang="ja-JP" dirty="0" smtClean="0"/>
              <a:t> </a:t>
            </a:r>
            <a:endParaRPr kumimoji="1" lang="ja-JP" altLang="en-US" dirty="0"/>
          </a:p>
        </p:txBody>
      </p:sp>
      <p:sp>
        <p:nvSpPr>
          <p:cNvPr id="8" name="テキスト プレースホルダー 5"/>
          <p:cNvSpPr>
            <a:spLocks noGrp="1"/>
          </p:cNvSpPr>
          <p:nvPr>
            <p:ph type="body" sz="quarter" idx="19" hasCustomPrompt="1"/>
          </p:nvPr>
        </p:nvSpPr>
        <p:spPr>
          <a:xfrm>
            <a:off x="2546373" y="3207658"/>
            <a:ext cx="6858884" cy="1078494"/>
          </a:xfrm>
          <a:noFill/>
        </p:spPr>
        <p:txBody>
          <a:bodyPr anchor="ctr">
            <a:noAutofit/>
          </a:bodyPr>
          <a:lstStyle>
            <a:lvl1pPr marL="0" indent="0" algn="l">
              <a:lnSpc>
                <a:spcPct val="110000"/>
              </a:lnSpc>
              <a:spcBef>
                <a:spcPts val="0"/>
              </a:spcBef>
              <a:buClr>
                <a:schemeClr val="tx1">
                  <a:lumMod val="50000"/>
                </a:schemeClr>
              </a:buClr>
              <a:buFont typeface="Wingdings" panose="05000000000000000000" pitchFamily="2" charset="2"/>
              <a:buNone/>
              <a:defRPr sz="28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2" name="図プレースホルダー 7"/>
          <p:cNvSpPr>
            <a:spLocks noGrp="1"/>
          </p:cNvSpPr>
          <p:nvPr>
            <p:ph type="pic" sz="quarter" idx="20" hasCustomPrompt="1"/>
          </p:nvPr>
        </p:nvSpPr>
        <p:spPr>
          <a:xfrm rot="21600000">
            <a:off x="1943044" y="4670124"/>
            <a:ext cx="585753" cy="585065"/>
          </a:xfrm>
        </p:spPr>
        <p:txBody>
          <a:bodyPr>
            <a:normAutofit/>
          </a:bodyPr>
          <a:lstStyle>
            <a:lvl1pPr>
              <a:defRPr sz="1800"/>
            </a:lvl1pPr>
          </a:lstStyle>
          <a:p>
            <a:r>
              <a:rPr kumimoji="1" lang="en-US" altLang="ja-JP" dirty="0" smtClean="0"/>
              <a:t> </a:t>
            </a:r>
            <a:endParaRPr kumimoji="1" lang="ja-JP" altLang="en-US" dirty="0"/>
          </a:p>
        </p:txBody>
      </p:sp>
      <p:sp>
        <p:nvSpPr>
          <p:cNvPr id="13" name="テキスト プレースホルダー 5"/>
          <p:cNvSpPr>
            <a:spLocks noGrp="1"/>
          </p:cNvSpPr>
          <p:nvPr>
            <p:ph type="body" sz="quarter" idx="21" hasCustomPrompt="1"/>
          </p:nvPr>
        </p:nvSpPr>
        <p:spPr>
          <a:xfrm>
            <a:off x="2547011" y="4431737"/>
            <a:ext cx="6858884" cy="1078494"/>
          </a:xfrm>
          <a:noFill/>
        </p:spPr>
        <p:txBody>
          <a:bodyPr anchor="ctr">
            <a:noAutofit/>
          </a:bodyPr>
          <a:lstStyle>
            <a:lvl1pPr marL="0" indent="0" algn="l">
              <a:lnSpc>
                <a:spcPct val="110000"/>
              </a:lnSpc>
              <a:spcBef>
                <a:spcPts val="0"/>
              </a:spcBef>
              <a:buClr>
                <a:schemeClr val="tx1">
                  <a:lumMod val="50000"/>
                </a:schemeClr>
              </a:buClr>
              <a:buFont typeface="Wingdings" panose="05000000000000000000" pitchFamily="2" charset="2"/>
              <a:buNone/>
              <a:defRPr sz="28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4" name="図プレースホルダー 7"/>
          <p:cNvSpPr>
            <a:spLocks noGrp="1"/>
          </p:cNvSpPr>
          <p:nvPr>
            <p:ph type="pic" sz="quarter" idx="22" hasCustomPrompt="1"/>
          </p:nvPr>
        </p:nvSpPr>
        <p:spPr>
          <a:xfrm rot="21600000">
            <a:off x="1942406" y="5894545"/>
            <a:ext cx="585753" cy="585065"/>
          </a:xfrm>
        </p:spPr>
        <p:txBody>
          <a:bodyPr>
            <a:normAutofit/>
          </a:bodyPr>
          <a:lstStyle>
            <a:lvl1pPr>
              <a:defRPr sz="1800"/>
            </a:lvl1pPr>
          </a:lstStyle>
          <a:p>
            <a:r>
              <a:rPr kumimoji="1" lang="en-US" altLang="ja-JP" dirty="0" smtClean="0"/>
              <a:t> </a:t>
            </a:r>
            <a:endParaRPr kumimoji="1" lang="ja-JP" altLang="en-US" dirty="0"/>
          </a:p>
        </p:txBody>
      </p:sp>
      <p:sp>
        <p:nvSpPr>
          <p:cNvPr id="15" name="テキスト プレースホルダー 5"/>
          <p:cNvSpPr>
            <a:spLocks noGrp="1"/>
          </p:cNvSpPr>
          <p:nvPr>
            <p:ph type="body" sz="quarter" idx="23" hasCustomPrompt="1"/>
          </p:nvPr>
        </p:nvSpPr>
        <p:spPr>
          <a:xfrm>
            <a:off x="2546373" y="5656158"/>
            <a:ext cx="6858884" cy="1078494"/>
          </a:xfrm>
          <a:noFill/>
        </p:spPr>
        <p:txBody>
          <a:bodyPr anchor="ctr">
            <a:noAutofit/>
          </a:bodyPr>
          <a:lstStyle>
            <a:lvl1pPr marL="0" indent="0" algn="l">
              <a:lnSpc>
                <a:spcPct val="110000"/>
              </a:lnSpc>
              <a:spcBef>
                <a:spcPts val="0"/>
              </a:spcBef>
              <a:buClr>
                <a:schemeClr val="tx1">
                  <a:lumMod val="50000"/>
                </a:schemeClr>
              </a:buClr>
              <a:buFont typeface="Wingdings" panose="05000000000000000000" pitchFamily="2" charset="2"/>
              <a:buNone/>
              <a:defRPr sz="28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6" name="図プレースホルダー 7"/>
          <p:cNvSpPr>
            <a:spLocks noGrp="1"/>
          </p:cNvSpPr>
          <p:nvPr>
            <p:ph type="pic" sz="quarter" idx="24" hasCustomPrompt="1"/>
          </p:nvPr>
        </p:nvSpPr>
        <p:spPr>
          <a:xfrm rot="21600000">
            <a:off x="9548252" y="3446045"/>
            <a:ext cx="585753" cy="585065"/>
          </a:xfrm>
        </p:spPr>
        <p:txBody>
          <a:bodyPr>
            <a:normAutofit/>
          </a:bodyPr>
          <a:lstStyle>
            <a:lvl1pPr>
              <a:defRPr sz="1800"/>
            </a:lvl1pPr>
          </a:lstStyle>
          <a:p>
            <a:r>
              <a:rPr kumimoji="1" lang="en-US" altLang="ja-JP" dirty="0" smtClean="0"/>
              <a:t> </a:t>
            </a:r>
            <a:endParaRPr kumimoji="1" lang="ja-JP" altLang="en-US" dirty="0"/>
          </a:p>
        </p:txBody>
      </p:sp>
      <p:sp>
        <p:nvSpPr>
          <p:cNvPr id="17" name="テキスト プレースホルダー 5"/>
          <p:cNvSpPr>
            <a:spLocks noGrp="1"/>
          </p:cNvSpPr>
          <p:nvPr>
            <p:ph type="body" sz="quarter" idx="25" hasCustomPrompt="1"/>
          </p:nvPr>
        </p:nvSpPr>
        <p:spPr>
          <a:xfrm>
            <a:off x="10152219" y="3207658"/>
            <a:ext cx="6858884" cy="1078494"/>
          </a:xfrm>
          <a:noFill/>
        </p:spPr>
        <p:txBody>
          <a:bodyPr anchor="ctr">
            <a:noAutofit/>
          </a:bodyPr>
          <a:lstStyle>
            <a:lvl1pPr marL="0" indent="0" algn="l">
              <a:lnSpc>
                <a:spcPct val="110000"/>
              </a:lnSpc>
              <a:spcBef>
                <a:spcPts val="0"/>
              </a:spcBef>
              <a:buClr>
                <a:schemeClr val="tx1">
                  <a:lumMod val="50000"/>
                </a:schemeClr>
              </a:buClr>
              <a:buFont typeface="Wingdings" panose="05000000000000000000" pitchFamily="2" charset="2"/>
              <a:buNone/>
              <a:defRPr sz="28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8" name="図プレースホルダー 7"/>
          <p:cNvSpPr>
            <a:spLocks noGrp="1"/>
          </p:cNvSpPr>
          <p:nvPr>
            <p:ph type="pic" sz="quarter" idx="26" hasCustomPrompt="1"/>
          </p:nvPr>
        </p:nvSpPr>
        <p:spPr>
          <a:xfrm rot="21600000">
            <a:off x="9548890" y="4670124"/>
            <a:ext cx="585753" cy="585065"/>
          </a:xfrm>
        </p:spPr>
        <p:txBody>
          <a:bodyPr>
            <a:normAutofit/>
          </a:bodyPr>
          <a:lstStyle>
            <a:lvl1pPr>
              <a:defRPr sz="1800"/>
            </a:lvl1pPr>
          </a:lstStyle>
          <a:p>
            <a:r>
              <a:rPr kumimoji="1" lang="en-US" altLang="ja-JP" dirty="0" smtClean="0"/>
              <a:t> </a:t>
            </a:r>
            <a:endParaRPr kumimoji="1" lang="ja-JP" altLang="en-US" dirty="0"/>
          </a:p>
        </p:txBody>
      </p:sp>
      <p:sp>
        <p:nvSpPr>
          <p:cNvPr id="19" name="テキスト プレースホルダー 5"/>
          <p:cNvSpPr>
            <a:spLocks noGrp="1"/>
          </p:cNvSpPr>
          <p:nvPr>
            <p:ph type="body" sz="quarter" idx="27" hasCustomPrompt="1"/>
          </p:nvPr>
        </p:nvSpPr>
        <p:spPr>
          <a:xfrm>
            <a:off x="10152857" y="4431737"/>
            <a:ext cx="6858884" cy="1078494"/>
          </a:xfrm>
          <a:noFill/>
        </p:spPr>
        <p:txBody>
          <a:bodyPr anchor="ctr">
            <a:noAutofit/>
          </a:bodyPr>
          <a:lstStyle>
            <a:lvl1pPr marL="0" indent="0" algn="l">
              <a:lnSpc>
                <a:spcPct val="110000"/>
              </a:lnSpc>
              <a:spcBef>
                <a:spcPts val="0"/>
              </a:spcBef>
              <a:buClr>
                <a:schemeClr val="tx1">
                  <a:lumMod val="50000"/>
                </a:schemeClr>
              </a:buClr>
              <a:buFont typeface="Wingdings" panose="05000000000000000000" pitchFamily="2" charset="2"/>
              <a:buNone/>
              <a:defRPr sz="28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0" name="図プレースホルダー 7"/>
          <p:cNvSpPr>
            <a:spLocks noGrp="1"/>
          </p:cNvSpPr>
          <p:nvPr>
            <p:ph type="pic" sz="quarter" idx="28" hasCustomPrompt="1"/>
          </p:nvPr>
        </p:nvSpPr>
        <p:spPr>
          <a:xfrm rot="21600000">
            <a:off x="9548252" y="5894545"/>
            <a:ext cx="585753" cy="585065"/>
          </a:xfrm>
        </p:spPr>
        <p:txBody>
          <a:bodyPr>
            <a:normAutofit/>
          </a:bodyPr>
          <a:lstStyle>
            <a:lvl1pPr>
              <a:defRPr sz="1800"/>
            </a:lvl1pPr>
          </a:lstStyle>
          <a:p>
            <a:r>
              <a:rPr kumimoji="1" lang="en-US" altLang="ja-JP" dirty="0" smtClean="0"/>
              <a:t> </a:t>
            </a:r>
            <a:endParaRPr kumimoji="1" lang="ja-JP" altLang="en-US" dirty="0"/>
          </a:p>
        </p:txBody>
      </p:sp>
      <p:sp>
        <p:nvSpPr>
          <p:cNvPr id="21" name="テキスト プレースホルダー 5"/>
          <p:cNvSpPr>
            <a:spLocks noGrp="1"/>
          </p:cNvSpPr>
          <p:nvPr>
            <p:ph type="body" sz="quarter" idx="29" hasCustomPrompt="1"/>
          </p:nvPr>
        </p:nvSpPr>
        <p:spPr>
          <a:xfrm>
            <a:off x="10152219" y="5656158"/>
            <a:ext cx="6858884" cy="1078494"/>
          </a:xfrm>
          <a:noFill/>
        </p:spPr>
        <p:txBody>
          <a:bodyPr anchor="ctr">
            <a:noAutofit/>
          </a:bodyPr>
          <a:lstStyle>
            <a:lvl1pPr marL="0" indent="0" algn="l">
              <a:lnSpc>
                <a:spcPct val="110000"/>
              </a:lnSpc>
              <a:spcBef>
                <a:spcPts val="0"/>
              </a:spcBef>
              <a:buClr>
                <a:schemeClr val="tx1">
                  <a:lumMod val="50000"/>
                </a:schemeClr>
              </a:buClr>
              <a:buFont typeface="Wingdings" panose="05000000000000000000" pitchFamily="2" charset="2"/>
              <a:buNone/>
              <a:defRPr sz="28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2" name="テキスト プレースホルダー 5"/>
          <p:cNvSpPr>
            <a:spLocks noGrp="1"/>
          </p:cNvSpPr>
          <p:nvPr>
            <p:ph type="body" sz="quarter" idx="13" hasCustomPrompt="1"/>
          </p:nvPr>
        </p:nvSpPr>
        <p:spPr>
          <a:xfrm>
            <a:off x="794779" y="7377906"/>
            <a:ext cx="16696854" cy="1350149"/>
          </a:xfrm>
          <a:noFill/>
        </p:spPr>
        <p:txBody>
          <a:bodyPr anchor="ctr">
            <a:noAutofit/>
          </a:bodyPr>
          <a:lstStyle>
            <a:lvl1pPr algn="ctr">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377247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wipe(left)">
                                      <p:cBhvr>
                                        <p:cTn id="15" dur="500"/>
                                        <p:tgtEl>
                                          <p:spTgt spid="8">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wipe(left)">
                                      <p:cBhvr>
                                        <p:cTn id="23" dur="500"/>
                                        <p:tgtEl>
                                          <p:spTgt spid="13">
                                            <p:txEl>
                                              <p:pRg st="0" end="0"/>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animEffect transition="in" filter="wipe(left)">
                                      <p:cBhvr>
                                        <p:cTn id="31" dur="500"/>
                                        <p:tgtEl>
                                          <p:spTgt spid="15">
                                            <p:txEl>
                                              <p:pRg st="0" end="0"/>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7">
                                            <p:txEl>
                                              <p:pRg st="0" end="0"/>
                                            </p:txEl>
                                          </p:spTgt>
                                        </p:tgtEl>
                                        <p:attrNameLst>
                                          <p:attrName>style.visibility</p:attrName>
                                        </p:attrNameLst>
                                      </p:cBhvr>
                                      <p:to>
                                        <p:strVal val="visible"/>
                                      </p:to>
                                    </p:set>
                                    <p:animEffect transition="in" filter="wipe(left)">
                                      <p:cBhvr>
                                        <p:cTn id="39" dur="500"/>
                                        <p:tgtEl>
                                          <p:spTgt spid="17">
                                            <p:txEl>
                                              <p:pRg st="0" end="0"/>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19">
                                            <p:txEl>
                                              <p:pRg st="0" end="0"/>
                                            </p:txEl>
                                          </p:spTgt>
                                        </p:tgtEl>
                                        <p:attrNameLst>
                                          <p:attrName>style.visibility</p:attrName>
                                        </p:attrNameLst>
                                      </p:cBhvr>
                                      <p:to>
                                        <p:strVal val="visible"/>
                                      </p:to>
                                    </p:set>
                                    <p:animEffect transition="in" filter="wipe(left)">
                                      <p:cBhvr>
                                        <p:cTn id="47" dur="500"/>
                                        <p:tgtEl>
                                          <p:spTgt spid="19">
                                            <p:txEl>
                                              <p:pRg st="0" end="0"/>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21">
                                            <p:txEl>
                                              <p:pRg st="0" end="0"/>
                                            </p:txEl>
                                          </p:spTgt>
                                        </p:tgtEl>
                                        <p:attrNameLst>
                                          <p:attrName>style.visibility</p:attrName>
                                        </p:attrNameLst>
                                      </p:cBhvr>
                                      <p:to>
                                        <p:strVal val="visible"/>
                                      </p:to>
                                    </p:set>
                                    <p:animEffect transition="in" filter="wipe(left)">
                                      <p:cBhvr>
                                        <p:cTn id="55" dur="500"/>
                                        <p:tgtEl>
                                          <p:spTgt spid="21">
                                            <p:txEl>
                                              <p:pRg st="0" end="0"/>
                                            </p:txEl>
                                          </p:spTgt>
                                        </p:tgtEl>
                                      </p:cBhvr>
                                    </p:animEffect>
                                  </p:childTnLst>
                                </p:cTn>
                              </p:par>
                            </p:childTnLst>
                          </p:cTn>
                        </p:par>
                        <p:par>
                          <p:cTn id="56" fill="hold">
                            <p:stCondLst>
                              <p:cond delay="6500"/>
                            </p:stCondLst>
                            <p:childTnLst>
                              <p:par>
                                <p:cTn id="57" presetID="16" presetClass="entr" presetSubtype="37" fill="hold" grpId="0" nodeType="afterEffect">
                                  <p:stCondLst>
                                    <p:cond delay="250"/>
                                  </p:stCondLst>
                                  <p:childTnLst>
                                    <p:set>
                                      <p:cBhvr>
                                        <p:cTn id="58" dur="1" fill="hold">
                                          <p:stCondLst>
                                            <p:cond delay="0"/>
                                          </p:stCondLst>
                                        </p:cTn>
                                        <p:tgtEl>
                                          <p:spTgt spid="23"/>
                                        </p:tgtEl>
                                        <p:attrNameLst>
                                          <p:attrName>style.visibility</p:attrName>
                                        </p:attrNameLst>
                                      </p:cBhvr>
                                      <p:to>
                                        <p:strVal val="visible"/>
                                      </p:to>
                                    </p:set>
                                    <p:animEffect transition="in" filter="barn(outVertical)">
                                      <p:cBhvr>
                                        <p:cTn id="59" dur="500"/>
                                        <p:tgtEl>
                                          <p:spTgt spid="23"/>
                                        </p:tgtEl>
                                      </p:cBhvr>
                                    </p:animEffect>
                                  </p:childTnLst>
                                </p:cTn>
                              </p:par>
                            </p:childTnLst>
                          </p:cTn>
                        </p:par>
                        <p:par>
                          <p:cTn id="60" fill="hold">
                            <p:stCondLst>
                              <p:cond delay="7250"/>
                            </p:stCondLst>
                            <p:childTnLst>
                              <p:par>
                                <p:cTn id="61" presetID="10" presetClass="entr" presetSubtype="0" fill="hold" grpId="0"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6" grpId="0" animBg="1"/>
      <p:bldP spid="7" grpId="0"/>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p:tmplLst>
          <p:tmpl>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1" name="正方形/長方形 20"/>
          <p:cNvSpPr/>
          <p:nvPr userDrawn="1"/>
        </p:nvSpPr>
        <p:spPr>
          <a:xfrm>
            <a:off x="888078" y="2852631"/>
            <a:ext cx="16180722" cy="1632283"/>
          </a:xfrm>
          <a:prstGeom prst="rect">
            <a:avLst/>
          </a:pr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9" name="図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558" y="2940814"/>
            <a:ext cx="5732556" cy="1424645"/>
          </a:xfrm>
          <a:prstGeom prst="rect">
            <a:avLst/>
          </a:prstGeom>
        </p:spPr>
      </p:pic>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6" name="テキスト プレースホルダー 5"/>
          <p:cNvSpPr>
            <a:spLocks noGrp="1"/>
          </p:cNvSpPr>
          <p:nvPr>
            <p:ph type="body" sz="quarter" idx="21" hasCustomPrompt="1"/>
          </p:nvPr>
        </p:nvSpPr>
        <p:spPr>
          <a:xfrm>
            <a:off x="1120310" y="3020231"/>
            <a:ext cx="5469176" cy="1327468"/>
          </a:xfrm>
          <a:noFill/>
        </p:spPr>
        <p:txBody>
          <a:bodyPr anchor="ctr">
            <a:noAutofit/>
          </a:bodyPr>
          <a:lstStyle>
            <a:lvl1pPr algn="ctr">
              <a:lnSpc>
                <a:spcPct val="100000"/>
              </a:lnSpc>
              <a:spcBef>
                <a:spcPts val="0"/>
              </a:spcBef>
              <a:defRPr sz="48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8" name="テキスト プレースホルダー 5"/>
          <p:cNvSpPr>
            <a:spLocks noGrp="1"/>
          </p:cNvSpPr>
          <p:nvPr>
            <p:ph type="body" sz="quarter" idx="19" hasCustomPrompt="1"/>
          </p:nvPr>
        </p:nvSpPr>
        <p:spPr>
          <a:xfrm>
            <a:off x="6865256" y="2972087"/>
            <a:ext cx="9826167" cy="1393372"/>
          </a:xfrm>
          <a:noFill/>
        </p:spPr>
        <p:txBody>
          <a:bodyPr anchor="ctr">
            <a:noAutofit/>
          </a:bodyPr>
          <a:lstStyle>
            <a:lvl1pPr marL="0" indent="0" algn="l">
              <a:lnSpc>
                <a:spcPct val="110000"/>
              </a:lnSpc>
              <a:spcBef>
                <a:spcPts val="0"/>
              </a:spcBef>
              <a:buClr>
                <a:schemeClr val="tx1">
                  <a:lumMod val="50000"/>
                </a:schemeClr>
              </a:buClr>
              <a:buFont typeface="Wingdings" panose="05000000000000000000" pitchFamily="2" charset="2"/>
              <a:buNone/>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40" name="正方形/長方形 39"/>
          <p:cNvSpPr/>
          <p:nvPr userDrawn="1"/>
        </p:nvSpPr>
        <p:spPr>
          <a:xfrm>
            <a:off x="888078" y="4945818"/>
            <a:ext cx="16180722" cy="1632283"/>
          </a:xfrm>
          <a:prstGeom prst="rect">
            <a:avLst/>
          </a:pr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1" name="図 4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558" y="5034001"/>
            <a:ext cx="5732556" cy="1424645"/>
          </a:xfrm>
          <a:prstGeom prst="rect">
            <a:avLst/>
          </a:prstGeom>
        </p:spPr>
      </p:pic>
      <p:sp>
        <p:nvSpPr>
          <p:cNvPr id="42" name="テキスト プレースホルダー 5"/>
          <p:cNvSpPr>
            <a:spLocks noGrp="1"/>
          </p:cNvSpPr>
          <p:nvPr>
            <p:ph type="body" sz="quarter" idx="22" hasCustomPrompt="1"/>
          </p:nvPr>
        </p:nvSpPr>
        <p:spPr>
          <a:xfrm>
            <a:off x="1120310" y="5113418"/>
            <a:ext cx="5469176" cy="1327468"/>
          </a:xfrm>
          <a:noFill/>
        </p:spPr>
        <p:txBody>
          <a:bodyPr anchor="ctr">
            <a:noAutofit/>
          </a:bodyPr>
          <a:lstStyle>
            <a:lvl1pPr algn="ctr">
              <a:lnSpc>
                <a:spcPct val="100000"/>
              </a:lnSpc>
              <a:spcBef>
                <a:spcPts val="0"/>
              </a:spcBef>
              <a:defRPr sz="48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3" name="テキスト プレースホルダー 5"/>
          <p:cNvSpPr>
            <a:spLocks noGrp="1"/>
          </p:cNvSpPr>
          <p:nvPr>
            <p:ph type="body" sz="quarter" idx="23" hasCustomPrompt="1"/>
          </p:nvPr>
        </p:nvSpPr>
        <p:spPr>
          <a:xfrm>
            <a:off x="6865256" y="5065274"/>
            <a:ext cx="9826167" cy="1393372"/>
          </a:xfrm>
          <a:noFill/>
        </p:spPr>
        <p:txBody>
          <a:bodyPr anchor="ctr">
            <a:noAutofit/>
          </a:bodyPr>
          <a:lstStyle>
            <a:lvl1pPr marL="0" indent="0" algn="l">
              <a:lnSpc>
                <a:spcPct val="110000"/>
              </a:lnSpc>
              <a:spcBef>
                <a:spcPts val="0"/>
              </a:spcBef>
              <a:buClr>
                <a:schemeClr val="tx1">
                  <a:lumMod val="50000"/>
                </a:schemeClr>
              </a:buClr>
              <a:buFont typeface="Wingdings" panose="05000000000000000000" pitchFamily="2" charset="2"/>
              <a:buNone/>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44" name="正方形/長方形 43"/>
          <p:cNvSpPr/>
          <p:nvPr userDrawn="1"/>
        </p:nvSpPr>
        <p:spPr>
          <a:xfrm>
            <a:off x="888078" y="7022527"/>
            <a:ext cx="16180722" cy="1632283"/>
          </a:xfrm>
          <a:prstGeom prst="rect">
            <a:avLst/>
          </a:pr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5" name="図 4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558" y="7110710"/>
            <a:ext cx="5732556" cy="1424645"/>
          </a:xfrm>
          <a:prstGeom prst="rect">
            <a:avLst/>
          </a:prstGeom>
        </p:spPr>
      </p:pic>
      <p:sp>
        <p:nvSpPr>
          <p:cNvPr id="46" name="テキスト プレースホルダー 5"/>
          <p:cNvSpPr>
            <a:spLocks noGrp="1"/>
          </p:cNvSpPr>
          <p:nvPr>
            <p:ph type="body" sz="quarter" idx="24" hasCustomPrompt="1"/>
          </p:nvPr>
        </p:nvSpPr>
        <p:spPr>
          <a:xfrm>
            <a:off x="1120310" y="7190127"/>
            <a:ext cx="5469176" cy="1327468"/>
          </a:xfrm>
          <a:noFill/>
        </p:spPr>
        <p:txBody>
          <a:bodyPr anchor="ctr">
            <a:noAutofit/>
          </a:bodyPr>
          <a:lstStyle>
            <a:lvl1pPr algn="ctr">
              <a:lnSpc>
                <a:spcPct val="100000"/>
              </a:lnSpc>
              <a:spcBef>
                <a:spcPts val="0"/>
              </a:spcBef>
              <a:defRPr sz="48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7" name="テキスト プレースホルダー 5"/>
          <p:cNvSpPr>
            <a:spLocks noGrp="1"/>
          </p:cNvSpPr>
          <p:nvPr>
            <p:ph type="body" sz="quarter" idx="25" hasCustomPrompt="1"/>
          </p:nvPr>
        </p:nvSpPr>
        <p:spPr>
          <a:xfrm>
            <a:off x="6865256" y="7141983"/>
            <a:ext cx="9826167" cy="1393372"/>
          </a:xfrm>
          <a:noFill/>
        </p:spPr>
        <p:txBody>
          <a:bodyPr anchor="ctr">
            <a:noAutofit/>
          </a:bodyPr>
          <a:lstStyle>
            <a:lvl1pPr marL="0" indent="0" algn="l">
              <a:lnSpc>
                <a:spcPct val="110000"/>
              </a:lnSpc>
              <a:spcBef>
                <a:spcPts val="0"/>
              </a:spcBef>
              <a:buClr>
                <a:schemeClr val="tx1">
                  <a:lumMod val="50000"/>
                </a:schemeClr>
              </a:buClr>
              <a:buFont typeface="Wingdings" panose="05000000000000000000" pitchFamily="2" charset="2"/>
              <a:buNone/>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208670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0-#ppt_w/2"/>
                                          </p:val>
                                        </p:tav>
                                        <p:tav tm="100000">
                                          <p:val>
                                            <p:strVal val="#ppt_x"/>
                                          </p:val>
                                        </p:tav>
                                      </p:tavLst>
                                    </p:anim>
                                    <p:anim calcmode="lin" valueType="num">
                                      <p:cBhvr additive="base">
                                        <p:cTn id="12" dur="500" fill="hold"/>
                                        <p:tgtEl>
                                          <p:spTgt spid="3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6" presetClass="entr" presetSubtype="37"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outVertical)">
                                      <p:cBhvr>
                                        <p:cTn id="16" dur="500"/>
                                        <p:tgtEl>
                                          <p:spTgt spid="21"/>
                                        </p:tgtEl>
                                      </p:cBhvr>
                                    </p:animEffect>
                                  </p:childTnLst>
                                </p:cTn>
                              </p:par>
                              <p:par>
                                <p:cTn id="17" presetID="22" presetClass="entr" presetSubtype="8"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wipe(left)">
                                      <p:cBhvr>
                                        <p:cTn id="19" dur="500"/>
                                        <p:tgtEl>
                                          <p:spTgt spid="8">
                                            <p:txEl>
                                              <p:pRg st="0" end="0"/>
                                            </p:txEl>
                                          </p:spTgt>
                                        </p:tgtEl>
                                      </p:cBhvr>
                                    </p:animEffect>
                                  </p:childTnLst>
                                </p:cTn>
                              </p:par>
                            </p:childTnLst>
                          </p:cTn>
                        </p:par>
                        <p:par>
                          <p:cTn id="20" fill="hold">
                            <p:stCondLst>
                              <p:cond delay="1250"/>
                            </p:stCondLst>
                            <p:childTnLst>
                              <p:par>
                                <p:cTn id="21" presetID="2" presetClass="entr" presetSubtype="8" decel="100000" fill="hold" grpId="0" nodeType="afterEffect">
                                  <p:stCondLst>
                                    <p:cond delay="250"/>
                                  </p:stCondLst>
                                  <p:childTnLst>
                                    <p:set>
                                      <p:cBhvr>
                                        <p:cTn id="22" dur="1" fill="hold">
                                          <p:stCondLst>
                                            <p:cond delay="0"/>
                                          </p:stCondLst>
                                        </p:cTn>
                                        <p:tgtEl>
                                          <p:spTgt spid="42">
                                            <p:txEl>
                                              <p:pRg st="0" end="0"/>
                                            </p:txEl>
                                          </p:spTgt>
                                        </p:tgtEl>
                                        <p:attrNameLst>
                                          <p:attrName>style.visibility</p:attrName>
                                        </p:attrNameLst>
                                      </p:cBhvr>
                                      <p:to>
                                        <p:strVal val="visible"/>
                                      </p:to>
                                    </p:set>
                                    <p:anim calcmode="lin" valueType="num">
                                      <p:cBhvr additive="base">
                                        <p:cTn id="23"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2">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25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500" fill="hold"/>
                                        <p:tgtEl>
                                          <p:spTgt spid="41"/>
                                        </p:tgtEl>
                                        <p:attrNameLst>
                                          <p:attrName>ppt_x</p:attrName>
                                        </p:attrNameLst>
                                      </p:cBhvr>
                                      <p:tavLst>
                                        <p:tav tm="0">
                                          <p:val>
                                            <p:strVal val="0-#ppt_w/2"/>
                                          </p:val>
                                        </p:tav>
                                        <p:tav tm="100000">
                                          <p:val>
                                            <p:strVal val="#ppt_x"/>
                                          </p:val>
                                        </p:tav>
                                      </p:tavLst>
                                    </p:anim>
                                    <p:anim calcmode="lin" valueType="num">
                                      <p:cBhvr additive="base">
                                        <p:cTn id="28" dur="500" fill="hold"/>
                                        <p:tgtEl>
                                          <p:spTgt spid="41"/>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16" presetClass="entr" presetSubtype="37" fill="hold" grpId="0" nodeType="after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barn(outVertical)">
                                      <p:cBhvr>
                                        <p:cTn id="32" dur="500"/>
                                        <p:tgtEl>
                                          <p:spTgt spid="40"/>
                                        </p:tgtEl>
                                      </p:cBhvr>
                                    </p:animEffect>
                                  </p:childTnLst>
                                </p:cTn>
                              </p:par>
                              <p:par>
                                <p:cTn id="33" presetID="22" presetClass="entr" presetSubtype="8" fill="hold" grpId="0" nodeType="withEffect">
                                  <p:stCondLst>
                                    <p:cond delay="250"/>
                                  </p:stCondLst>
                                  <p:childTnLst>
                                    <p:set>
                                      <p:cBhvr>
                                        <p:cTn id="34" dur="1" fill="hold">
                                          <p:stCondLst>
                                            <p:cond delay="0"/>
                                          </p:stCondLst>
                                        </p:cTn>
                                        <p:tgtEl>
                                          <p:spTgt spid="43">
                                            <p:txEl>
                                              <p:pRg st="0" end="0"/>
                                            </p:txEl>
                                          </p:spTgt>
                                        </p:tgtEl>
                                        <p:attrNameLst>
                                          <p:attrName>style.visibility</p:attrName>
                                        </p:attrNameLst>
                                      </p:cBhvr>
                                      <p:to>
                                        <p:strVal val="visible"/>
                                      </p:to>
                                    </p:set>
                                    <p:animEffect transition="in" filter="wipe(left)">
                                      <p:cBhvr>
                                        <p:cTn id="35" dur="500"/>
                                        <p:tgtEl>
                                          <p:spTgt spid="43">
                                            <p:txEl>
                                              <p:pRg st="0" end="0"/>
                                            </p:txEl>
                                          </p:spTgt>
                                        </p:tgtEl>
                                      </p:cBhvr>
                                    </p:animEffect>
                                  </p:childTnLst>
                                </p:cTn>
                              </p:par>
                            </p:childTnLst>
                          </p:cTn>
                        </p:par>
                        <p:par>
                          <p:cTn id="36" fill="hold">
                            <p:stCondLst>
                              <p:cond delay="2750"/>
                            </p:stCondLst>
                            <p:childTnLst>
                              <p:par>
                                <p:cTn id="37" presetID="2" presetClass="entr" presetSubtype="8" decel="100000" fill="hold" grpId="0" nodeType="afterEffect">
                                  <p:stCondLst>
                                    <p:cond delay="250"/>
                                  </p:stCondLst>
                                  <p:childTnLst>
                                    <p:set>
                                      <p:cBhvr>
                                        <p:cTn id="38" dur="1" fill="hold">
                                          <p:stCondLst>
                                            <p:cond delay="0"/>
                                          </p:stCondLst>
                                        </p:cTn>
                                        <p:tgtEl>
                                          <p:spTgt spid="46">
                                            <p:txEl>
                                              <p:pRg st="0" end="0"/>
                                            </p:txEl>
                                          </p:spTgt>
                                        </p:tgtEl>
                                        <p:attrNameLst>
                                          <p:attrName>style.visibility</p:attrName>
                                        </p:attrNameLst>
                                      </p:cBhvr>
                                      <p:to>
                                        <p:strVal val="visible"/>
                                      </p:to>
                                    </p:set>
                                    <p:anim calcmode="lin" valueType="num">
                                      <p:cBhvr additive="base">
                                        <p:cTn id="39" dur="500" fill="hold"/>
                                        <p:tgtEl>
                                          <p:spTgt spid="46">
                                            <p:txEl>
                                              <p:pRg st="0" end="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46">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8" decel="100000" fill="hold" nodeType="withEffect">
                                  <p:stCondLst>
                                    <p:cond delay="250"/>
                                  </p:stCondLst>
                                  <p:childTnLst>
                                    <p:set>
                                      <p:cBhvr>
                                        <p:cTn id="42" dur="1" fill="hold">
                                          <p:stCondLst>
                                            <p:cond delay="0"/>
                                          </p:stCondLst>
                                        </p:cTn>
                                        <p:tgtEl>
                                          <p:spTgt spid="45"/>
                                        </p:tgtEl>
                                        <p:attrNameLst>
                                          <p:attrName>style.visibility</p:attrName>
                                        </p:attrNameLst>
                                      </p:cBhvr>
                                      <p:to>
                                        <p:strVal val="visible"/>
                                      </p:to>
                                    </p:set>
                                    <p:anim calcmode="lin" valueType="num">
                                      <p:cBhvr additive="base">
                                        <p:cTn id="43" dur="500" fill="hold"/>
                                        <p:tgtEl>
                                          <p:spTgt spid="45"/>
                                        </p:tgtEl>
                                        <p:attrNameLst>
                                          <p:attrName>ppt_x</p:attrName>
                                        </p:attrNameLst>
                                      </p:cBhvr>
                                      <p:tavLst>
                                        <p:tav tm="0">
                                          <p:val>
                                            <p:strVal val="0-#ppt_w/2"/>
                                          </p:val>
                                        </p:tav>
                                        <p:tav tm="100000">
                                          <p:val>
                                            <p:strVal val="#ppt_x"/>
                                          </p:val>
                                        </p:tav>
                                      </p:tavLst>
                                    </p:anim>
                                    <p:anim calcmode="lin" valueType="num">
                                      <p:cBhvr additive="base">
                                        <p:cTn id="44" dur="500" fill="hold"/>
                                        <p:tgtEl>
                                          <p:spTgt spid="45"/>
                                        </p:tgtEl>
                                        <p:attrNameLst>
                                          <p:attrName>ppt_y</p:attrName>
                                        </p:attrNameLst>
                                      </p:cBhvr>
                                      <p:tavLst>
                                        <p:tav tm="0">
                                          <p:val>
                                            <p:strVal val="#ppt_y"/>
                                          </p:val>
                                        </p:tav>
                                        <p:tav tm="100000">
                                          <p:val>
                                            <p:strVal val="#ppt_y"/>
                                          </p:val>
                                        </p:tav>
                                      </p:tavLst>
                                    </p:anim>
                                  </p:childTnLst>
                                </p:cTn>
                              </p:par>
                            </p:childTnLst>
                          </p:cTn>
                        </p:par>
                        <p:par>
                          <p:cTn id="45" fill="hold">
                            <p:stCondLst>
                              <p:cond delay="3500"/>
                            </p:stCondLst>
                            <p:childTnLst>
                              <p:par>
                                <p:cTn id="46" presetID="16" presetClass="entr" presetSubtype="37" fill="hold" grpId="0"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barn(outVertical)">
                                      <p:cBhvr>
                                        <p:cTn id="48" dur="500"/>
                                        <p:tgtEl>
                                          <p:spTgt spid="44"/>
                                        </p:tgtEl>
                                      </p:cBhvr>
                                    </p:animEffect>
                                  </p:childTnLst>
                                </p:cTn>
                              </p:par>
                              <p:par>
                                <p:cTn id="49" presetID="22" presetClass="entr" presetSubtype="8" fill="hold" grpId="0" nodeType="withEffect">
                                  <p:stCondLst>
                                    <p:cond delay="250"/>
                                  </p:stCondLst>
                                  <p:childTnLst>
                                    <p:set>
                                      <p:cBhvr>
                                        <p:cTn id="50" dur="1" fill="hold">
                                          <p:stCondLst>
                                            <p:cond delay="0"/>
                                          </p:stCondLst>
                                        </p:cTn>
                                        <p:tgtEl>
                                          <p:spTgt spid="47">
                                            <p:txEl>
                                              <p:pRg st="0" end="0"/>
                                            </p:txEl>
                                          </p:spTgt>
                                        </p:tgtEl>
                                        <p:attrNameLst>
                                          <p:attrName>style.visibility</p:attrName>
                                        </p:attrNameLst>
                                      </p:cBhvr>
                                      <p:to>
                                        <p:strVal val="visible"/>
                                      </p:to>
                                    </p:set>
                                    <p:animEffect transition="in" filter="wipe(left)">
                                      <p:cBhvr>
                                        <p:cTn id="51" dur="500"/>
                                        <p:tgtEl>
                                          <p:spTgt spid="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2" presetClass="entr" presetSubtype="8"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40" grpId="0" animBg="1"/>
      <p:bldP spid="42" grpId="0" build="p">
        <p:tmplLst>
          <p:tmpl lvl="1">
            <p:tnLst>
              <p:par>
                <p:cTn presetID="2" presetClass="entr" presetSubtype="8"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2" presetClass="entr" presetSubtype="8"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animBg="1"/>
      <p:bldP spid="46" grpId="0" build="p">
        <p:tmplLst>
          <p:tmpl lvl="1">
            <p:tnLst>
              <p:par>
                <p:cTn presetID="2" presetClass="entr" presetSubtype="8"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0-#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2" presetClass="entr" presetSubtype="8"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Effect transition="in" filter="wipe(left)">
                      <p:cBhvr>
                        <p:cTn dur="500"/>
                        <p:tgtEl>
                          <p:spTgt spid="47"/>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12" name="正方形/長方形 11"/>
          <p:cNvSpPr/>
          <p:nvPr userDrawn="1"/>
        </p:nvSpPr>
        <p:spPr>
          <a:xfrm>
            <a:off x="888078" y="5407213"/>
            <a:ext cx="5135637" cy="3307479"/>
          </a:xfrm>
          <a:prstGeom prst="rect">
            <a:avLst/>
          </a:pr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700000">
            <a:off x="2048876" y="3206359"/>
            <a:ext cx="2814040" cy="2814040"/>
          </a:xfrm>
          <a:prstGeom prst="rect">
            <a:avLst/>
          </a:prstGeom>
        </p:spPr>
      </p:pic>
      <p:sp>
        <p:nvSpPr>
          <p:cNvPr id="11" name="テキスト プレースホルダー 5"/>
          <p:cNvSpPr>
            <a:spLocks noGrp="1"/>
          </p:cNvSpPr>
          <p:nvPr>
            <p:ph type="body" sz="quarter" idx="21" hasCustomPrompt="1"/>
          </p:nvPr>
        </p:nvSpPr>
        <p:spPr>
          <a:xfrm>
            <a:off x="1956641" y="4738132"/>
            <a:ext cx="2998511" cy="907237"/>
          </a:xfrm>
          <a:noFill/>
        </p:spPr>
        <p:txBody>
          <a:bodyPr anchor="t">
            <a:noAutofit/>
          </a:bodyPr>
          <a:lstStyle>
            <a:lvl1pPr algn="ctr">
              <a:lnSpc>
                <a:spcPct val="100000"/>
              </a:lnSpc>
              <a:spcBef>
                <a:spcPts val="0"/>
              </a:spcBef>
              <a:defRPr sz="32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9" name="図プレースホルダー 7"/>
          <p:cNvSpPr>
            <a:spLocks noGrp="1"/>
          </p:cNvSpPr>
          <p:nvPr>
            <p:ph type="pic" sz="quarter" idx="16" hasCustomPrompt="1"/>
          </p:nvPr>
        </p:nvSpPr>
        <p:spPr>
          <a:xfrm>
            <a:off x="2962451" y="3731272"/>
            <a:ext cx="986889" cy="985730"/>
          </a:xfrm>
        </p:spPr>
        <p:txBody>
          <a:bodyPr>
            <a:normAutofit/>
          </a:bodyPr>
          <a:lstStyle>
            <a:lvl1pPr>
              <a:defRPr sz="1800"/>
            </a:lvl1pPr>
          </a:lstStyle>
          <a:p>
            <a:r>
              <a:rPr kumimoji="1" lang="en-US" altLang="ja-JP" dirty="0" smtClean="0"/>
              <a:t>Icon</a:t>
            </a:r>
            <a:endParaRPr kumimoji="1" lang="ja-JP" altLang="en-US" dirty="0"/>
          </a:p>
        </p:txBody>
      </p:sp>
      <p:sp>
        <p:nvSpPr>
          <p:cNvPr id="23" name="テキスト プレースホルダー 5"/>
          <p:cNvSpPr>
            <a:spLocks noGrp="1"/>
          </p:cNvSpPr>
          <p:nvPr>
            <p:ph type="body" sz="quarter" idx="26" hasCustomPrompt="1"/>
          </p:nvPr>
        </p:nvSpPr>
        <p:spPr>
          <a:xfrm>
            <a:off x="1108228" y="6624336"/>
            <a:ext cx="4695334" cy="1933796"/>
          </a:xfrm>
          <a:noFill/>
        </p:spPr>
        <p:txBody>
          <a:bodyPr anchor="t">
            <a:noAutofit/>
          </a:bodyPr>
          <a:lstStyle>
            <a:lvl1pPr algn="l">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a:p>
            <a:pPr lvl="0"/>
            <a:endParaRPr kumimoji="1" lang="en-US" altLang="ja-JP" dirty="0" smtClean="0"/>
          </a:p>
          <a:p>
            <a:pPr lvl="0"/>
            <a:endParaRPr kumimoji="1" lang="en-US" altLang="ja-JP" dirty="0" smtClean="0"/>
          </a:p>
        </p:txBody>
      </p:sp>
      <p:sp>
        <p:nvSpPr>
          <p:cNvPr id="24" name="正方形/長方形 23"/>
          <p:cNvSpPr/>
          <p:nvPr userDrawn="1"/>
        </p:nvSpPr>
        <p:spPr>
          <a:xfrm>
            <a:off x="6601706" y="5428343"/>
            <a:ext cx="5135637" cy="3307479"/>
          </a:xfrm>
          <a:prstGeom prst="rect">
            <a:avLst/>
          </a:pr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5" name="図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700000">
            <a:off x="7762504" y="3227489"/>
            <a:ext cx="2814040" cy="2814040"/>
          </a:xfrm>
          <a:prstGeom prst="rect">
            <a:avLst/>
          </a:prstGeom>
        </p:spPr>
      </p:pic>
      <p:sp>
        <p:nvSpPr>
          <p:cNvPr id="27" name="テキスト プレースホルダー 5"/>
          <p:cNvSpPr>
            <a:spLocks noGrp="1"/>
          </p:cNvSpPr>
          <p:nvPr>
            <p:ph type="body" sz="quarter" idx="27" hasCustomPrompt="1"/>
          </p:nvPr>
        </p:nvSpPr>
        <p:spPr>
          <a:xfrm>
            <a:off x="7670269" y="4759262"/>
            <a:ext cx="2998511" cy="907237"/>
          </a:xfrm>
          <a:noFill/>
        </p:spPr>
        <p:txBody>
          <a:bodyPr anchor="t">
            <a:noAutofit/>
          </a:bodyPr>
          <a:lstStyle>
            <a:lvl1pPr algn="ctr">
              <a:lnSpc>
                <a:spcPct val="100000"/>
              </a:lnSpc>
              <a:spcBef>
                <a:spcPts val="0"/>
              </a:spcBef>
              <a:defRPr sz="32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28" name="図プレースホルダー 7"/>
          <p:cNvSpPr>
            <a:spLocks noGrp="1"/>
          </p:cNvSpPr>
          <p:nvPr>
            <p:ph type="pic" sz="quarter" idx="28" hasCustomPrompt="1"/>
          </p:nvPr>
        </p:nvSpPr>
        <p:spPr>
          <a:xfrm>
            <a:off x="8676079" y="3752402"/>
            <a:ext cx="986889" cy="985730"/>
          </a:xfrm>
        </p:spPr>
        <p:txBody>
          <a:bodyPr>
            <a:normAutofit/>
          </a:bodyPr>
          <a:lstStyle>
            <a:lvl1pPr>
              <a:defRPr sz="1800"/>
            </a:lvl1pPr>
          </a:lstStyle>
          <a:p>
            <a:r>
              <a:rPr kumimoji="1" lang="en-US" altLang="ja-JP" dirty="0" smtClean="0"/>
              <a:t>Icon</a:t>
            </a:r>
            <a:endParaRPr kumimoji="1" lang="ja-JP" altLang="en-US" dirty="0"/>
          </a:p>
        </p:txBody>
      </p:sp>
      <p:sp>
        <p:nvSpPr>
          <p:cNvPr id="29" name="テキスト プレースホルダー 5"/>
          <p:cNvSpPr>
            <a:spLocks noGrp="1"/>
          </p:cNvSpPr>
          <p:nvPr>
            <p:ph type="body" sz="quarter" idx="29" hasCustomPrompt="1"/>
          </p:nvPr>
        </p:nvSpPr>
        <p:spPr>
          <a:xfrm>
            <a:off x="6821856" y="6645466"/>
            <a:ext cx="4695334" cy="1933796"/>
          </a:xfrm>
          <a:noFill/>
        </p:spPr>
        <p:txBody>
          <a:bodyPr anchor="t">
            <a:noAutofit/>
          </a:bodyPr>
          <a:lstStyle>
            <a:lvl1pPr algn="l">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a:p>
            <a:pPr lvl="0"/>
            <a:endParaRPr kumimoji="1" lang="en-US" altLang="ja-JP" dirty="0" smtClean="0"/>
          </a:p>
          <a:p>
            <a:pPr lvl="0"/>
            <a:endParaRPr kumimoji="1" lang="en-US" altLang="ja-JP" dirty="0" smtClean="0"/>
          </a:p>
        </p:txBody>
      </p:sp>
      <p:sp>
        <p:nvSpPr>
          <p:cNvPr id="30" name="正方形/長方形 29"/>
          <p:cNvSpPr/>
          <p:nvPr userDrawn="1"/>
        </p:nvSpPr>
        <p:spPr>
          <a:xfrm>
            <a:off x="12315333" y="5428343"/>
            <a:ext cx="5135637" cy="3307479"/>
          </a:xfrm>
          <a:prstGeom prst="rect">
            <a:avLst/>
          </a:pr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1" name="図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700000">
            <a:off x="13476131" y="3227489"/>
            <a:ext cx="2814040" cy="2814040"/>
          </a:xfrm>
          <a:prstGeom prst="rect">
            <a:avLst/>
          </a:prstGeom>
        </p:spPr>
      </p:pic>
      <p:sp>
        <p:nvSpPr>
          <p:cNvPr id="32" name="テキスト プレースホルダー 5"/>
          <p:cNvSpPr>
            <a:spLocks noGrp="1"/>
          </p:cNvSpPr>
          <p:nvPr>
            <p:ph type="body" sz="quarter" idx="30" hasCustomPrompt="1"/>
          </p:nvPr>
        </p:nvSpPr>
        <p:spPr>
          <a:xfrm>
            <a:off x="13383896" y="4759262"/>
            <a:ext cx="2998511" cy="907237"/>
          </a:xfrm>
          <a:noFill/>
        </p:spPr>
        <p:txBody>
          <a:bodyPr anchor="t">
            <a:noAutofit/>
          </a:bodyPr>
          <a:lstStyle>
            <a:lvl1pPr algn="ctr">
              <a:lnSpc>
                <a:spcPct val="100000"/>
              </a:lnSpc>
              <a:spcBef>
                <a:spcPts val="0"/>
              </a:spcBef>
              <a:defRPr sz="32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3" name="図プレースホルダー 7"/>
          <p:cNvSpPr>
            <a:spLocks noGrp="1"/>
          </p:cNvSpPr>
          <p:nvPr>
            <p:ph type="pic" sz="quarter" idx="31" hasCustomPrompt="1"/>
          </p:nvPr>
        </p:nvSpPr>
        <p:spPr>
          <a:xfrm>
            <a:off x="14389706" y="3752402"/>
            <a:ext cx="986889" cy="985730"/>
          </a:xfrm>
        </p:spPr>
        <p:txBody>
          <a:bodyPr>
            <a:normAutofit/>
          </a:bodyPr>
          <a:lstStyle>
            <a:lvl1pPr>
              <a:defRPr sz="1800"/>
            </a:lvl1pPr>
          </a:lstStyle>
          <a:p>
            <a:r>
              <a:rPr kumimoji="1" lang="en-US" altLang="ja-JP" dirty="0" smtClean="0"/>
              <a:t>Icon</a:t>
            </a:r>
            <a:endParaRPr kumimoji="1" lang="ja-JP" altLang="en-US" dirty="0"/>
          </a:p>
        </p:txBody>
      </p:sp>
      <p:sp>
        <p:nvSpPr>
          <p:cNvPr id="34" name="テキスト プレースホルダー 5"/>
          <p:cNvSpPr>
            <a:spLocks noGrp="1"/>
          </p:cNvSpPr>
          <p:nvPr>
            <p:ph type="body" sz="quarter" idx="32" hasCustomPrompt="1"/>
          </p:nvPr>
        </p:nvSpPr>
        <p:spPr>
          <a:xfrm>
            <a:off x="12535483" y="6645466"/>
            <a:ext cx="4695334" cy="1933796"/>
          </a:xfrm>
          <a:noFill/>
        </p:spPr>
        <p:txBody>
          <a:bodyPr anchor="t">
            <a:noAutofit/>
          </a:bodyPr>
          <a:lstStyle>
            <a:lvl1pPr algn="l">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a:p>
            <a:pPr lvl="0"/>
            <a:endParaRPr kumimoji="1" lang="en-US" altLang="ja-JP" dirty="0" smtClean="0"/>
          </a:p>
          <a:p>
            <a:pPr lvl="0"/>
            <a:endParaRPr kumimoji="1" lang="en-US" altLang="ja-JP" dirty="0" smtClean="0"/>
          </a:p>
        </p:txBody>
      </p:sp>
    </p:spTree>
    <p:extLst>
      <p:ext uri="{BB962C8B-B14F-4D97-AF65-F5344CB8AC3E}">
        <p14:creationId xmlns:p14="http://schemas.microsoft.com/office/powerpoint/2010/main" val="24646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90"/>
                                          </p:val>
                                        </p:tav>
                                        <p:tav tm="100000">
                                          <p:val>
                                            <p:fltVal val="0"/>
                                          </p:val>
                                        </p:tav>
                                      </p:tavLst>
                                    </p:anim>
                                    <p:animEffect transition="in" filter="fade">
                                      <p:cBhvr>
                                        <p:cTn id="10" dur="500"/>
                                        <p:tgtEl>
                                          <p:spTgt spid="1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 calcmode="lin" valueType="num">
                                      <p:cBhvr>
                                        <p:cTn id="13" dur="5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11">
                                            <p:txEl>
                                              <p:pRg st="0" end="0"/>
                                            </p:txEl>
                                          </p:spTgt>
                                        </p:tgtEl>
                                        <p:attrNameLst>
                                          <p:attrName>ppt_h</p:attrName>
                                        </p:attrNameLst>
                                      </p:cBhvr>
                                      <p:tavLst>
                                        <p:tav tm="0">
                                          <p:val>
                                            <p:fltVal val="0"/>
                                          </p:val>
                                        </p:tav>
                                        <p:tav tm="100000">
                                          <p:val>
                                            <p:strVal val="#ppt_h"/>
                                          </p:val>
                                        </p:tav>
                                      </p:tavLst>
                                    </p:anim>
                                    <p:anim calcmode="lin" valueType="num">
                                      <p:cBhvr>
                                        <p:cTn id="15" dur="500" fill="hold"/>
                                        <p:tgtEl>
                                          <p:spTgt spid="11">
                                            <p:txEl>
                                              <p:pRg st="0" end="0"/>
                                            </p:txEl>
                                          </p:spTgt>
                                        </p:tgtEl>
                                        <p:attrNameLst>
                                          <p:attrName>style.rotation</p:attrName>
                                        </p:attrNameLst>
                                      </p:cBhvr>
                                      <p:tavLst>
                                        <p:tav tm="0">
                                          <p:val>
                                            <p:fltVal val="90"/>
                                          </p:val>
                                        </p:tav>
                                        <p:tav tm="100000">
                                          <p:val>
                                            <p:fltVal val="0"/>
                                          </p:val>
                                        </p:tav>
                                      </p:tavLst>
                                    </p:anim>
                                    <p:animEffect transition="in" filter="fade">
                                      <p:cBhvr>
                                        <p:cTn id="16" dur="500"/>
                                        <p:tgtEl>
                                          <p:spTgt spid="11">
                                            <p:txEl>
                                              <p:pRg st="0" end="0"/>
                                            </p:tx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anim calcmode="lin" valueType="num">
                                      <p:cBhvr>
                                        <p:cTn id="21" dur="500" fill="hold"/>
                                        <p:tgtEl>
                                          <p:spTgt spid="19"/>
                                        </p:tgtEl>
                                        <p:attrNameLst>
                                          <p:attrName>style.rotation</p:attrName>
                                        </p:attrNameLst>
                                      </p:cBhvr>
                                      <p:tavLst>
                                        <p:tav tm="0">
                                          <p:val>
                                            <p:fltVal val="90"/>
                                          </p:val>
                                        </p:tav>
                                        <p:tav tm="100000">
                                          <p:val>
                                            <p:fltVal val="0"/>
                                          </p:val>
                                        </p:tav>
                                      </p:tavLst>
                                    </p:anim>
                                    <p:animEffect transition="in" filter="fade">
                                      <p:cBhvr>
                                        <p:cTn id="22" dur="500"/>
                                        <p:tgtEl>
                                          <p:spTgt spid="19"/>
                                        </p:tgtEl>
                                      </p:cBhvr>
                                    </p:animEffect>
                                  </p:childTnLst>
                                </p:cTn>
                              </p:par>
                            </p:childTnLst>
                          </p:cTn>
                        </p:par>
                        <p:par>
                          <p:cTn id="23" fill="hold">
                            <p:stCondLst>
                              <p:cond delay="500"/>
                            </p:stCondLst>
                            <p:childTnLst>
                              <p:par>
                                <p:cTn id="24" presetID="16" presetClass="entr" presetSubtype="37" fill="hold" grpId="0" nodeType="afterEffect">
                                  <p:stCondLst>
                                    <p:cond delay="250"/>
                                  </p:stCondLst>
                                  <p:childTnLst>
                                    <p:set>
                                      <p:cBhvr>
                                        <p:cTn id="25" dur="1" fill="hold">
                                          <p:stCondLst>
                                            <p:cond delay="0"/>
                                          </p:stCondLst>
                                        </p:cTn>
                                        <p:tgtEl>
                                          <p:spTgt spid="12"/>
                                        </p:tgtEl>
                                        <p:attrNameLst>
                                          <p:attrName>style.visibility</p:attrName>
                                        </p:attrNameLst>
                                      </p:cBhvr>
                                      <p:to>
                                        <p:strVal val="visible"/>
                                      </p:to>
                                    </p:set>
                                    <p:animEffect transition="in" filter="barn(outVertical)">
                                      <p:cBhvr>
                                        <p:cTn id="26" dur="500"/>
                                        <p:tgtEl>
                                          <p:spTgt spid="12"/>
                                        </p:tgtEl>
                                      </p:cBhvr>
                                    </p:animEffect>
                                  </p:childTnLst>
                                </p:cTn>
                              </p:par>
                            </p:childTnLst>
                          </p:cTn>
                        </p:par>
                        <p:par>
                          <p:cTn id="27" fill="hold">
                            <p:stCondLst>
                              <p:cond delay="1250"/>
                            </p:stCondLst>
                            <p:childTnLst>
                              <p:par>
                                <p:cTn id="28" presetID="22" presetClass="entr" presetSubtype="8"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childTnLst>
                          </p:cTn>
                        </p:par>
                        <p:par>
                          <p:cTn id="31" fill="hold">
                            <p:stCondLst>
                              <p:cond delay="1750"/>
                            </p:stCondLst>
                            <p:childTnLst>
                              <p:par>
                                <p:cTn id="32" presetID="31" presetClass="entr" presetSubtype="0" fill="hold" nodeType="afterEffect">
                                  <p:stCondLst>
                                    <p:cond delay="250"/>
                                  </p:stCondLst>
                                  <p:childTnLst>
                                    <p:set>
                                      <p:cBhvr>
                                        <p:cTn id="33" dur="1" fill="hold">
                                          <p:stCondLst>
                                            <p:cond delay="0"/>
                                          </p:stCondLst>
                                        </p:cTn>
                                        <p:tgtEl>
                                          <p:spTgt spid="25"/>
                                        </p:tgtEl>
                                        <p:attrNameLst>
                                          <p:attrName>style.visibility</p:attrName>
                                        </p:attrNameLst>
                                      </p:cBhvr>
                                      <p:to>
                                        <p:strVal val="visible"/>
                                      </p:to>
                                    </p:set>
                                    <p:anim calcmode="lin" valueType="num">
                                      <p:cBhvr>
                                        <p:cTn id="34" dur="500" fill="hold"/>
                                        <p:tgtEl>
                                          <p:spTgt spid="25"/>
                                        </p:tgtEl>
                                        <p:attrNameLst>
                                          <p:attrName>ppt_w</p:attrName>
                                        </p:attrNameLst>
                                      </p:cBhvr>
                                      <p:tavLst>
                                        <p:tav tm="0">
                                          <p:val>
                                            <p:fltVal val="0"/>
                                          </p:val>
                                        </p:tav>
                                        <p:tav tm="100000">
                                          <p:val>
                                            <p:strVal val="#ppt_w"/>
                                          </p:val>
                                        </p:tav>
                                      </p:tavLst>
                                    </p:anim>
                                    <p:anim calcmode="lin" valueType="num">
                                      <p:cBhvr>
                                        <p:cTn id="35" dur="500" fill="hold"/>
                                        <p:tgtEl>
                                          <p:spTgt spid="25"/>
                                        </p:tgtEl>
                                        <p:attrNameLst>
                                          <p:attrName>ppt_h</p:attrName>
                                        </p:attrNameLst>
                                      </p:cBhvr>
                                      <p:tavLst>
                                        <p:tav tm="0">
                                          <p:val>
                                            <p:fltVal val="0"/>
                                          </p:val>
                                        </p:tav>
                                        <p:tav tm="100000">
                                          <p:val>
                                            <p:strVal val="#ppt_h"/>
                                          </p:val>
                                        </p:tav>
                                      </p:tavLst>
                                    </p:anim>
                                    <p:anim calcmode="lin" valueType="num">
                                      <p:cBhvr>
                                        <p:cTn id="36" dur="500" fill="hold"/>
                                        <p:tgtEl>
                                          <p:spTgt spid="25"/>
                                        </p:tgtEl>
                                        <p:attrNameLst>
                                          <p:attrName>style.rotation</p:attrName>
                                        </p:attrNameLst>
                                      </p:cBhvr>
                                      <p:tavLst>
                                        <p:tav tm="0">
                                          <p:val>
                                            <p:fltVal val="90"/>
                                          </p:val>
                                        </p:tav>
                                        <p:tav tm="100000">
                                          <p:val>
                                            <p:fltVal val="0"/>
                                          </p:val>
                                        </p:tav>
                                      </p:tavLst>
                                    </p:anim>
                                    <p:animEffect transition="in" filter="fade">
                                      <p:cBhvr>
                                        <p:cTn id="37" dur="500"/>
                                        <p:tgtEl>
                                          <p:spTgt spid="25"/>
                                        </p:tgtEl>
                                      </p:cBhvr>
                                    </p:animEffect>
                                  </p:childTnLst>
                                </p:cTn>
                              </p:par>
                              <p:par>
                                <p:cTn id="38" presetID="31" presetClass="entr" presetSubtype="0" fill="hold" grpId="0" nodeType="withEffect">
                                  <p:stCondLst>
                                    <p:cond delay="250"/>
                                  </p:stCondLst>
                                  <p:childTnLst>
                                    <p:set>
                                      <p:cBhvr>
                                        <p:cTn id="39" dur="1" fill="hold">
                                          <p:stCondLst>
                                            <p:cond delay="0"/>
                                          </p:stCondLst>
                                        </p:cTn>
                                        <p:tgtEl>
                                          <p:spTgt spid="27">
                                            <p:txEl>
                                              <p:pRg st="0" end="0"/>
                                            </p:txEl>
                                          </p:spTgt>
                                        </p:tgtEl>
                                        <p:attrNameLst>
                                          <p:attrName>style.visibility</p:attrName>
                                        </p:attrNameLst>
                                      </p:cBhvr>
                                      <p:to>
                                        <p:strVal val="visible"/>
                                      </p:to>
                                    </p:set>
                                    <p:anim calcmode="lin" valueType="num">
                                      <p:cBhvr>
                                        <p:cTn id="40" dur="500" fill="hold"/>
                                        <p:tgtEl>
                                          <p:spTgt spid="27">
                                            <p:txEl>
                                              <p:pRg st="0" end="0"/>
                                            </p:txEl>
                                          </p:spTgt>
                                        </p:tgtEl>
                                        <p:attrNameLst>
                                          <p:attrName>ppt_w</p:attrName>
                                        </p:attrNameLst>
                                      </p:cBhvr>
                                      <p:tavLst>
                                        <p:tav tm="0">
                                          <p:val>
                                            <p:fltVal val="0"/>
                                          </p:val>
                                        </p:tav>
                                        <p:tav tm="100000">
                                          <p:val>
                                            <p:strVal val="#ppt_w"/>
                                          </p:val>
                                        </p:tav>
                                      </p:tavLst>
                                    </p:anim>
                                    <p:anim calcmode="lin" valueType="num">
                                      <p:cBhvr>
                                        <p:cTn id="41" dur="500" fill="hold"/>
                                        <p:tgtEl>
                                          <p:spTgt spid="27">
                                            <p:txEl>
                                              <p:pRg st="0" end="0"/>
                                            </p:txEl>
                                          </p:spTgt>
                                        </p:tgtEl>
                                        <p:attrNameLst>
                                          <p:attrName>ppt_h</p:attrName>
                                        </p:attrNameLst>
                                      </p:cBhvr>
                                      <p:tavLst>
                                        <p:tav tm="0">
                                          <p:val>
                                            <p:fltVal val="0"/>
                                          </p:val>
                                        </p:tav>
                                        <p:tav tm="100000">
                                          <p:val>
                                            <p:strVal val="#ppt_h"/>
                                          </p:val>
                                        </p:tav>
                                      </p:tavLst>
                                    </p:anim>
                                    <p:anim calcmode="lin" valueType="num">
                                      <p:cBhvr>
                                        <p:cTn id="42" dur="500" fill="hold"/>
                                        <p:tgtEl>
                                          <p:spTgt spid="27">
                                            <p:txEl>
                                              <p:pRg st="0" end="0"/>
                                            </p:txEl>
                                          </p:spTgt>
                                        </p:tgtEl>
                                        <p:attrNameLst>
                                          <p:attrName>style.rotation</p:attrName>
                                        </p:attrNameLst>
                                      </p:cBhvr>
                                      <p:tavLst>
                                        <p:tav tm="0">
                                          <p:val>
                                            <p:fltVal val="90"/>
                                          </p:val>
                                        </p:tav>
                                        <p:tav tm="100000">
                                          <p:val>
                                            <p:fltVal val="0"/>
                                          </p:val>
                                        </p:tav>
                                      </p:tavLst>
                                    </p:anim>
                                    <p:animEffect transition="in" filter="fade">
                                      <p:cBhvr>
                                        <p:cTn id="43" dur="500"/>
                                        <p:tgtEl>
                                          <p:spTgt spid="27">
                                            <p:txEl>
                                              <p:pRg st="0" end="0"/>
                                            </p:txEl>
                                          </p:spTgt>
                                        </p:tgtEl>
                                      </p:cBhvr>
                                    </p:animEffect>
                                  </p:childTnLst>
                                </p:cTn>
                              </p:par>
                              <p:par>
                                <p:cTn id="44" presetID="31" presetClass="entr" presetSubtype="0" fill="hold" grpId="0" nodeType="withEffect">
                                  <p:stCondLst>
                                    <p:cond delay="250"/>
                                  </p:stCondLst>
                                  <p:childTnLst>
                                    <p:set>
                                      <p:cBhvr>
                                        <p:cTn id="45" dur="1" fill="hold">
                                          <p:stCondLst>
                                            <p:cond delay="0"/>
                                          </p:stCondLst>
                                        </p:cTn>
                                        <p:tgtEl>
                                          <p:spTgt spid="28"/>
                                        </p:tgtEl>
                                        <p:attrNameLst>
                                          <p:attrName>style.visibility</p:attrName>
                                        </p:attrNameLst>
                                      </p:cBhvr>
                                      <p:to>
                                        <p:strVal val="visible"/>
                                      </p:to>
                                    </p:set>
                                    <p:anim calcmode="lin" valueType="num">
                                      <p:cBhvr>
                                        <p:cTn id="46" dur="500" fill="hold"/>
                                        <p:tgtEl>
                                          <p:spTgt spid="28"/>
                                        </p:tgtEl>
                                        <p:attrNameLst>
                                          <p:attrName>ppt_w</p:attrName>
                                        </p:attrNameLst>
                                      </p:cBhvr>
                                      <p:tavLst>
                                        <p:tav tm="0">
                                          <p:val>
                                            <p:fltVal val="0"/>
                                          </p:val>
                                        </p:tav>
                                        <p:tav tm="100000">
                                          <p:val>
                                            <p:strVal val="#ppt_w"/>
                                          </p:val>
                                        </p:tav>
                                      </p:tavLst>
                                    </p:anim>
                                    <p:anim calcmode="lin" valueType="num">
                                      <p:cBhvr>
                                        <p:cTn id="47" dur="500" fill="hold"/>
                                        <p:tgtEl>
                                          <p:spTgt spid="28"/>
                                        </p:tgtEl>
                                        <p:attrNameLst>
                                          <p:attrName>ppt_h</p:attrName>
                                        </p:attrNameLst>
                                      </p:cBhvr>
                                      <p:tavLst>
                                        <p:tav tm="0">
                                          <p:val>
                                            <p:fltVal val="0"/>
                                          </p:val>
                                        </p:tav>
                                        <p:tav tm="100000">
                                          <p:val>
                                            <p:strVal val="#ppt_h"/>
                                          </p:val>
                                        </p:tav>
                                      </p:tavLst>
                                    </p:anim>
                                    <p:anim calcmode="lin" valueType="num">
                                      <p:cBhvr>
                                        <p:cTn id="48" dur="500" fill="hold"/>
                                        <p:tgtEl>
                                          <p:spTgt spid="28"/>
                                        </p:tgtEl>
                                        <p:attrNameLst>
                                          <p:attrName>style.rotation</p:attrName>
                                        </p:attrNameLst>
                                      </p:cBhvr>
                                      <p:tavLst>
                                        <p:tav tm="0">
                                          <p:val>
                                            <p:fltVal val="90"/>
                                          </p:val>
                                        </p:tav>
                                        <p:tav tm="100000">
                                          <p:val>
                                            <p:fltVal val="0"/>
                                          </p:val>
                                        </p:tav>
                                      </p:tavLst>
                                    </p:anim>
                                    <p:animEffect transition="in" filter="fade">
                                      <p:cBhvr>
                                        <p:cTn id="49" dur="500"/>
                                        <p:tgtEl>
                                          <p:spTgt spid="28"/>
                                        </p:tgtEl>
                                      </p:cBhvr>
                                    </p:animEffect>
                                  </p:childTnLst>
                                </p:cTn>
                              </p:par>
                            </p:childTnLst>
                          </p:cTn>
                        </p:par>
                        <p:par>
                          <p:cTn id="50" fill="hold">
                            <p:stCondLst>
                              <p:cond delay="2500"/>
                            </p:stCondLst>
                            <p:childTnLst>
                              <p:par>
                                <p:cTn id="51" presetID="16" presetClass="entr" presetSubtype="37" fill="hold" grpId="0" nodeType="afterEffect">
                                  <p:stCondLst>
                                    <p:cond delay="250"/>
                                  </p:stCondLst>
                                  <p:childTnLst>
                                    <p:set>
                                      <p:cBhvr>
                                        <p:cTn id="52" dur="1" fill="hold">
                                          <p:stCondLst>
                                            <p:cond delay="0"/>
                                          </p:stCondLst>
                                        </p:cTn>
                                        <p:tgtEl>
                                          <p:spTgt spid="24"/>
                                        </p:tgtEl>
                                        <p:attrNameLst>
                                          <p:attrName>style.visibility</p:attrName>
                                        </p:attrNameLst>
                                      </p:cBhvr>
                                      <p:to>
                                        <p:strVal val="visible"/>
                                      </p:to>
                                    </p:set>
                                    <p:animEffect transition="in" filter="barn(outVertical)">
                                      <p:cBhvr>
                                        <p:cTn id="53" dur="500"/>
                                        <p:tgtEl>
                                          <p:spTgt spid="24"/>
                                        </p:tgtEl>
                                      </p:cBhvr>
                                    </p:animEffect>
                                  </p:childTnLst>
                                </p:cTn>
                              </p:par>
                            </p:childTnLst>
                          </p:cTn>
                        </p:par>
                        <p:par>
                          <p:cTn id="54" fill="hold">
                            <p:stCondLst>
                              <p:cond delay="3250"/>
                            </p:stCondLst>
                            <p:childTnLst>
                              <p:par>
                                <p:cTn id="55" presetID="22" presetClass="entr" presetSubtype="8" fill="hold" grpId="0" nodeType="after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left)">
                                      <p:cBhvr>
                                        <p:cTn id="57" dur="500"/>
                                        <p:tgtEl>
                                          <p:spTgt spid="29"/>
                                        </p:tgtEl>
                                      </p:cBhvr>
                                    </p:animEffect>
                                  </p:childTnLst>
                                </p:cTn>
                              </p:par>
                            </p:childTnLst>
                          </p:cTn>
                        </p:par>
                        <p:par>
                          <p:cTn id="58" fill="hold">
                            <p:stCondLst>
                              <p:cond delay="3750"/>
                            </p:stCondLst>
                            <p:childTnLst>
                              <p:par>
                                <p:cTn id="59" presetID="31" presetClass="entr" presetSubtype="0" fill="hold" nodeType="afterEffect">
                                  <p:stCondLst>
                                    <p:cond delay="250"/>
                                  </p:stCondLst>
                                  <p:childTnLst>
                                    <p:set>
                                      <p:cBhvr>
                                        <p:cTn id="60" dur="1" fill="hold">
                                          <p:stCondLst>
                                            <p:cond delay="0"/>
                                          </p:stCondLst>
                                        </p:cTn>
                                        <p:tgtEl>
                                          <p:spTgt spid="31"/>
                                        </p:tgtEl>
                                        <p:attrNameLst>
                                          <p:attrName>style.visibility</p:attrName>
                                        </p:attrNameLst>
                                      </p:cBhvr>
                                      <p:to>
                                        <p:strVal val="visible"/>
                                      </p:to>
                                    </p:set>
                                    <p:anim calcmode="lin" valueType="num">
                                      <p:cBhvr>
                                        <p:cTn id="61" dur="500" fill="hold"/>
                                        <p:tgtEl>
                                          <p:spTgt spid="31"/>
                                        </p:tgtEl>
                                        <p:attrNameLst>
                                          <p:attrName>ppt_w</p:attrName>
                                        </p:attrNameLst>
                                      </p:cBhvr>
                                      <p:tavLst>
                                        <p:tav tm="0">
                                          <p:val>
                                            <p:fltVal val="0"/>
                                          </p:val>
                                        </p:tav>
                                        <p:tav tm="100000">
                                          <p:val>
                                            <p:strVal val="#ppt_w"/>
                                          </p:val>
                                        </p:tav>
                                      </p:tavLst>
                                    </p:anim>
                                    <p:anim calcmode="lin" valueType="num">
                                      <p:cBhvr>
                                        <p:cTn id="62" dur="500" fill="hold"/>
                                        <p:tgtEl>
                                          <p:spTgt spid="31"/>
                                        </p:tgtEl>
                                        <p:attrNameLst>
                                          <p:attrName>ppt_h</p:attrName>
                                        </p:attrNameLst>
                                      </p:cBhvr>
                                      <p:tavLst>
                                        <p:tav tm="0">
                                          <p:val>
                                            <p:fltVal val="0"/>
                                          </p:val>
                                        </p:tav>
                                        <p:tav tm="100000">
                                          <p:val>
                                            <p:strVal val="#ppt_h"/>
                                          </p:val>
                                        </p:tav>
                                      </p:tavLst>
                                    </p:anim>
                                    <p:anim calcmode="lin" valueType="num">
                                      <p:cBhvr>
                                        <p:cTn id="63" dur="500" fill="hold"/>
                                        <p:tgtEl>
                                          <p:spTgt spid="31"/>
                                        </p:tgtEl>
                                        <p:attrNameLst>
                                          <p:attrName>style.rotation</p:attrName>
                                        </p:attrNameLst>
                                      </p:cBhvr>
                                      <p:tavLst>
                                        <p:tav tm="0">
                                          <p:val>
                                            <p:fltVal val="90"/>
                                          </p:val>
                                        </p:tav>
                                        <p:tav tm="100000">
                                          <p:val>
                                            <p:fltVal val="0"/>
                                          </p:val>
                                        </p:tav>
                                      </p:tavLst>
                                    </p:anim>
                                    <p:animEffect transition="in" filter="fade">
                                      <p:cBhvr>
                                        <p:cTn id="64" dur="500"/>
                                        <p:tgtEl>
                                          <p:spTgt spid="31"/>
                                        </p:tgtEl>
                                      </p:cBhvr>
                                    </p:animEffect>
                                  </p:childTnLst>
                                </p:cTn>
                              </p:par>
                              <p:par>
                                <p:cTn id="65" presetID="31" presetClass="entr" presetSubtype="0" fill="hold" grpId="0" nodeType="withEffect">
                                  <p:stCondLst>
                                    <p:cond delay="250"/>
                                  </p:stCondLst>
                                  <p:childTnLst>
                                    <p:set>
                                      <p:cBhvr>
                                        <p:cTn id="66" dur="1" fill="hold">
                                          <p:stCondLst>
                                            <p:cond delay="0"/>
                                          </p:stCondLst>
                                        </p:cTn>
                                        <p:tgtEl>
                                          <p:spTgt spid="32">
                                            <p:txEl>
                                              <p:pRg st="0" end="0"/>
                                            </p:txEl>
                                          </p:spTgt>
                                        </p:tgtEl>
                                        <p:attrNameLst>
                                          <p:attrName>style.visibility</p:attrName>
                                        </p:attrNameLst>
                                      </p:cBhvr>
                                      <p:to>
                                        <p:strVal val="visible"/>
                                      </p:to>
                                    </p:set>
                                    <p:anim calcmode="lin" valueType="num">
                                      <p:cBhvr>
                                        <p:cTn id="67"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8" dur="500" fill="hold"/>
                                        <p:tgtEl>
                                          <p:spTgt spid="32">
                                            <p:txEl>
                                              <p:pRg st="0" end="0"/>
                                            </p:txEl>
                                          </p:spTgt>
                                        </p:tgtEl>
                                        <p:attrNameLst>
                                          <p:attrName>ppt_h</p:attrName>
                                        </p:attrNameLst>
                                      </p:cBhvr>
                                      <p:tavLst>
                                        <p:tav tm="0">
                                          <p:val>
                                            <p:fltVal val="0"/>
                                          </p:val>
                                        </p:tav>
                                        <p:tav tm="100000">
                                          <p:val>
                                            <p:strVal val="#ppt_h"/>
                                          </p:val>
                                        </p:tav>
                                      </p:tavLst>
                                    </p:anim>
                                    <p:anim calcmode="lin" valueType="num">
                                      <p:cBhvr>
                                        <p:cTn id="69" dur="500" fill="hold"/>
                                        <p:tgtEl>
                                          <p:spTgt spid="32">
                                            <p:txEl>
                                              <p:pRg st="0" end="0"/>
                                            </p:txEl>
                                          </p:spTgt>
                                        </p:tgtEl>
                                        <p:attrNameLst>
                                          <p:attrName>style.rotation</p:attrName>
                                        </p:attrNameLst>
                                      </p:cBhvr>
                                      <p:tavLst>
                                        <p:tav tm="0">
                                          <p:val>
                                            <p:fltVal val="90"/>
                                          </p:val>
                                        </p:tav>
                                        <p:tav tm="100000">
                                          <p:val>
                                            <p:fltVal val="0"/>
                                          </p:val>
                                        </p:tav>
                                      </p:tavLst>
                                    </p:anim>
                                    <p:animEffect transition="in" filter="fade">
                                      <p:cBhvr>
                                        <p:cTn id="70" dur="500"/>
                                        <p:tgtEl>
                                          <p:spTgt spid="32">
                                            <p:txEl>
                                              <p:pRg st="0" end="0"/>
                                            </p:txEl>
                                          </p:spTgt>
                                        </p:tgtEl>
                                      </p:cBhvr>
                                    </p:animEffect>
                                  </p:childTnLst>
                                </p:cTn>
                              </p:par>
                              <p:par>
                                <p:cTn id="71" presetID="31" presetClass="entr" presetSubtype="0" fill="hold" grpId="0" nodeType="withEffect">
                                  <p:stCondLst>
                                    <p:cond delay="250"/>
                                  </p:stCondLst>
                                  <p:childTnLst>
                                    <p:set>
                                      <p:cBhvr>
                                        <p:cTn id="72" dur="1" fill="hold">
                                          <p:stCondLst>
                                            <p:cond delay="0"/>
                                          </p:stCondLst>
                                        </p:cTn>
                                        <p:tgtEl>
                                          <p:spTgt spid="33"/>
                                        </p:tgtEl>
                                        <p:attrNameLst>
                                          <p:attrName>style.visibility</p:attrName>
                                        </p:attrNameLst>
                                      </p:cBhvr>
                                      <p:to>
                                        <p:strVal val="visible"/>
                                      </p:to>
                                    </p:set>
                                    <p:anim calcmode="lin" valueType="num">
                                      <p:cBhvr>
                                        <p:cTn id="73" dur="500" fill="hold"/>
                                        <p:tgtEl>
                                          <p:spTgt spid="33"/>
                                        </p:tgtEl>
                                        <p:attrNameLst>
                                          <p:attrName>ppt_w</p:attrName>
                                        </p:attrNameLst>
                                      </p:cBhvr>
                                      <p:tavLst>
                                        <p:tav tm="0">
                                          <p:val>
                                            <p:fltVal val="0"/>
                                          </p:val>
                                        </p:tav>
                                        <p:tav tm="100000">
                                          <p:val>
                                            <p:strVal val="#ppt_w"/>
                                          </p:val>
                                        </p:tav>
                                      </p:tavLst>
                                    </p:anim>
                                    <p:anim calcmode="lin" valueType="num">
                                      <p:cBhvr>
                                        <p:cTn id="74" dur="500" fill="hold"/>
                                        <p:tgtEl>
                                          <p:spTgt spid="33"/>
                                        </p:tgtEl>
                                        <p:attrNameLst>
                                          <p:attrName>ppt_h</p:attrName>
                                        </p:attrNameLst>
                                      </p:cBhvr>
                                      <p:tavLst>
                                        <p:tav tm="0">
                                          <p:val>
                                            <p:fltVal val="0"/>
                                          </p:val>
                                        </p:tav>
                                        <p:tav tm="100000">
                                          <p:val>
                                            <p:strVal val="#ppt_h"/>
                                          </p:val>
                                        </p:tav>
                                      </p:tavLst>
                                    </p:anim>
                                    <p:anim calcmode="lin" valueType="num">
                                      <p:cBhvr>
                                        <p:cTn id="75" dur="500" fill="hold"/>
                                        <p:tgtEl>
                                          <p:spTgt spid="33"/>
                                        </p:tgtEl>
                                        <p:attrNameLst>
                                          <p:attrName>style.rotation</p:attrName>
                                        </p:attrNameLst>
                                      </p:cBhvr>
                                      <p:tavLst>
                                        <p:tav tm="0">
                                          <p:val>
                                            <p:fltVal val="90"/>
                                          </p:val>
                                        </p:tav>
                                        <p:tav tm="100000">
                                          <p:val>
                                            <p:fltVal val="0"/>
                                          </p:val>
                                        </p:tav>
                                      </p:tavLst>
                                    </p:anim>
                                    <p:animEffect transition="in" filter="fade">
                                      <p:cBhvr>
                                        <p:cTn id="76" dur="500"/>
                                        <p:tgtEl>
                                          <p:spTgt spid="33"/>
                                        </p:tgtEl>
                                      </p:cBhvr>
                                    </p:animEffect>
                                  </p:childTnLst>
                                </p:cTn>
                              </p:par>
                            </p:childTnLst>
                          </p:cTn>
                        </p:par>
                        <p:par>
                          <p:cTn id="77" fill="hold">
                            <p:stCondLst>
                              <p:cond delay="4500"/>
                            </p:stCondLst>
                            <p:childTnLst>
                              <p:par>
                                <p:cTn id="78" presetID="16" presetClass="entr" presetSubtype="37" fill="hold" grpId="0" nodeType="afterEffect">
                                  <p:stCondLst>
                                    <p:cond delay="250"/>
                                  </p:stCondLst>
                                  <p:childTnLst>
                                    <p:set>
                                      <p:cBhvr>
                                        <p:cTn id="79" dur="1" fill="hold">
                                          <p:stCondLst>
                                            <p:cond delay="0"/>
                                          </p:stCondLst>
                                        </p:cTn>
                                        <p:tgtEl>
                                          <p:spTgt spid="30"/>
                                        </p:tgtEl>
                                        <p:attrNameLst>
                                          <p:attrName>style.visibility</p:attrName>
                                        </p:attrNameLst>
                                      </p:cBhvr>
                                      <p:to>
                                        <p:strVal val="visible"/>
                                      </p:to>
                                    </p:set>
                                    <p:animEffect transition="in" filter="barn(outVertical)">
                                      <p:cBhvr>
                                        <p:cTn id="80" dur="500"/>
                                        <p:tgtEl>
                                          <p:spTgt spid="30"/>
                                        </p:tgtEl>
                                      </p:cBhvr>
                                    </p:animEffect>
                                  </p:childTnLst>
                                </p:cTn>
                              </p:par>
                            </p:childTnLst>
                          </p:cTn>
                        </p:par>
                        <p:par>
                          <p:cTn id="81" fill="hold">
                            <p:stCondLst>
                              <p:cond delay="5250"/>
                            </p:stCondLst>
                            <p:childTnLst>
                              <p:par>
                                <p:cTn id="82" presetID="22" presetClass="entr" presetSubtype="8" fill="hold" grpId="0" nodeType="after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wipe(left)">
                                      <p:cBhvr>
                                        <p:cTn id="8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build="p">
        <p:tmplLst>
          <p:tmpl lvl="1">
            <p:tnLst>
              <p:par>
                <p:cTn presetID="31"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p:cTn dur="500" fill="hold"/>
                        <p:tgtEl>
                          <p:spTgt spid="11"/>
                        </p:tgtEl>
                        <p:attrNameLst>
                          <p:attrName>ppt_w</p:attrName>
                        </p:attrNameLst>
                      </p:cBhvr>
                      <p:tavLst>
                        <p:tav tm="0">
                          <p:val>
                            <p:fltVal val="0"/>
                          </p:val>
                        </p:tav>
                        <p:tav tm="100000">
                          <p:val>
                            <p:strVal val="#ppt_w"/>
                          </p:val>
                        </p:tav>
                      </p:tavLst>
                    </p:anim>
                    <p:anim calcmode="lin" valueType="num">
                      <p:cBhvr>
                        <p:cTn dur="500" fill="hold"/>
                        <p:tgtEl>
                          <p:spTgt spid="11"/>
                        </p:tgtEl>
                        <p:attrNameLst>
                          <p:attrName>ppt_h</p:attrName>
                        </p:attrNameLst>
                      </p:cBhvr>
                      <p:tavLst>
                        <p:tav tm="0">
                          <p:val>
                            <p:fltVal val="0"/>
                          </p:val>
                        </p:tav>
                        <p:tav tm="100000">
                          <p:val>
                            <p:strVal val="#ppt_h"/>
                          </p:val>
                        </p:tav>
                      </p:tavLst>
                    </p:anim>
                    <p:anim calcmode="lin" valueType="num">
                      <p:cBhvr>
                        <p:cTn dur="500" fill="hold"/>
                        <p:tgtEl>
                          <p:spTgt spid="11"/>
                        </p:tgtEl>
                        <p:attrNameLst>
                          <p:attrName>style.rotation</p:attrName>
                        </p:attrNameLst>
                      </p:cBhvr>
                      <p:tavLst>
                        <p:tav tm="0">
                          <p:val>
                            <p:fltVal val="90"/>
                          </p:val>
                        </p:tav>
                        <p:tav tm="100000">
                          <p:val>
                            <p:fltVal val="0"/>
                          </p:val>
                        </p:tav>
                      </p:tavLst>
                    </p:anim>
                    <p:animEffect transition="in" filter="fade">
                      <p:cBhvr>
                        <p:cTn dur="500"/>
                        <p:tgtEl>
                          <p:spTgt spid="11"/>
                        </p:tgtEl>
                      </p:cBhvr>
                    </p:animEffect>
                  </p:childTnLst>
                </p:cTn>
              </p:par>
            </p:tnLst>
          </p:tmpl>
        </p:tmplLst>
      </p:bldP>
      <p:bldP spid="19"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7" grpId="0" build="p">
        <p:tmplLst>
          <p:tmpl lvl="1">
            <p:tnLst>
              <p:par>
                <p:cTn presetID="31" presetClass="entr" presetSubtype="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p:cTn dur="500" fill="hold"/>
                        <p:tgtEl>
                          <p:spTgt spid="27"/>
                        </p:tgtEl>
                        <p:attrNameLst>
                          <p:attrName>ppt_w</p:attrName>
                        </p:attrNameLst>
                      </p:cBhvr>
                      <p:tavLst>
                        <p:tav tm="0">
                          <p:val>
                            <p:fltVal val="0"/>
                          </p:val>
                        </p:tav>
                        <p:tav tm="100000">
                          <p:val>
                            <p:strVal val="#ppt_w"/>
                          </p:val>
                        </p:tav>
                      </p:tavLst>
                    </p:anim>
                    <p:anim calcmode="lin" valueType="num">
                      <p:cBhvr>
                        <p:cTn dur="500" fill="hold"/>
                        <p:tgtEl>
                          <p:spTgt spid="27"/>
                        </p:tgtEl>
                        <p:attrNameLst>
                          <p:attrName>ppt_h</p:attrName>
                        </p:attrNameLst>
                      </p:cBhvr>
                      <p:tavLst>
                        <p:tav tm="0">
                          <p:val>
                            <p:fltVal val="0"/>
                          </p:val>
                        </p:tav>
                        <p:tav tm="100000">
                          <p:val>
                            <p:strVal val="#ppt_h"/>
                          </p:val>
                        </p:tav>
                      </p:tavLst>
                    </p:anim>
                    <p:anim calcmode="lin" valueType="num">
                      <p:cBhvr>
                        <p:cTn dur="500" fill="hold"/>
                        <p:tgtEl>
                          <p:spTgt spid="27"/>
                        </p:tgtEl>
                        <p:attrNameLst>
                          <p:attrName>style.rotation</p:attrName>
                        </p:attrNameLst>
                      </p:cBhvr>
                      <p:tavLst>
                        <p:tav tm="0">
                          <p:val>
                            <p:fltVal val="90"/>
                          </p:val>
                        </p:tav>
                        <p:tav tm="100000">
                          <p:val>
                            <p:fltVal val="0"/>
                          </p:val>
                        </p:tav>
                      </p:tavLst>
                    </p:anim>
                    <p:animEffect transition="in" filter="fade">
                      <p:cBhvr>
                        <p:cTn dur="500"/>
                        <p:tgtEl>
                          <p:spTgt spid="27"/>
                        </p:tgtEl>
                      </p:cBhvr>
                    </p:animEffect>
                  </p:childTnLst>
                </p:cTn>
              </p:par>
            </p:tnLst>
          </p:tmpl>
        </p:tmplLst>
      </p:bldP>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2" grpId="0" build="p">
        <p:tmplLst>
          <p:tmpl lvl="1">
            <p:tnLst>
              <p:par>
                <p:cTn presetID="31"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 calcmode="lin" valueType="num">
                      <p:cBhvr>
                        <p:cTn dur="500" fill="hold"/>
                        <p:tgtEl>
                          <p:spTgt spid="32"/>
                        </p:tgtEl>
                        <p:attrNameLst>
                          <p:attrName>style.rotation</p:attrName>
                        </p:attrNameLst>
                      </p:cBhvr>
                      <p:tavLst>
                        <p:tav tm="0">
                          <p:val>
                            <p:fltVal val="90"/>
                          </p:val>
                        </p:tav>
                        <p:tav tm="100000">
                          <p:val>
                            <p:fltVal val="0"/>
                          </p:val>
                        </p:tav>
                      </p:tavLst>
                    </p:anim>
                    <p:animEffect transition="in" filter="fade">
                      <p:cBhvr>
                        <p:cTn dur="500"/>
                        <p:tgtEl>
                          <p:spTgt spid="32"/>
                        </p:tgtEl>
                      </p:cBhvr>
                    </p:animEffect>
                  </p:childTnLst>
                </p:cTn>
              </p:par>
            </p:tnLst>
          </p:tmpl>
        </p:tmplLst>
      </p:bldP>
      <p:bldP spid="33" grpId="0"/>
      <p:bldP spid="34" grpId="0">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8" name="フリーフォーム 37"/>
          <p:cNvSpPr/>
          <p:nvPr userDrawn="1"/>
        </p:nvSpPr>
        <p:spPr>
          <a:xfrm rot="10800000">
            <a:off x="0" y="7505365"/>
            <a:ext cx="9130032" cy="1610792"/>
          </a:xfrm>
          <a:custGeom>
            <a:avLst/>
            <a:gdLst>
              <a:gd name="connsiteX0" fmla="*/ 9130032 w 9130032"/>
              <a:gd name="connsiteY0" fmla="*/ 1610792 h 1610792"/>
              <a:gd name="connsiteX1" fmla="*/ 7003715 w 9130032"/>
              <a:gd name="connsiteY1" fmla="*/ 1610792 h 1610792"/>
              <a:gd name="connsiteX2" fmla="*/ 3737109 w 9130032"/>
              <a:gd name="connsiteY2" fmla="*/ 1610792 h 1610792"/>
              <a:gd name="connsiteX3" fmla="*/ 1610792 w 9130032"/>
              <a:gd name="connsiteY3" fmla="*/ 1610792 h 1610792"/>
              <a:gd name="connsiteX4" fmla="*/ 0 w 9130032"/>
              <a:gd name="connsiteY4" fmla="*/ 0 h 1610792"/>
              <a:gd name="connsiteX5" fmla="*/ 2126317 w 9130032"/>
              <a:gd name="connsiteY5" fmla="*/ 0 h 1610792"/>
              <a:gd name="connsiteX6" fmla="*/ 7003715 w 9130032"/>
              <a:gd name="connsiteY6" fmla="*/ 0 h 1610792"/>
              <a:gd name="connsiteX7" fmla="*/ 9130032 w 9130032"/>
              <a:gd name="connsiteY7" fmla="*/ 0 h 1610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30032" h="1610792">
                <a:moveTo>
                  <a:pt x="9130032" y="1610792"/>
                </a:moveTo>
                <a:lnTo>
                  <a:pt x="7003715" y="1610792"/>
                </a:lnTo>
                <a:lnTo>
                  <a:pt x="3737109" y="1610792"/>
                </a:lnTo>
                <a:lnTo>
                  <a:pt x="1610792" y="1610792"/>
                </a:lnTo>
                <a:lnTo>
                  <a:pt x="0" y="0"/>
                </a:lnTo>
                <a:lnTo>
                  <a:pt x="2126317" y="0"/>
                </a:lnTo>
                <a:lnTo>
                  <a:pt x="7003715" y="0"/>
                </a:lnTo>
                <a:lnTo>
                  <a:pt x="9130032" y="0"/>
                </a:lnTo>
                <a:close/>
              </a:path>
            </a:pathLst>
          </a:cu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36" name="フリーフォーム 35"/>
          <p:cNvSpPr/>
          <p:nvPr userDrawn="1"/>
        </p:nvSpPr>
        <p:spPr>
          <a:xfrm rot="10800000">
            <a:off x="2" y="5698804"/>
            <a:ext cx="7346863" cy="1612194"/>
          </a:xfrm>
          <a:custGeom>
            <a:avLst/>
            <a:gdLst>
              <a:gd name="connsiteX0" fmla="*/ 7346863 w 7346863"/>
              <a:gd name="connsiteY0" fmla="*/ 1612194 h 1612194"/>
              <a:gd name="connsiteX1" fmla="*/ 1953940 w 7346863"/>
              <a:gd name="connsiteY1" fmla="*/ 1612194 h 1612194"/>
              <a:gd name="connsiteX2" fmla="*/ 1952538 w 7346863"/>
              <a:gd name="connsiteY2" fmla="*/ 1610792 h 1612194"/>
              <a:gd name="connsiteX3" fmla="*/ 1610792 w 7346863"/>
              <a:gd name="connsiteY3" fmla="*/ 1610792 h 1612194"/>
              <a:gd name="connsiteX4" fmla="*/ 0 w 7346863"/>
              <a:gd name="connsiteY4" fmla="*/ 0 h 1612194"/>
              <a:gd name="connsiteX5" fmla="*/ 7003715 w 7346863"/>
              <a:gd name="connsiteY5" fmla="*/ 0 h 1612194"/>
              <a:gd name="connsiteX6" fmla="*/ 7003715 w 7346863"/>
              <a:gd name="connsiteY6" fmla="*/ 1402 h 1612194"/>
              <a:gd name="connsiteX7" fmla="*/ 7346863 w 7346863"/>
              <a:gd name="connsiteY7" fmla="*/ 1402 h 161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6863" h="1612194">
                <a:moveTo>
                  <a:pt x="7346863" y="1612194"/>
                </a:moveTo>
                <a:lnTo>
                  <a:pt x="1953940" y="1612194"/>
                </a:lnTo>
                <a:lnTo>
                  <a:pt x="1952538" y="1610792"/>
                </a:lnTo>
                <a:lnTo>
                  <a:pt x="1610792" y="1610792"/>
                </a:lnTo>
                <a:lnTo>
                  <a:pt x="0" y="0"/>
                </a:lnTo>
                <a:lnTo>
                  <a:pt x="7003715" y="0"/>
                </a:lnTo>
                <a:lnTo>
                  <a:pt x="7003715" y="1402"/>
                </a:lnTo>
                <a:lnTo>
                  <a:pt x="7346863" y="1402"/>
                </a:lnTo>
                <a:close/>
              </a:path>
            </a:pathLst>
          </a:cu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34" name="フリーフォーム 33"/>
          <p:cNvSpPr/>
          <p:nvPr userDrawn="1"/>
        </p:nvSpPr>
        <p:spPr>
          <a:xfrm>
            <a:off x="10940745" y="4089414"/>
            <a:ext cx="7345666" cy="1621217"/>
          </a:xfrm>
          <a:custGeom>
            <a:avLst/>
            <a:gdLst>
              <a:gd name="connsiteX0" fmla="*/ 341952 w 7345666"/>
              <a:gd name="connsiteY0" fmla="*/ 0 h 1621217"/>
              <a:gd name="connsiteX1" fmla="*/ 7345666 w 7345666"/>
              <a:gd name="connsiteY1" fmla="*/ 0 h 1621217"/>
              <a:gd name="connsiteX2" fmla="*/ 7345666 w 7345666"/>
              <a:gd name="connsiteY2" fmla="*/ 1610792 h 1621217"/>
              <a:gd name="connsiteX3" fmla="*/ 7003714 w 7345666"/>
              <a:gd name="connsiteY3" fmla="*/ 1610792 h 1621217"/>
              <a:gd name="connsiteX4" fmla="*/ 7003714 w 7345666"/>
              <a:gd name="connsiteY4" fmla="*/ 1621217 h 1621217"/>
              <a:gd name="connsiteX5" fmla="*/ 1610792 w 7345666"/>
              <a:gd name="connsiteY5" fmla="*/ 1621217 h 1621217"/>
              <a:gd name="connsiteX6" fmla="*/ 0 w 7345666"/>
              <a:gd name="connsiteY6" fmla="*/ 10425 h 1621217"/>
              <a:gd name="connsiteX7" fmla="*/ 352377 w 7345666"/>
              <a:gd name="connsiteY7" fmla="*/ 10425 h 1621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5666" h="1621217">
                <a:moveTo>
                  <a:pt x="341952" y="0"/>
                </a:moveTo>
                <a:lnTo>
                  <a:pt x="7345666" y="0"/>
                </a:lnTo>
                <a:lnTo>
                  <a:pt x="7345666" y="1610792"/>
                </a:lnTo>
                <a:lnTo>
                  <a:pt x="7003714" y="1610792"/>
                </a:lnTo>
                <a:lnTo>
                  <a:pt x="7003714" y="1621217"/>
                </a:lnTo>
                <a:lnTo>
                  <a:pt x="1610792" y="1621217"/>
                </a:lnTo>
                <a:lnTo>
                  <a:pt x="0" y="10425"/>
                </a:lnTo>
                <a:lnTo>
                  <a:pt x="352377" y="10425"/>
                </a:lnTo>
                <a:close/>
              </a:path>
            </a:pathLst>
          </a:cu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700000">
            <a:off x="7872155" y="2642040"/>
            <a:ext cx="2542104" cy="2542104"/>
          </a:xfrm>
          <a:prstGeom prst="rect">
            <a:avLst/>
          </a:prstGeom>
        </p:spPr>
      </p:pic>
      <p:pic>
        <p:nvPicPr>
          <p:cNvPr id="18" name="図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700000">
            <a:off x="6074617" y="4439580"/>
            <a:ext cx="2542104" cy="2542104"/>
          </a:xfrm>
          <a:prstGeom prst="rect">
            <a:avLst/>
          </a:prstGeom>
        </p:spPr>
      </p:pic>
      <p:pic>
        <p:nvPicPr>
          <p:cNvPr id="19" name="図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700000">
            <a:off x="9669694" y="4439579"/>
            <a:ext cx="2542104" cy="2542104"/>
          </a:xfrm>
          <a:prstGeom prst="rect">
            <a:avLst/>
          </a:prstGeom>
        </p:spPr>
      </p:pic>
      <p:pic>
        <p:nvPicPr>
          <p:cNvPr id="20" name="図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700000">
            <a:off x="7872156" y="6237119"/>
            <a:ext cx="2542104" cy="2542104"/>
          </a:xfrm>
          <a:prstGeom prst="rect">
            <a:avLst/>
          </a:prstGeom>
        </p:spPr>
      </p:pic>
      <p:sp>
        <p:nvSpPr>
          <p:cNvPr id="32" name="フリーフォーム 31"/>
          <p:cNvSpPr/>
          <p:nvPr userDrawn="1"/>
        </p:nvSpPr>
        <p:spPr>
          <a:xfrm>
            <a:off x="9157579" y="2294680"/>
            <a:ext cx="9128833" cy="1618412"/>
          </a:xfrm>
          <a:custGeom>
            <a:avLst/>
            <a:gdLst>
              <a:gd name="connsiteX0" fmla="*/ 0 w 9128833"/>
              <a:gd name="connsiteY0" fmla="*/ 0 h 1618412"/>
              <a:gd name="connsiteX1" fmla="*/ 7003715 w 9128833"/>
              <a:gd name="connsiteY1" fmla="*/ 0 h 1618412"/>
              <a:gd name="connsiteX2" fmla="*/ 7003715 w 9128833"/>
              <a:gd name="connsiteY2" fmla="*/ 7620 h 1618412"/>
              <a:gd name="connsiteX3" fmla="*/ 9128833 w 9128833"/>
              <a:gd name="connsiteY3" fmla="*/ 7620 h 1618412"/>
              <a:gd name="connsiteX4" fmla="*/ 9128833 w 9128833"/>
              <a:gd name="connsiteY4" fmla="*/ 1618412 h 1618412"/>
              <a:gd name="connsiteX5" fmla="*/ 3735911 w 9128833"/>
              <a:gd name="connsiteY5" fmla="*/ 1618412 h 1618412"/>
              <a:gd name="connsiteX6" fmla="*/ 3728291 w 9128833"/>
              <a:gd name="connsiteY6" fmla="*/ 1610792 h 1618412"/>
              <a:gd name="connsiteX7" fmla="*/ 1610792 w 9128833"/>
              <a:gd name="connsiteY7" fmla="*/ 1610792 h 161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8833" h="1618412">
                <a:moveTo>
                  <a:pt x="0" y="0"/>
                </a:moveTo>
                <a:lnTo>
                  <a:pt x="7003715" y="0"/>
                </a:lnTo>
                <a:lnTo>
                  <a:pt x="7003715" y="7620"/>
                </a:lnTo>
                <a:lnTo>
                  <a:pt x="9128833" y="7620"/>
                </a:lnTo>
                <a:lnTo>
                  <a:pt x="9128833" y="1618412"/>
                </a:lnTo>
                <a:lnTo>
                  <a:pt x="3735911" y="1618412"/>
                </a:lnTo>
                <a:lnTo>
                  <a:pt x="3728291" y="1610792"/>
                </a:lnTo>
                <a:lnTo>
                  <a:pt x="1610792" y="1610792"/>
                </a:lnTo>
                <a:close/>
              </a:path>
            </a:pathLst>
          </a:cu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48" name="テキスト プレースホルダー 5"/>
          <p:cNvSpPr>
            <a:spLocks noGrp="1"/>
          </p:cNvSpPr>
          <p:nvPr>
            <p:ph type="body" sz="quarter" idx="21" hasCustomPrompt="1"/>
          </p:nvPr>
        </p:nvSpPr>
        <p:spPr>
          <a:xfrm>
            <a:off x="7638757" y="3249358"/>
            <a:ext cx="2998511" cy="1327468"/>
          </a:xfrm>
          <a:noFill/>
        </p:spPr>
        <p:txBody>
          <a:bodyPr anchor="ctr">
            <a:noAutofit/>
          </a:bodyPr>
          <a:lstStyle>
            <a:lvl1pPr algn="ctr">
              <a:lnSpc>
                <a:spcPct val="100000"/>
              </a:lnSpc>
              <a:spcBef>
                <a:spcPts val="0"/>
              </a:spcBef>
              <a:defRPr sz="32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9" name="テキスト プレースホルダー 5"/>
          <p:cNvSpPr>
            <a:spLocks noGrp="1"/>
          </p:cNvSpPr>
          <p:nvPr>
            <p:ph type="body" sz="quarter" idx="22" hasCustomPrompt="1"/>
          </p:nvPr>
        </p:nvSpPr>
        <p:spPr>
          <a:xfrm>
            <a:off x="9446685" y="5046898"/>
            <a:ext cx="2998511" cy="1327468"/>
          </a:xfrm>
          <a:noFill/>
        </p:spPr>
        <p:txBody>
          <a:bodyPr anchor="ctr">
            <a:noAutofit/>
          </a:bodyPr>
          <a:lstStyle>
            <a:lvl1pPr algn="ctr">
              <a:lnSpc>
                <a:spcPct val="100000"/>
              </a:lnSpc>
              <a:spcBef>
                <a:spcPts val="0"/>
              </a:spcBef>
              <a:defRPr sz="32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50" name="テキスト プレースホルダー 5"/>
          <p:cNvSpPr>
            <a:spLocks noGrp="1"/>
          </p:cNvSpPr>
          <p:nvPr>
            <p:ph type="body" sz="quarter" idx="23" hasCustomPrompt="1"/>
          </p:nvPr>
        </p:nvSpPr>
        <p:spPr>
          <a:xfrm>
            <a:off x="5838995" y="5040529"/>
            <a:ext cx="2998511" cy="1327468"/>
          </a:xfrm>
          <a:noFill/>
        </p:spPr>
        <p:txBody>
          <a:bodyPr anchor="ctr">
            <a:noAutofit/>
          </a:bodyPr>
          <a:lstStyle>
            <a:lvl1pPr algn="ctr">
              <a:lnSpc>
                <a:spcPct val="100000"/>
              </a:lnSpc>
              <a:spcBef>
                <a:spcPts val="0"/>
              </a:spcBef>
              <a:defRPr sz="32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51" name="テキスト プレースホルダー 5"/>
          <p:cNvSpPr>
            <a:spLocks noGrp="1"/>
          </p:cNvSpPr>
          <p:nvPr>
            <p:ph type="body" sz="quarter" idx="24" hasCustomPrompt="1"/>
          </p:nvPr>
        </p:nvSpPr>
        <p:spPr>
          <a:xfrm>
            <a:off x="7638756" y="6841224"/>
            <a:ext cx="2998511" cy="1327468"/>
          </a:xfrm>
          <a:noFill/>
        </p:spPr>
        <p:txBody>
          <a:bodyPr anchor="ctr">
            <a:noAutofit/>
          </a:bodyPr>
          <a:lstStyle>
            <a:lvl1pPr algn="ctr">
              <a:lnSpc>
                <a:spcPct val="100000"/>
              </a:lnSpc>
              <a:spcBef>
                <a:spcPts val="0"/>
              </a:spcBef>
              <a:defRPr sz="32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52" name="テキスト プレースホルダー 5"/>
          <p:cNvSpPr>
            <a:spLocks noGrp="1"/>
          </p:cNvSpPr>
          <p:nvPr>
            <p:ph type="body" sz="quarter" idx="19" hasCustomPrompt="1"/>
          </p:nvPr>
        </p:nvSpPr>
        <p:spPr>
          <a:xfrm>
            <a:off x="10651640" y="2291875"/>
            <a:ext cx="5401185" cy="1593575"/>
          </a:xfrm>
          <a:noFill/>
        </p:spPr>
        <p:txBody>
          <a:bodyPr anchor="ctr">
            <a:noAutofit/>
          </a:bodyPr>
          <a:lstStyle>
            <a:lvl1pPr marL="0" indent="0" algn="l">
              <a:lnSpc>
                <a:spcPct val="110000"/>
              </a:lnSpc>
              <a:spcBef>
                <a:spcPts val="0"/>
              </a:spcBef>
              <a:buClr>
                <a:schemeClr val="tx1">
                  <a:lumMod val="50000"/>
                </a:schemeClr>
              </a:buClr>
              <a:buFont typeface="Wingdings" panose="05000000000000000000" pitchFamily="2" charset="2"/>
              <a:buNone/>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53" name="テキスト プレースホルダー 5"/>
          <p:cNvSpPr>
            <a:spLocks noGrp="1"/>
          </p:cNvSpPr>
          <p:nvPr>
            <p:ph type="body" sz="quarter" idx="25" hasCustomPrompt="1"/>
          </p:nvPr>
        </p:nvSpPr>
        <p:spPr>
          <a:xfrm>
            <a:off x="12450717" y="4089413"/>
            <a:ext cx="5401185" cy="1593575"/>
          </a:xfrm>
          <a:noFill/>
        </p:spPr>
        <p:txBody>
          <a:bodyPr anchor="ctr">
            <a:noAutofit/>
          </a:bodyPr>
          <a:lstStyle>
            <a:lvl1pPr marL="0" indent="0" algn="l">
              <a:lnSpc>
                <a:spcPct val="110000"/>
              </a:lnSpc>
              <a:spcBef>
                <a:spcPts val="0"/>
              </a:spcBef>
              <a:buClr>
                <a:schemeClr val="tx1">
                  <a:lumMod val="50000"/>
                </a:schemeClr>
              </a:buClr>
              <a:buFont typeface="Wingdings" panose="05000000000000000000" pitchFamily="2" charset="2"/>
              <a:buNone/>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54" name="テキスト プレースホルダー 5"/>
          <p:cNvSpPr>
            <a:spLocks noGrp="1"/>
          </p:cNvSpPr>
          <p:nvPr>
            <p:ph type="body" sz="quarter" idx="26" hasCustomPrompt="1"/>
          </p:nvPr>
        </p:nvSpPr>
        <p:spPr>
          <a:xfrm>
            <a:off x="513304" y="5725044"/>
            <a:ext cx="5401185" cy="1593575"/>
          </a:xfrm>
          <a:noFill/>
        </p:spPr>
        <p:txBody>
          <a:bodyPr anchor="ctr">
            <a:noAutofit/>
          </a:bodyPr>
          <a:lstStyle>
            <a:lvl1pPr marL="0" indent="0" algn="r">
              <a:lnSpc>
                <a:spcPct val="110000"/>
              </a:lnSpc>
              <a:spcBef>
                <a:spcPts val="0"/>
              </a:spcBef>
              <a:buClr>
                <a:schemeClr val="tx1">
                  <a:lumMod val="50000"/>
                </a:schemeClr>
              </a:buClr>
              <a:buFont typeface="Wingdings" panose="05000000000000000000" pitchFamily="2" charset="2"/>
              <a:buNone/>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55" name="テキスト プレースホルダー 5"/>
          <p:cNvSpPr>
            <a:spLocks noGrp="1"/>
          </p:cNvSpPr>
          <p:nvPr>
            <p:ph type="body" sz="quarter" idx="27" hasCustomPrompt="1"/>
          </p:nvPr>
        </p:nvSpPr>
        <p:spPr>
          <a:xfrm>
            <a:off x="2312381" y="7522582"/>
            <a:ext cx="5401185" cy="1593575"/>
          </a:xfrm>
          <a:noFill/>
        </p:spPr>
        <p:txBody>
          <a:bodyPr anchor="ctr">
            <a:noAutofit/>
          </a:bodyPr>
          <a:lstStyle>
            <a:lvl1pPr marL="0" indent="0" algn="r">
              <a:lnSpc>
                <a:spcPct val="110000"/>
              </a:lnSpc>
              <a:spcBef>
                <a:spcPts val="0"/>
              </a:spcBef>
              <a:buClr>
                <a:schemeClr val="tx1">
                  <a:lumMod val="50000"/>
                </a:schemeClr>
              </a:buClr>
              <a:buFont typeface="Wingdings" panose="05000000000000000000" pitchFamily="2" charset="2"/>
              <a:buNone/>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Tree>
    <p:extLst>
      <p:ext uri="{BB962C8B-B14F-4D97-AF65-F5344CB8AC3E}">
        <p14:creationId xmlns:p14="http://schemas.microsoft.com/office/powerpoint/2010/main" val="23964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48">
                                            <p:txEl>
                                              <p:pRg st="0" end="0"/>
                                            </p:txEl>
                                          </p:spTgt>
                                        </p:tgtEl>
                                        <p:attrNameLst>
                                          <p:attrName>style.visibility</p:attrName>
                                        </p:attrNameLst>
                                      </p:cBhvr>
                                      <p:to>
                                        <p:strVal val="visible"/>
                                      </p:to>
                                    </p:set>
                                    <p:anim calcmode="lin" valueType="num">
                                      <p:cBhvr additive="base">
                                        <p:cTn id="11"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1" decel="10000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0-#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49">
                                            <p:txEl>
                                              <p:pRg st="0" end="0"/>
                                            </p:txEl>
                                          </p:spTgt>
                                        </p:tgtEl>
                                        <p:attrNameLst>
                                          <p:attrName>style.visibility</p:attrName>
                                        </p:attrNameLst>
                                      </p:cBhvr>
                                      <p:to>
                                        <p:strVal val="visible"/>
                                      </p:to>
                                    </p:set>
                                    <p:anim calcmode="lin" valueType="num">
                                      <p:cBhvr additive="base">
                                        <p:cTn id="19"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1+#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50">
                                            <p:txEl>
                                              <p:pRg st="0" end="0"/>
                                            </p:txEl>
                                          </p:spTgt>
                                        </p:tgtEl>
                                        <p:attrNameLst>
                                          <p:attrName>style.visibility</p:attrName>
                                        </p:attrNameLst>
                                      </p:cBhvr>
                                      <p:to>
                                        <p:strVal val="visible"/>
                                      </p:to>
                                    </p:set>
                                    <p:anim calcmode="lin" valueType="num">
                                      <p:cBhvr additive="base">
                                        <p:cTn id="27" dur="500" fill="hold"/>
                                        <p:tgtEl>
                                          <p:spTgt spid="50">
                                            <p:txEl>
                                              <p:pRg st="0" end="0"/>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0">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0-#ppt_w/2"/>
                                          </p:val>
                                        </p:tav>
                                        <p:tav tm="100000">
                                          <p:val>
                                            <p:strVal val="#ppt_x"/>
                                          </p:val>
                                        </p:tav>
                                      </p:tavLst>
                                    </p:anim>
                                    <p:anim calcmode="lin" valueType="num">
                                      <p:cBhvr additive="base">
                                        <p:cTn id="32" dur="500" fill="hold"/>
                                        <p:tgtEl>
                                          <p:spTgt spid="19"/>
                                        </p:tgtEl>
                                        <p:attrNameLst>
                                          <p:attrName>ppt_y</p:attrName>
                                        </p:attrNameLst>
                                      </p:cBhvr>
                                      <p:tavLst>
                                        <p:tav tm="0">
                                          <p:val>
                                            <p:strVal val="#ppt_y"/>
                                          </p:val>
                                        </p:tav>
                                        <p:tav tm="100000">
                                          <p:val>
                                            <p:strVal val="#ppt_y"/>
                                          </p:val>
                                        </p:tav>
                                      </p:tavLst>
                                    </p:anim>
                                  </p:childTnLst>
                                </p:cTn>
                              </p:par>
                              <p:par>
                                <p:cTn id="33" presetID="2" presetClass="entr" presetSubtype="1" decel="100000" fill="hold" grpId="0" nodeType="withEffect">
                                  <p:stCondLst>
                                    <p:cond delay="0"/>
                                  </p:stCondLst>
                                  <p:childTnLst>
                                    <p:set>
                                      <p:cBhvr>
                                        <p:cTn id="34" dur="1" fill="hold">
                                          <p:stCondLst>
                                            <p:cond delay="0"/>
                                          </p:stCondLst>
                                        </p:cTn>
                                        <p:tgtEl>
                                          <p:spTgt spid="51">
                                            <p:txEl>
                                              <p:pRg st="0" end="0"/>
                                            </p:txEl>
                                          </p:spTgt>
                                        </p:tgtEl>
                                        <p:attrNameLst>
                                          <p:attrName>style.visibility</p:attrName>
                                        </p:attrNameLst>
                                      </p:cBhvr>
                                      <p:to>
                                        <p:strVal val="visible"/>
                                      </p:to>
                                    </p:set>
                                    <p:anim calcmode="lin" valueType="num">
                                      <p:cBhvr additive="base">
                                        <p:cTn id="35"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1">
                                            <p:txEl>
                                              <p:pRg st="0" end="0"/>
                                            </p:txEl>
                                          </p:spTgt>
                                        </p:tgtEl>
                                        <p:attrNameLst>
                                          <p:attrName>ppt_y</p:attrName>
                                        </p:attrNameLst>
                                      </p:cBhvr>
                                      <p:tavLst>
                                        <p:tav tm="0">
                                          <p:val>
                                            <p:strVal val="0-#ppt_h/2"/>
                                          </p:val>
                                        </p:tav>
                                        <p:tav tm="100000">
                                          <p:val>
                                            <p:strVal val="#ppt_y"/>
                                          </p:val>
                                        </p:tav>
                                      </p:tavLst>
                                    </p:anim>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52">
                                            <p:txEl>
                                              <p:pRg st="0" end="0"/>
                                            </p:txEl>
                                          </p:spTgt>
                                        </p:tgtEl>
                                        <p:attrNameLst>
                                          <p:attrName>style.visibility</p:attrName>
                                        </p:attrNameLst>
                                      </p:cBhvr>
                                      <p:to>
                                        <p:strVal val="visible"/>
                                      </p:to>
                                    </p:set>
                                    <p:animEffect transition="in" filter="wipe(left)">
                                      <p:cBhvr>
                                        <p:cTn id="40" dur="500"/>
                                        <p:tgtEl>
                                          <p:spTgt spid="52">
                                            <p:txEl>
                                              <p:pRg st="0" end="0"/>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left)">
                                      <p:cBhvr>
                                        <p:cTn id="43" dur="500"/>
                                        <p:tgtEl>
                                          <p:spTgt spid="32"/>
                                        </p:tgtEl>
                                      </p:cBhvr>
                                    </p:animEffect>
                                  </p:childTnLst>
                                </p:cTn>
                              </p:par>
                            </p:childTnLst>
                          </p:cTn>
                        </p:par>
                        <p:par>
                          <p:cTn id="44" fill="hold">
                            <p:stCondLst>
                              <p:cond delay="1000"/>
                            </p:stCondLst>
                            <p:childTnLst>
                              <p:par>
                                <p:cTn id="45" presetID="22" presetClass="entr" presetSubtype="8" fill="hold" grpId="0" nodeType="afterEffect">
                                  <p:stCondLst>
                                    <p:cond delay="500"/>
                                  </p:stCondLst>
                                  <p:childTnLst>
                                    <p:set>
                                      <p:cBhvr>
                                        <p:cTn id="46" dur="1" fill="hold">
                                          <p:stCondLst>
                                            <p:cond delay="0"/>
                                          </p:stCondLst>
                                        </p:cTn>
                                        <p:tgtEl>
                                          <p:spTgt spid="53">
                                            <p:txEl>
                                              <p:pRg st="0" end="0"/>
                                            </p:txEl>
                                          </p:spTgt>
                                        </p:tgtEl>
                                        <p:attrNameLst>
                                          <p:attrName>style.visibility</p:attrName>
                                        </p:attrNameLst>
                                      </p:cBhvr>
                                      <p:to>
                                        <p:strVal val="visible"/>
                                      </p:to>
                                    </p:set>
                                    <p:animEffect transition="in" filter="wipe(left)">
                                      <p:cBhvr>
                                        <p:cTn id="47" dur="500"/>
                                        <p:tgtEl>
                                          <p:spTgt spid="53">
                                            <p:txEl>
                                              <p:pRg st="0" end="0"/>
                                            </p:txEl>
                                          </p:spTgt>
                                        </p:tgtEl>
                                      </p:cBhvr>
                                    </p:animEffect>
                                  </p:childTnLst>
                                </p:cTn>
                              </p:par>
                              <p:par>
                                <p:cTn id="48" presetID="22" presetClass="entr" presetSubtype="8" fill="hold" grpId="0" nodeType="withEffect">
                                  <p:stCondLst>
                                    <p:cond delay="50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childTnLst>
                          </p:cTn>
                        </p:par>
                        <p:par>
                          <p:cTn id="51" fill="hold">
                            <p:stCondLst>
                              <p:cond delay="2000"/>
                            </p:stCondLst>
                            <p:childTnLst>
                              <p:par>
                                <p:cTn id="52" presetID="22" presetClass="entr" presetSubtype="2" fill="hold" grpId="0" nodeType="afterEffect">
                                  <p:stCondLst>
                                    <p:cond delay="500"/>
                                  </p:stCondLst>
                                  <p:childTnLst>
                                    <p:set>
                                      <p:cBhvr>
                                        <p:cTn id="53" dur="1" fill="hold">
                                          <p:stCondLst>
                                            <p:cond delay="0"/>
                                          </p:stCondLst>
                                        </p:cTn>
                                        <p:tgtEl>
                                          <p:spTgt spid="54">
                                            <p:txEl>
                                              <p:pRg st="0" end="0"/>
                                            </p:txEl>
                                          </p:spTgt>
                                        </p:tgtEl>
                                        <p:attrNameLst>
                                          <p:attrName>style.visibility</p:attrName>
                                        </p:attrNameLst>
                                      </p:cBhvr>
                                      <p:to>
                                        <p:strVal val="visible"/>
                                      </p:to>
                                    </p:set>
                                    <p:animEffect transition="in" filter="wipe(right)">
                                      <p:cBhvr>
                                        <p:cTn id="54" dur="500"/>
                                        <p:tgtEl>
                                          <p:spTgt spid="54">
                                            <p:txEl>
                                              <p:pRg st="0" end="0"/>
                                            </p:txEl>
                                          </p:spTgt>
                                        </p:tgtEl>
                                      </p:cBhvr>
                                    </p:animEffect>
                                  </p:childTnLst>
                                </p:cTn>
                              </p:par>
                              <p:par>
                                <p:cTn id="55" presetID="22" presetClass="entr" presetSubtype="2" fill="hold" grpId="0" nodeType="withEffect">
                                  <p:stCondLst>
                                    <p:cond delay="500"/>
                                  </p:stCondLst>
                                  <p:childTnLst>
                                    <p:set>
                                      <p:cBhvr>
                                        <p:cTn id="56" dur="1" fill="hold">
                                          <p:stCondLst>
                                            <p:cond delay="0"/>
                                          </p:stCondLst>
                                        </p:cTn>
                                        <p:tgtEl>
                                          <p:spTgt spid="36"/>
                                        </p:tgtEl>
                                        <p:attrNameLst>
                                          <p:attrName>style.visibility</p:attrName>
                                        </p:attrNameLst>
                                      </p:cBhvr>
                                      <p:to>
                                        <p:strVal val="visible"/>
                                      </p:to>
                                    </p:set>
                                    <p:animEffect transition="in" filter="wipe(right)">
                                      <p:cBhvr>
                                        <p:cTn id="57" dur="500"/>
                                        <p:tgtEl>
                                          <p:spTgt spid="36"/>
                                        </p:tgtEl>
                                      </p:cBhvr>
                                    </p:animEffect>
                                  </p:childTnLst>
                                </p:cTn>
                              </p:par>
                            </p:childTnLst>
                          </p:cTn>
                        </p:par>
                        <p:par>
                          <p:cTn id="58" fill="hold">
                            <p:stCondLst>
                              <p:cond delay="3000"/>
                            </p:stCondLst>
                            <p:childTnLst>
                              <p:par>
                                <p:cTn id="59" presetID="22" presetClass="entr" presetSubtype="2" fill="hold" grpId="0" nodeType="afterEffect">
                                  <p:stCondLst>
                                    <p:cond delay="500"/>
                                  </p:stCondLst>
                                  <p:childTnLst>
                                    <p:set>
                                      <p:cBhvr>
                                        <p:cTn id="60" dur="1" fill="hold">
                                          <p:stCondLst>
                                            <p:cond delay="0"/>
                                          </p:stCondLst>
                                        </p:cTn>
                                        <p:tgtEl>
                                          <p:spTgt spid="55">
                                            <p:txEl>
                                              <p:pRg st="0" end="0"/>
                                            </p:txEl>
                                          </p:spTgt>
                                        </p:tgtEl>
                                        <p:attrNameLst>
                                          <p:attrName>style.visibility</p:attrName>
                                        </p:attrNameLst>
                                      </p:cBhvr>
                                      <p:to>
                                        <p:strVal val="visible"/>
                                      </p:to>
                                    </p:set>
                                    <p:animEffect transition="in" filter="wipe(right)">
                                      <p:cBhvr>
                                        <p:cTn id="61" dur="500"/>
                                        <p:tgtEl>
                                          <p:spTgt spid="55">
                                            <p:txEl>
                                              <p:pRg st="0" end="0"/>
                                            </p:txEl>
                                          </p:spTgt>
                                        </p:tgtEl>
                                      </p:cBhvr>
                                    </p:animEffect>
                                  </p:childTnLst>
                                </p:cTn>
                              </p:par>
                              <p:par>
                                <p:cTn id="62" presetID="22" presetClass="entr" presetSubtype="2" fill="hold" grpId="0" nodeType="withEffect">
                                  <p:stCondLst>
                                    <p:cond delay="500"/>
                                  </p:stCondLst>
                                  <p:childTnLst>
                                    <p:set>
                                      <p:cBhvr>
                                        <p:cTn id="63" dur="1" fill="hold">
                                          <p:stCondLst>
                                            <p:cond delay="0"/>
                                          </p:stCondLst>
                                        </p:cTn>
                                        <p:tgtEl>
                                          <p:spTgt spid="38"/>
                                        </p:tgtEl>
                                        <p:attrNameLst>
                                          <p:attrName>style.visibility</p:attrName>
                                        </p:attrNameLst>
                                      </p:cBhvr>
                                      <p:to>
                                        <p:strVal val="visible"/>
                                      </p:to>
                                    </p:set>
                                    <p:animEffect transition="in" filter="wipe(right)">
                                      <p:cBhvr>
                                        <p:cTn id="6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6" grpId="0" animBg="1"/>
      <p:bldP spid="34" grpId="0" animBg="1"/>
      <p:bldP spid="32" grpId="0" animBg="1"/>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0" grpId="0" build="p">
        <p:tmplLst>
          <p:tmpl lvl="1">
            <p:tnLst>
              <p:par>
                <p:cTn presetID="2" presetClass="entr" presetSubtype="2" decel="10000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1+#ppt_w/2"/>
                          </p:val>
                        </p:tav>
                        <p:tav tm="100000">
                          <p:val>
                            <p:strVal val="#ppt_x"/>
                          </p:val>
                        </p:tav>
                      </p:tavLst>
                    </p:anim>
                    <p:anim calcmode="lin" valueType="num">
                      <p:cBhvr additive="base">
                        <p:cTn dur="500" fill="hold"/>
                        <p:tgtEl>
                          <p:spTgt spid="50"/>
                        </p:tgtEl>
                        <p:attrNameLst>
                          <p:attrName>ppt_y</p:attrName>
                        </p:attrNameLst>
                      </p:cBhvr>
                      <p:tavLst>
                        <p:tav tm="0">
                          <p:val>
                            <p:strVal val="#ppt_y"/>
                          </p:val>
                        </p:tav>
                        <p:tav tm="100000">
                          <p:val>
                            <p:strVal val="#ppt_y"/>
                          </p:val>
                        </p:tav>
                      </p:tavLst>
                    </p:anim>
                  </p:childTnLst>
                </p:cTn>
              </p:par>
            </p:tnLst>
          </p:tmpl>
        </p:tmplLst>
      </p:bldP>
      <p:bldP spid="51" grpId="0" build="p">
        <p:tmplLst>
          <p:tmpl lvl="1">
            <p:tnLst>
              <p:par>
                <p:cTn presetID="2" presetClass="entr" presetSubtype="1" decel="100000" fill="hold" nodeType="with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ppt_x"/>
                          </p:val>
                        </p:tav>
                        <p:tav tm="100000">
                          <p:val>
                            <p:strVal val="#ppt_x"/>
                          </p:val>
                        </p:tav>
                      </p:tavLst>
                    </p:anim>
                    <p:anim calcmode="lin" valueType="num">
                      <p:cBhvr additive="base">
                        <p:cTn dur="500" fill="hold"/>
                        <p:tgtEl>
                          <p:spTgt spid="51"/>
                        </p:tgtEl>
                        <p:attrNameLst>
                          <p:attrName>ppt_y</p:attrName>
                        </p:attrNameLst>
                      </p:cBhvr>
                      <p:tavLst>
                        <p:tav tm="0">
                          <p:val>
                            <p:strVal val="0-#ppt_h/2"/>
                          </p:val>
                        </p:tav>
                        <p:tav tm="100000">
                          <p:val>
                            <p:strVal val="#ppt_y"/>
                          </p:val>
                        </p:tav>
                      </p:tavLst>
                    </p:anim>
                  </p:childTnLst>
                </p:cTn>
              </p:par>
            </p:tnLst>
          </p:tmpl>
        </p:tmplLst>
      </p:bldP>
      <p:bldP spid="52" grpId="0" build="p">
        <p:tmplLst>
          <p:tmpl lvl="1">
            <p:tnLst>
              <p:par>
                <p:cTn presetID="22" presetClass="entr" presetSubtype="8"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build="p">
        <p:tmplLst>
          <p:tmpl lvl="1">
            <p:tnLst>
              <p:par>
                <p:cTn presetID="22" presetClass="entr" presetSubtype="8" fill="hold" nodeType="after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2" presetClass="entr" presetSubtype="2" fill="hold" nodeType="after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wipe(right)">
                      <p:cBhvr>
                        <p:cTn dur="500"/>
                        <p:tgtEl>
                          <p:spTgt spid="54"/>
                        </p:tgtEl>
                      </p:cBhvr>
                    </p:animEffect>
                  </p:childTnLst>
                </p:cTn>
              </p:par>
            </p:tnLst>
          </p:tmpl>
        </p:tmplLst>
      </p:bldP>
      <p:bldP spid="55" grpId="0" build="p">
        <p:tmplLst>
          <p:tmpl lvl="1">
            <p:tnLst>
              <p:par>
                <p:cTn presetID="22" presetClass="entr" presetSubtype="2" fill="hold" nodeType="afterEffect">
                  <p:stCondLst>
                    <p:cond delay="500"/>
                  </p:stCondLst>
                  <p:childTnLst>
                    <p:set>
                      <p:cBhvr>
                        <p:cTn dur="1" fill="hold">
                          <p:stCondLst>
                            <p:cond delay="0"/>
                          </p:stCondLst>
                        </p:cTn>
                        <p:tgtEl>
                          <p:spTgt spid="55"/>
                        </p:tgtEl>
                        <p:attrNameLst>
                          <p:attrName>style.visibility</p:attrName>
                        </p:attrNameLst>
                      </p:cBhvr>
                      <p:to>
                        <p:strVal val="visible"/>
                      </p:to>
                    </p:set>
                    <p:animEffect transition="in" filter="wipe(right)">
                      <p:cBhvr>
                        <p:cTn dur="500"/>
                        <p:tgtEl>
                          <p:spTgt spid="55"/>
                        </p:tgtEl>
                      </p:cBhvr>
                    </p:animEffect>
                  </p:childTnLst>
                </p:cTn>
              </p:par>
            </p:tnLst>
          </p:tmpl>
        </p:tmplLst>
      </p:bldP>
    </p:bldLst>
  </p:timing>
  <p:extLst mod="1">
    <p:ext uri="{DCECCB84-F9BA-43D5-87BE-67443E8EF086}">
      <p15:sldGuideLst xmlns:p15="http://schemas.microsoft.com/office/powerpoint/2012/main">
        <p15:guide id="1" orient="horz" pos="3240" userDrawn="1">
          <p15:clr>
            <a:srgbClr val="FBAE40"/>
          </p15:clr>
        </p15:guide>
        <p15:guide id="2" pos="5759" userDrawn="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 Points and Images">
    <p:spTree>
      <p:nvGrpSpPr>
        <p:cNvPr id="1" name=""/>
        <p:cNvGrpSpPr/>
        <p:nvPr/>
      </p:nvGrpSpPr>
      <p:grpSpPr>
        <a:xfrm>
          <a:off x="0" y="0"/>
          <a:ext cx="0" cy="0"/>
          <a:chOff x="0" y="0"/>
          <a:chExt cx="0" cy="0"/>
        </a:xfrm>
      </p:grpSpPr>
      <p:sp>
        <p:nvSpPr>
          <p:cNvPr id="18" name="正方形/長方形 17"/>
          <p:cNvSpPr/>
          <p:nvPr userDrawn="1"/>
        </p:nvSpPr>
        <p:spPr>
          <a:xfrm>
            <a:off x="2077962" y="2547096"/>
            <a:ext cx="6701594" cy="3105481"/>
          </a:xfrm>
          <a:prstGeom prst="rect">
            <a:avLst/>
          </a:pr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17" name="図プレースホルダー 11"/>
          <p:cNvSpPr>
            <a:spLocks noGrp="1"/>
          </p:cNvSpPr>
          <p:nvPr>
            <p:ph type="pic" sz="quarter" idx="15" hasCustomPrompt="1"/>
          </p:nvPr>
        </p:nvSpPr>
        <p:spPr>
          <a:xfrm>
            <a:off x="525221" y="2547095"/>
            <a:ext cx="3105482" cy="3105482"/>
          </a:xfrm>
          <a:custGeom>
            <a:avLst/>
            <a:gdLst/>
            <a:ahLst/>
            <a:cxnLst/>
            <a:rect l="l" t="t" r="r" b="b"/>
            <a:pathLst>
              <a:path w="3105482" h="3105482">
                <a:moveTo>
                  <a:pt x="1552741" y="0"/>
                </a:moveTo>
                <a:lnTo>
                  <a:pt x="3105482" y="1552741"/>
                </a:lnTo>
                <a:lnTo>
                  <a:pt x="1552741" y="3105482"/>
                </a:lnTo>
                <a:lnTo>
                  <a:pt x="0" y="1552741"/>
                </a:lnTo>
                <a:close/>
              </a:path>
            </a:pathLst>
          </a:custGeom>
          <a:solidFill>
            <a:schemeClr val="tx2">
              <a:alpha val="31000"/>
            </a:schemeClr>
          </a:solidFill>
          <a:effectLst>
            <a:outerShdw blurRad="50800" dist="76200" dir="2700000" algn="tl" rotWithShape="0">
              <a:prstClr val="black">
                <a:alpha val="40000"/>
              </a:prstClr>
            </a:outerShdw>
          </a:effectLst>
        </p:spPr>
        <p:txBody>
          <a:bodyPr/>
          <a:lstStyle>
            <a:lvl1pPr>
              <a:defRPr/>
            </a:lvl1pPr>
          </a:lstStyle>
          <a:p>
            <a:r>
              <a:rPr kumimoji="1" lang="en-US" altLang="ja-JP" dirty="0" smtClean="0"/>
              <a:t>               </a:t>
            </a:r>
            <a:endParaRPr kumimoji="1" lang="ja-JP" altLang="en-US" dirty="0"/>
          </a:p>
        </p:txBody>
      </p:sp>
      <p:sp>
        <p:nvSpPr>
          <p:cNvPr id="19" name="テキスト プレースホルダー 5"/>
          <p:cNvSpPr>
            <a:spLocks noGrp="1"/>
          </p:cNvSpPr>
          <p:nvPr>
            <p:ph type="body" sz="quarter" idx="13" hasCustomPrompt="1"/>
          </p:nvPr>
        </p:nvSpPr>
        <p:spPr>
          <a:xfrm>
            <a:off x="3742501" y="3395617"/>
            <a:ext cx="4835441" cy="2018213"/>
          </a:xfrm>
          <a:noFill/>
        </p:spPr>
        <p:txBody>
          <a:bodyPr anchor="t">
            <a:noAutofit/>
          </a:bodyPr>
          <a:lstStyle>
            <a:lvl1pPr marL="0" indent="0" algn="l">
              <a:lnSpc>
                <a:spcPct val="120000"/>
              </a:lnSpc>
              <a:spcBef>
                <a:spcPts val="0"/>
              </a:spcBef>
              <a:buClr>
                <a:schemeClr val="tx1">
                  <a:lumMod val="50000"/>
                </a:schemeClr>
              </a:buClr>
              <a:buFont typeface="Wingdings" panose="05000000000000000000" pitchFamily="2" charset="2"/>
              <a:buNone/>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0" name="テキスト プレースホルダー 5"/>
          <p:cNvSpPr>
            <a:spLocks noGrp="1"/>
          </p:cNvSpPr>
          <p:nvPr>
            <p:ph type="body" sz="quarter" idx="21" hasCustomPrompt="1"/>
          </p:nvPr>
        </p:nvSpPr>
        <p:spPr>
          <a:xfrm>
            <a:off x="3742502" y="2765548"/>
            <a:ext cx="4821925" cy="766708"/>
          </a:xfrm>
          <a:noFill/>
        </p:spPr>
        <p:txBody>
          <a:bodyPr anchor="ctr">
            <a:noAutofit/>
          </a:bodyPr>
          <a:lstStyle>
            <a:lvl1pPr algn="l">
              <a:lnSpc>
                <a:spcPct val="100000"/>
              </a:lnSpc>
              <a:spcBef>
                <a:spcPts val="0"/>
              </a:spcBef>
              <a:defRPr sz="32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26" name="正方形/長方形 25"/>
          <p:cNvSpPr/>
          <p:nvPr userDrawn="1"/>
        </p:nvSpPr>
        <p:spPr>
          <a:xfrm>
            <a:off x="2077962" y="6043899"/>
            <a:ext cx="6701594" cy="3105481"/>
          </a:xfrm>
          <a:prstGeom prst="rect">
            <a:avLst/>
          </a:pr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図プレースホルダー 11"/>
          <p:cNvSpPr>
            <a:spLocks noGrp="1"/>
          </p:cNvSpPr>
          <p:nvPr>
            <p:ph type="pic" sz="quarter" idx="25" hasCustomPrompt="1"/>
          </p:nvPr>
        </p:nvSpPr>
        <p:spPr>
          <a:xfrm>
            <a:off x="525221" y="6043898"/>
            <a:ext cx="3105482" cy="3105482"/>
          </a:xfrm>
          <a:custGeom>
            <a:avLst/>
            <a:gdLst/>
            <a:ahLst/>
            <a:cxnLst/>
            <a:rect l="l" t="t" r="r" b="b"/>
            <a:pathLst>
              <a:path w="3105482" h="3105482">
                <a:moveTo>
                  <a:pt x="1552741" y="0"/>
                </a:moveTo>
                <a:lnTo>
                  <a:pt x="3105482" y="1552741"/>
                </a:lnTo>
                <a:lnTo>
                  <a:pt x="1552741" y="3105482"/>
                </a:lnTo>
                <a:lnTo>
                  <a:pt x="0" y="1552741"/>
                </a:lnTo>
                <a:close/>
              </a:path>
            </a:pathLst>
          </a:custGeom>
          <a:solidFill>
            <a:schemeClr val="tx2">
              <a:alpha val="31000"/>
            </a:schemeClr>
          </a:solidFill>
          <a:effectLst>
            <a:outerShdw blurRad="50800" dist="76200" dir="2700000" algn="tl" rotWithShape="0">
              <a:prstClr val="black">
                <a:alpha val="40000"/>
              </a:prstClr>
            </a:outerShdw>
          </a:effectLst>
        </p:spPr>
        <p:txBody>
          <a:bodyPr/>
          <a:lstStyle>
            <a:lvl1pPr>
              <a:defRPr/>
            </a:lvl1pPr>
          </a:lstStyle>
          <a:p>
            <a:r>
              <a:rPr kumimoji="1" lang="en-US" altLang="ja-JP" dirty="0" smtClean="0"/>
              <a:t>               </a:t>
            </a:r>
            <a:endParaRPr kumimoji="1" lang="ja-JP" altLang="en-US" dirty="0"/>
          </a:p>
        </p:txBody>
      </p:sp>
      <p:sp>
        <p:nvSpPr>
          <p:cNvPr id="28" name="テキスト プレースホルダー 5"/>
          <p:cNvSpPr>
            <a:spLocks noGrp="1"/>
          </p:cNvSpPr>
          <p:nvPr>
            <p:ph type="body" sz="quarter" idx="26" hasCustomPrompt="1"/>
          </p:nvPr>
        </p:nvSpPr>
        <p:spPr>
          <a:xfrm>
            <a:off x="3742501" y="6892420"/>
            <a:ext cx="4835441" cy="2018213"/>
          </a:xfrm>
          <a:noFill/>
        </p:spPr>
        <p:txBody>
          <a:bodyPr anchor="t">
            <a:noAutofit/>
          </a:bodyPr>
          <a:lstStyle>
            <a:lvl1pPr marL="0" indent="0" algn="l">
              <a:lnSpc>
                <a:spcPct val="120000"/>
              </a:lnSpc>
              <a:spcBef>
                <a:spcPts val="0"/>
              </a:spcBef>
              <a:buClr>
                <a:schemeClr val="tx1">
                  <a:lumMod val="50000"/>
                </a:schemeClr>
              </a:buClr>
              <a:buFont typeface="Wingdings" panose="05000000000000000000" pitchFamily="2" charset="2"/>
              <a:buNone/>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9" name="テキスト プレースホルダー 5"/>
          <p:cNvSpPr>
            <a:spLocks noGrp="1"/>
          </p:cNvSpPr>
          <p:nvPr>
            <p:ph type="body" sz="quarter" idx="27" hasCustomPrompt="1"/>
          </p:nvPr>
        </p:nvSpPr>
        <p:spPr>
          <a:xfrm>
            <a:off x="3742502" y="6262351"/>
            <a:ext cx="4821925" cy="766708"/>
          </a:xfrm>
          <a:noFill/>
        </p:spPr>
        <p:txBody>
          <a:bodyPr anchor="ctr">
            <a:noAutofit/>
          </a:bodyPr>
          <a:lstStyle>
            <a:lvl1pPr algn="l">
              <a:lnSpc>
                <a:spcPct val="100000"/>
              </a:lnSpc>
              <a:spcBef>
                <a:spcPts val="0"/>
              </a:spcBef>
              <a:defRPr sz="32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4" name="正方形/長方形 33"/>
          <p:cNvSpPr/>
          <p:nvPr userDrawn="1"/>
        </p:nvSpPr>
        <p:spPr>
          <a:xfrm>
            <a:off x="10695154" y="2547095"/>
            <a:ext cx="6701594" cy="3105481"/>
          </a:xfrm>
          <a:prstGeom prst="rect">
            <a:avLst/>
          </a:pr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図プレースホルダー 11"/>
          <p:cNvSpPr>
            <a:spLocks noGrp="1"/>
          </p:cNvSpPr>
          <p:nvPr>
            <p:ph type="pic" sz="quarter" idx="28" hasCustomPrompt="1"/>
          </p:nvPr>
        </p:nvSpPr>
        <p:spPr>
          <a:xfrm>
            <a:off x="9142413" y="2547094"/>
            <a:ext cx="3105482" cy="3105482"/>
          </a:xfrm>
          <a:custGeom>
            <a:avLst/>
            <a:gdLst/>
            <a:ahLst/>
            <a:cxnLst/>
            <a:rect l="l" t="t" r="r" b="b"/>
            <a:pathLst>
              <a:path w="3105482" h="3105482">
                <a:moveTo>
                  <a:pt x="1552741" y="0"/>
                </a:moveTo>
                <a:lnTo>
                  <a:pt x="3105482" y="1552741"/>
                </a:lnTo>
                <a:lnTo>
                  <a:pt x="1552741" y="3105482"/>
                </a:lnTo>
                <a:lnTo>
                  <a:pt x="0" y="1552741"/>
                </a:lnTo>
                <a:close/>
              </a:path>
            </a:pathLst>
          </a:custGeom>
          <a:solidFill>
            <a:schemeClr val="tx2">
              <a:alpha val="31000"/>
            </a:schemeClr>
          </a:solidFill>
          <a:effectLst>
            <a:outerShdw blurRad="50800" dist="76200" dir="2700000" algn="tl" rotWithShape="0">
              <a:prstClr val="black">
                <a:alpha val="40000"/>
              </a:prstClr>
            </a:outerShdw>
          </a:effectLst>
        </p:spPr>
        <p:txBody>
          <a:bodyPr/>
          <a:lstStyle>
            <a:lvl1pPr>
              <a:defRPr/>
            </a:lvl1pPr>
          </a:lstStyle>
          <a:p>
            <a:r>
              <a:rPr kumimoji="1" lang="en-US" altLang="ja-JP" dirty="0" smtClean="0"/>
              <a:t>               </a:t>
            </a:r>
            <a:endParaRPr kumimoji="1" lang="ja-JP" altLang="en-US" dirty="0"/>
          </a:p>
        </p:txBody>
      </p:sp>
      <p:sp>
        <p:nvSpPr>
          <p:cNvPr id="36" name="テキスト プレースホルダー 5"/>
          <p:cNvSpPr>
            <a:spLocks noGrp="1"/>
          </p:cNvSpPr>
          <p:nvPr>
            <p:ph type="body" sz="quarter" idx="29" hasCustomPrompt="1"/>
          </p:nvPr>
        </p:nvSpPr>
        <p:spPr>
          <a:xfrm>
            <a:off x="12359693" y="3395616"/>
            <a:ext cx="4835441" cy="2018213"/>
          </a:xfrm>
          <a:noFill/>
        </p:spPr>
        <p:txBody>
          <a:bodyPr anchor="t">
            <a:noAutofit/>
          </a:bodyPr>
          <a:lstStyle>
            <a:lvl1pPr marL="0" indent="0" algn="l">
              <a:lnSpc>
                <a:spcPct val="120000"/>
              </a:lnSpc>
              <a:spcBef>
                <a:spcPts val="0"/>
              </a:spcBef>
              <a:buClr>
                <a:schemeClr val="tx1">
                  <a:lumMod val="50000"/>
                </a:schemeClr>
              </a:buClr>
              <a:buFont typeface="Wingdings" panose="05000000000000000000" pitchFamily="2" charset="2"/>
              <a:buNone/>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7" name="テキスト プレースホルダー 5"/>
          <p:cNvSpPr>
            <a:spLocks noGrp="1"/>
          </p:cNvSpPr>
          <p:nvPr>
            <p:ph type="body" sz="quarter" idx="30" hasCustomPrompt="1"/>
          </p:nvPr>
        </p:nvSpPr>
        <p:spPr>
          <a:xfrm>
            <a:off x="12359694" y="2765547"/>
            <a:ext cx="4821925" cy="766708"/>
          </a:xfrm>
          <a:noFill/>
        </p:spPr>
        <p:txBody>
          <a:bodyPr anchor="ctr">
            <a:noAutofit/>
          </a:bodyPr>
          <a:lstStyle>
            <a:lvl1pPr algn="l">
              <a:lnSpc>
                <a:spcPct val="100000"/>
              </a:lnSpc>
              <a:spcBef>
                <a:spcPts val="0"/>
              </a:spcBef>
              <a:defRPr sz="32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8" name="正方形/長方形 37"/>
          <p:cNvSpPr/>
          <p:nvPr userDrawn="1"/>
        </p:nvSpPr>
        <p:spPr>
          <a:xfrm>
            <a:off x="10695154" y="6043898"/>
            <a:ext cx="6701594" cy="3105481"/>
          </a:xfrm>
          <a:prstGeom prst="rect">
            <a:avLst/>
          </a:pr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図プレースホルダー 11"/>
          <p:cNvSpPr>
            <a:spLocks noGrp="1"/>
          </p:cNvSpPr>
          <p:nvPr>
            <p:ph type="pic" sz="quarter" idx="31" hasCustomPrompt="1"/>
          </p:nvPr>
        </p:nvSpPr>
        <p:spPr>
          <a:xfrm>
            <a:off x="9142413" y="6043897"/>
            <a:ext cx="3105482" cy="3105482"/>
          </a:xfrm>
          <a:custGeom>
            <a:avLst/>
            <a:gdLst/>
            <a:ahLst/>
            <a:cxnLst/>
            <a:rect l="l" t="t" r="r" b="b"/>
            <a:pathLst>
              <a:path w="3105482" h="3105482">
                <a:moveTo>
                  <a:pt x="1552741" y="0"/>
                </a:moveTo>
                <a:lnTo>
                  <a:pt x="3105482" y="1552741"/>
                </a:lnTo>
                <a:lnTo>
                  <a:pt x="1552741" y="3105482"/>
                </a:lnTo>
                <a:lnTo>
                  <a:pt x="0" y="1552741"/>
                </a:lnTo>
                <a:close/>
              </a:path>
            </a:pathLst>
          </a:custGeom>
          <a:solidFill>
            <a:schemeClr val="tx2">
              <a:alpha val="31000"/>
            </a:schemeClr>
          </a:solidFill>
          <a:effectLst>
            <a:outerShdw blurRad="50800" dist="76200" dir="2700000" algn="tl" rotWithShape="0">
              <a:prstClr val="black">
                <a:alpha val="40000"/>
              </a:prstClr>
            </a:outerShdw>
          </a:effectLst>
        </p:spPr>
        <p:txBody>
          <a:bodyPr/>
          <a:lstStyle>
            <a:lvl1pPr>
              <a:defRPr/>
            </a:lvl1pPr>
          </a:lstStyle>
          <a:p>
            <a:r>
              <a:rPr kumimoji="1" lang="en-US" altLang="ja-JP" dirty="0" smtClean="0"/>
              <a:t>               </a:t>
            </a:r>
            <a:endParaRPr kumimoji="1" lang="ja-JP" altLang="en-US" dirty="0"/>
          </a:p>
        </p:txBody>
      </p:sp>
      <p:sp>
        <p:nvSpPr>
          <p:cNvPr id="49" name="テキスト プレースホルダー 5"/>
          <p:cNvSpPr>
            <a:spLocks noGrp="1"/>
          </p:cNvSpPr>
          <p:nvPr>
            <p:ph type="body" sz="quarter" idx="32" hasCustomPrompt="1"/>
          </p:nvPr>
        </p:nvSpPr>
        <p:spPr>
          <a:xfrm>
            <a:off x="12359693" y="6892419"/>
            <a:ext cx="4835441" cy="2018213"/>
          </a:xfrm>
          <a:noFill/>
        </p:spPr>
        <p:txBody>
          <a:bodyPr anchor="t">
            <a:noAutofit/>
          </a:bodyPr>
          <a:lstStyle>
            <a:lvl1pPr marL="0" indent="0" algn="l">
              <a:lnSpc>
                <a:spcPct val="120000"/>
              </a:lnSpc>
              <a:spcBef>
                <a:spcPts val="0"/>
              </a:spcBef>
              <a:buClr>
                <a:schemeClr val="tx1">
                  <a:lumMod val="50000"/>
                </a:schemeClr>
              </a:buClr>
              <a:buFont typeface="Wingdings" panose="05000000000000000000" pitchFamily="2" charset="2"/>
              <a:buNone/>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50" name="テキスト プレースホルダー 5"/>
          <p:cNvSpPr>
            <a:spLocks noGrp="1"/>
          </p:cNvSpPr>
          <p:nvPr>
            <p:ph type="body" sz="quarter" idx="33" hasCustomPrompt="1"/>
          </p:nvPr>
        </p:nvSpPr>
        <p:spPr>
          <a:xfrm>
            <a:off x="12359694" y="6262350"/>
            <a:ext cx="4821925" cy="766708"/>
          </a:xfrm>
          <a:noFill/>
        </p:spPr>
        <p:txBody>
          <a:bodyPr anchor="ctr">
            <a:noAutofit/>
          </a:bodyPr>
          <a:lstStyle>
            <a:lvl1pPr algn="l">
              <a:lnSpc>
                <a:spcPct val="100000"/>
              </a:lnSpc>
              <a:spcBef>
                <a:spcPts val="0"/>
              </a:spcBef>
              <a:defRPr sz="32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Tree>
    <p:extLst>
      <p:ext uri="{BB962C8B-B14F-4D97-AF65-F5344CB8AC3E}">
        <p14:creationId xmlns:p14="http://schemas.microsoft.com/office/powerpoint/2010/main" val="395498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fltVal val="0"/>
                                          </p:val>
                                        </p:tav>
                                        <p:tav tm="100000">
                                          <p:val>
                                            <p:strVal val="#ppt_w"/>
                                          </p:val>
                                        </p:tav>
                                      </p:tavLst>
                                    </p:anim>
                                    <p:anim calcmode="lin" valueType="num">
                                      <p:cBhvr>
                                        <p:cTn id="8" dur="750" fill="hold"/>
                                        <p:tgtEl>
                                          <p:spTgt spid="17"/>
                                        </p:tgtEl>
                                        <p:attrNameLst>
                                          <p:attrName>ppt_h</p:attrName>
                                        </p:attrNameLst>
                                      </p:cBhvr>
                                      <p:tavLst>
                                        <p:tav tm="0">
                                          <p:val>
                                            <p:fltVal val="0"/>
                                          </p:val>
                                        </p:tav>
                                        <p:tav tm="100000">
                                          <p:val>
                                            <p:strVal val="#ppt_h"/>
                                          </p:val>
                                        </p:tav>
                                      </p:tavLst>
                                    </p:anim>
                                    <p:anim calcmode="lin" valueType="num">
                                      <p:cBhvr>
                                        <p:cTn id="9" dur="750" fill="hold"/>
                                        <p:tgtEl>
                                          <p:spTgt spid="17"/>
                                        </p:tgtEl>
                                        <p:attrNameLst>
                                          <p:attrName>style.rotation</p:attrName>
                                        </p:attrNameLst>
                                      </p:cBhvr>
                                      <p:tavLst>
                                        <p:tav tm="0">
                                          <p:val>
                                            <p:fltVal val="90"/>
                                          </p:val>
                                        </p:tav>
                                        <p:tav tm="100000">
                                          <p:val>
                                            <p:fltVal val="0"/>
                                          </p:val>
                                        </p:tav>
                                      </p:tavLst>
                                    </p:anim>
                                    <p:animEffect transition="in" filter="fade">
                                      <p:cBhvr>
                                        <p:cTn id="10" dur="750"/>
                                        <p:tgtEl>
                                          <p:spTgt spid="17"/>
                                        </p:tgtEl>
                                      </p:cBhvr>
                                    </p:animEffect>
                                  </p:childTnLst>
                                </p:cTn>
                              </p:par>
                            </p:childTnLst>
                          </p:cTn>
                        </p:par>
                        <p:par>
                          <p:cTn id="11" fill="hold">
                            <p:stCondLst>
                              <p:cond delay="750"/>
                            </p:stCondLst>
                            <p:childTnLst>
                              <p:par>
                                <p:cTn id="12" presetID="22" presetClass="entr" presetSubtype="8"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childTnLst>
                          </p:cTn>
                        </p:par>
                        <p:par>
                          <p:cTn id="15" fill="hold">
                            <p:stCondLst>
                              <p:cond delay="1250"/>
                            </p:stCondLst>
                            <p:childTnLst>
                              <p:par>
                                <p:cTn id="16" presetID="22" presetClass="entr" presetSubtype="8" fill="hold" grpId="0" nodeType="afterEffect">
                                  <p:stCondLst>
                                    <p:cond delay="0"/>
                                  </p:stCondLst>
                                  <p:childTnLst>
                                    <p:set>
                                      <p:cBhvr>
                                        <p:cTn id="17" dur="1" fill="hold">
                                          <p:stCondLst>
                                            <p:cond delay="0"/>
                                          </p:stCondLst>
                                        </p:cTn>
                                        <p:tgtEl>
                                          <p:spTgt spid="20">
                                            <p:txEl>
                                              <p:pRg st="0" end="0"/>
                                            </p:txEl>
                                          </p:spTgt>
                                        </p:tgtEl>
                                        <p:attrNameLst>
                                          <p:attrName>style.visibility</p:attrName>
                                        </p:attrNameLst>
                                      </p:cBhvr>
                                      <p:to>
                                        <p:strVal val="visible"/>
                                      </p:to>
                                    </p:set>
                                    <p:animEffect transition="in" filter="wipe(left)">
                                      <p:cBhvr>
                                        <p:cTn id="18" dur="500"/>
                                        <p:tgtEl>
                                          <p:spTgt spid="20">
                                            <p:txEl>
                                              <p:pRg st="0" end="0"/>
                                            </p:txEl>
                                          </p:spTgt>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19">
                                            <p:txEl>
                                              <p:pRg st="0" end="0"/>
                                            </p:txEl>
                                          </p:spTgt>
                                        </p:tgtEl>
                                        <p:attrNameLst>
                                          <p:attrName>style.visibility</p:attrName>
                                        </p:attrNameLst>
                                      </p:cBhvr>
                                      <p:to>
                                        <p:strVal val="visible"/>
                                      </p:to>
                                    </p:set>
                                    <p:animEffect transition="in" filter="wipe(left)">
                                      <p:cBhvr>
                                        <p:cTn id="22" dur="500"/>
                                        <p:tgtEl>
                                          <p:spTgt spid="19">
                                            <p:txEl>
                                              <p:pRg st="0" end="0"/>
                                            </p:txEl>
                                          </p:spTgt>
                                        </p:tgtEl>
                                      </p:cBhvr>
                                    </p:animEffect>
                                  </p:childTnLst>
                                </p:cTn>
                              </p:par>
                            </p:childTnLst>
                          </p:cTn>
                        </p:par>
                        <p:par>
                          <p:cTn id="23" fill="hold">
                            <p:stCondLst>
                              <p:cond delay="2250"/>
                            </p:stCondLst>
                            <p:childTnLst>
                              <p:par>
                                <p:cTn id="24" presetID="31"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p:cTn id="26" dur="750" fill="hold"/>
                                        <p:tgtEl>
                                          <p:spTgt spid="27"/>
                                        </p:tgtEl>
                                        <p:attrNameLst>
                                          <p:attrName>ppt_w</p:attrName>
                                        </p:attrNameLst>
                                      </p:cBhvr>
                                      <p:tavLst>
                                        <p:tav tm="0">
                                          <p:val>
                                            <p:fltVal val="0"/>
                                          </p:val>
                                        </p:tav>
                                        <p:tav tm="100000">
                                          <p:val>
                                            <p:strVal val="#ppt_w"/>
                                          </p:val>
                                        </p:tav>
                                      </p:tavLst>
                                    </p:anim>
                                    <p:anim calcmode="lin" valueType="num">
                                      <p:cBhvr>
                                        <p:cTn id="27" dur="750" fill="hold"/>
                                        <p:tgtEl>
                                          <p:spTgt spid="27"/>
                                        </p:tgtEl>
                                        <p:attrNameLst>
                                          <p:attrName>ppt_h</p:attrName>
                                        </p:attrNameLst>
                                      </p:cBhvr>
                                      <p:tavLst>
                                        <p:tav tm="0">
                                          <p:val>
                                            <p:fltVal val="0"/>
                                          </p:val>
                                        </p:tav>
                                        <p:tav tm="100000">
                                          <p:val>
                                            <p:strVal val="#ppt_h"/>
                                          </p:val>
                                        </p:tav>
                                      </p:tavLst>
                                    </p:anim>
                                    <p:anim calcmode="lin" valueType="num">
                                      <p:cBhvr>
                                        <p:cTn id="28" dur="750" fill="hold"/>
                                        <p:tgtEl>
                                          <p:spTgt spid="27"/>
                                        </p:tgtEl>
                                        <p:attrNameLst>
                                          <p:attrName>style.rotation</p:attrName>
                                        </p:attrNameLst>
                                      </p:cBhvr>
                                      <p:tavLst>
                                        <p:tav tm="0">
                                          <p:val>
                                            <p:fltVal val="90"/>
                                          </p:val>
                                        </p:tav>
                                        <p:tav tm="100000">
                                          <p:val>
                                            <p:fltVal val="0"/>
                                          </p:val>
                                        </p:tav>
                                      </p:tavLst>
                                    </p:anim>
                                    <p:animEffect transition="in" filter="fade">
                                      <p:cBhvr>
                                        <p:cTn id="29" dur="750"/>
                                        <p:tgtEl>
                                          <p:spTgt spid="27"/>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29">
                                            <p:txEl>
                                              <p:pRg st="0" end="0"/>
                                            </p:txEl>
                                          </p:spTgt>
                                        </p:tgtEl>
                                        <p:attrNameLst>
                                          <p:attrName>style.visibility</p:attrName>
                                        </p:attrNameLst>
                                      </p:cBhvr>
                                      <p:to>
                                        <p:strVal val="visible"/>
                                      </p:to>
                                    </p:set>
                                    <p:animEffect transition="in" filter="wipe(left)">
                                      <p:cBhvr>
                                        <p:cTn id="37" dur="500"/>
                                        <p:tgtEl>
                                          <p:spTgt spid="29">
                                            <p:txEl>
                                              <p:pRg st="0" end="0"/>
                                            </p:txEl>
                                          </p:spTgt>
                                        </p:tgtEl>
                                      </p:cBhvr>
                                    </p:animEffect>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animEffect transition="in" filter="wipe(left)">
                                      <p:cBhvr>
                                        <p:cTn id="41" dur="500"/>
                                        <p:tgtEl>
                                          <p:spTgt spid="28">
                                            <p:txEl>
                                              <p:pRg st="0" end="0"/>
                                            </p:txEl>
                                          </p:spTgt>
                                        </p:tgtEl>
                                      </p:cBhvr>
                                    </p:animEffect>
                                  </p:childTnLst>
                                </p:cTn>
                              </p:par>
                            </p:childTnLst>
                          </p:cTn>
                        </p:par>
                        <p:par>
                          <p:cTn id="42" fill="hold">
                            <p:stCondLst>
                              <p:cond delay="4500"/>
                            </p:stCondLst>
                            <p:childTnLst>
                              <p:par>
                                <p:cTn id="43" presetID="31" presetClass="entr" presetSubtype="0" fill="hold" grpId="0" nodeType="after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p:cTn id="45" dur="750" fill="hold"/>
                                        <p:tgtEl>
                                          <p:spTgt spid="35"/>
                                        </p:tgtEl>
                                        <p:attrNameLst>
                                          <p:attrName>ppt_w</p:attrName>
                                        </p:attrNameLst>
                                      </p:cBhvr>
                                      <p:tavLst>
                                        <p:tav tm="0">
                                          <p:val>
                                            <p:fltVal val="0"/>
                                          </p:val>
                                        </p:tav>
                                        <p:tav tm="100000">
                                          <p:val>
                                            <p:strVal val="#ppt_w"/>
                                          </p:val>
                                        </p:tav>
                                      </p:tavLst>
                                    </p:anim>
                                    <p:anim calcmode="lin" valueType="num">
                                      <p:cBhvr>
                                        <p:cTn id="46" dur="750" fill="hold"/>
                                        <p:tgtEl>
                                          <p:spTgt spid="35"/>
                                        </p:tgtEl>
                                        <p:attrNameLst>
                                          <p:attrName>ppt_h</p:attrName>
                                        </p:attrNameLst>
                                      </p:cBhvr>
                                      <p:tavLst>
                                        <p:tav tm="0">
                                          <p:val>
                                            <p:fltVal val="0"/>
                                          </p:val>
                                        </p:tav>
                                        <p:tav tm="100000">
                                          <p:val>
                                            <p:strVal val="#ppt_h"/>
                                          </p:val>
                                        </p:tav>
                                      </p:tavLst>
                                    </p:anim>
                                    <p:anim calcmode="lin" valueType="num">
                                      <p:cBhvr>
                                        <p:cTn id="47" dur="750" fill="hold"/>
                                        <p:tgtEl>
                                          <p:spTgt spid="35"/>
                                        </p:tgtEl>
                                        <p:attrNameLst>
                                          <p:attrName>style.rotation</p:attrName>
                                        </p:attrNameLst>
                                      </p:cBhvr>
                                      <p:tavLst>
                                        <p:tav tm="0">
                                          <p:val>
                                            <p:fltVal val="90"/>
                                          </p:val>
                                        </p:tav>
                                        <p:tav tm="100000">
                                          <p:val>
                                            <p:fltVal val="0"/>
                                          </p:val>
                                        </p:tav>
                                      </p:tavLst>
                                    </p:anim>
                                    <p:animEffect transition="in" filter="fade">
                                      <p:cBhvr>
                                        <p:cTn id="48" dur="750"/>
                                        <p:tgtEl>
                                          <p:spTgt spid="35"/>
                                        </p:tgtEl>
                                      </p:cBhvr>
                                    </p:animEffect>
                                  </p:childTnLst>
                                </p:cTn>
                              </p:par>
                            </p:childTnLst>
                          </p:cTn>
                        </p:par>
                        <p:par>
                          <p:cTn id="49" fill="hold">
                            <p:stCondLst>
                              <p:cond delay="5250"/>
                            </p:stCondLst>
                            <p:childTnLst>
                              <p:par>
                                <p:cTn id="50" presetID="22" presetClass="entr" presetSubtype="8" fill="hold" grpId="0" nodeType="after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left)">
                                      <p:cBhvr>
                                        <p:cTn id="52" dur="500"/>
                                        <p:tgtEl>
                                          <p:spTgt spid="34"/>
                                        </p:tgtEl>
                                      </p:cBhvr>
                                    </p:animEffect>
                                  </p:childTnLst>
                                </p:cTn>
                              </p:par>
                            </p:childTnLst>
                          </p:cTn>
                        </p:par>
                        <p:par>
                          <p:cTn id="53" fill="hold">
                            <p:stCondLst>
                              <p:cond delay="5750"/>
                            </p:stCondLst>
                            <p:childTnLst>
                              <p:par>
                                <p:cTn id="54" presetID="22" presetClass="entr" presetSubtype="8" fill="hold" grpId="0" nodeType="afterEffect">
                                  <p:stCondLst>
                                    <p:cond delay="0"/>
                                  </p:stCondLst>
                                  <p:childTnLst>
                                    <p:set>
                                      <p:cBhvr>
                                        <p:cTn id="55" dur="1" fill="hold">
                                          <p:stCondLst>
                                            <p:cond delay="0"/>
                                          </p:stCondLst>
                                        </p:cTn>
                                        <p:tgtEl>
                                          <p:spTgt spid="37">
                                            <p:txEl>
                                              <p:pRg st="0" end="0"/>
                                            </p:txEl>
                                          </p:spTgt>
                                        </p:tgtEl>
                                        <p:attrNameLst>
                                          <p:attrName>style.visibility</p:attrName>
                                        </p:attrNameLst>
                                      </p:cBhvr>
                                      <p:to>
                                        <p:strVal val="visible"/>
                                      </p:to>
                                    </p:set>
                                    <p:animEffect transition="in" filter="wipe(left)">
                                      <p:cBhvr>
                                        <p:cTn id="56" dur="500"/>
                                        <p:tgtEl>
                                          <p:spTgt spid="37">
                                            <p:txEl>
                                              <p:pRg st="0" end="0"/>
                                            </p:txEl>
                                          </p:spTgt>
                                        </p:tgtEl>
                                      </p:cBhvr>
                                    </p:animEffect>
                                  </p:childTnLst>
                                </p:cTn>
                              </p:par>
                            </p:childTnLst>
                          </p:cTn>
                        </p:par>
                        <p:par>
                          <p:cTn id="57" fill="hold">
                            <p:stCondLst>
                              <p:cond delay="6250"/>
                            </p:stCondLst>
                            <p:childTnLst>
                              <p:par>
                                <p:cTn id="58" presetID="22" presetClass="entr" presetSubtype="8" fill="hold" grpId="0" nodeType="afterEffect">
                                  <p:stCondLst>
                                    <p:cond delay="0"/>
                                  </p:stCondLst>
                                  <p:childTnLst>
                                    <p:set>
                                      <p:cBhvr>
                                        <p:cTn id="59" dur="1" fill="hold">
                                          <p:stCondLst>
                                            <p:cond delay="0"/>
                                          </p:stCondLst>
                                        </p:cTn>
                                        <p:tgtEl>
                                          <p:spTgt spid="36">
                                            <p:txEl>
                                              <p:pRg st="0" end="0"/>
                                            </p:txEl>
                                          </p:spTgt>
                                        </p:tgtEl>
                                        <p:attrNameLst>
                                          <p:attrName>style.visibility</p:attrName>
                                        </p:attrNameLst>
                                      </p:cBhvr>
                                      <p:to>
                                        <p:strVal val="visible"/>
                                      </p:to>
                                    </p:set>
                                    <p:animEffect transition="in" filter="wipe(left)">
                                      <p:cBhvr>
                                        <p:cTn id="60" dur="500"/>
                                        <p:tgtEl>
                                          <p:spTgt spid="36">
                                            <p:txEl>
                                              <p:pRg st="0" end="0"/>
                                            </p:txEl>
                                          </p:spTgt>
                                        </p:tgtEl>
                                      </p:cBhvr>
                                    </p:animEffect>
                                  </p:childTnLst>
                                </p:cTn>
                              </p:par>
                            </p:childTnLst>
                          </p:cTn>
                        </p:par>
                        <p:par>
                          <p:cTn id="61" fill="hold">
                            <p:stCondLst>
                              <p:cond delay="6750"/>
                            </p:stCondLst>
                            <p:childTnLst>
                              <p:par>
                                <p:cTn id="62" presetID="31" presetClass="entr" presetSubtype="0" fill="hold" grpId="0" nodeType="after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p:cTn id="64" dur="750" fill="hold"/>
                                        <p:tgtEl>
                                          <p:spTgt spid="48"/>
                                        </p:tgtEl>
                                        <p:attrNameLst>
                                          <p:attrName>ppt_w</p:attrName>
                                        </p:attrNameLst>
                                      </p:cBhvr>
                                      <p:tavLst>
                                        <p:tav tm="0">
                                          <p:val>
                                            <p:fltVal val="0"/>
                                          </p:val>
                                        </p:tav>
                                        <p:tav tm="100000">
                                          <p:val>
                                            <p:strVal val="#ppt_w"/>
                                          </p:val>
                                        </p:tav>
                                      </p:tavLst>
                                    </p:anim>
                                    <p:anim calcmode="lin" valueType="num">
                                      <p:cBhvr>
                                        <p:cTn id="65" dur="750" fill="hold"/>
                                        <p:tgtEl>
                                          <p:spTgt spid="48"/>
                                        </p:tgtEl>
                                        <p:attrNameLst>
                                          <p:attrName>ppt_h</p:attrName>
                                        </p:attrNameLst>
                                      </p:cBhvr>
                                      <p:tavLst>
                                        <p:tav tm="0">
                                          <p:val>
                                            <p:fltVal val="0"/>
                                          </p:val>
                                        </p:tav>
                                        <p:tav tm="100000">
                                          <p:val>
                                            <p:strVal val="#ppt_h"/>
                                          </p:val>
                                        </p:tav>
                                      </p:tavLst>
                                    </p:anim>
                                    <p:anim calcmode="lin" valueType="num">
                                      <p:cBhvr>
                                        <p:cTn id="66" dur="750" fill="hold"/>
                                        <p:tgtEl>
                                          <p:spTgt spid="48"/>
                                        </p:tgtEl>
                                        <p:attrNameLst>
                                          <p:attrName>style.rotation</p:attrName>
                                        </p:attrNameLst>
                                      </p:cBhvr>
                                      <p:tavLst>
                                        <p:tav tm="0">
                                          <p:val>
                                            <p:fltVal val="90"/>
                                          </p:val>
                                        </p:tav>
                                        <p:tav tm="100000">
                                          <p:val>
                                            <p:fltVal val="0"/>
                                          </p:val>
                                        </p:tav>
                                      </p:tavLst>
                                    </p:anim>
                                    <p:animEffect transition="in" filter="fade">
                                      <p:cBhvr>
                                        <p:cTn id="67" dur="750"/>
                                        <p:tgtEl>
                                          <p:spTgt spid="48"/>
                                        </p:tgtEl>
                                      </p:cBhvr>
                                    </p:animEffect>
                                  </p:childTnLst>
                                </p:cTn>
                              </p:par>
                            </p:childTnLst>
                          </p:cTn>
                        </p:par>
                        <p:par>
                          <p:cTn id="68" fill="hold">
                            <p:stCondLst>
                              <p:cond delay="7500"/>
                            </p:stCondLst>
                            <p:childTnLst>
                              <p:par>
                                <p:cTn id="69" presetID="22" presetClass="entr" presetSubtype="8" fill="hold" grpId="0" nodeType="after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wipe(left)">
                                      <p:cBhvr>
                                        <p:cTn id="71" dur="500"/>
                                        <p:tgtEl>
                                          <p:spTgt spid="38"/>
                                        </p:tgtEl>
                                      </p:cBhvr>
                                    </p:animEffect>
                                  </p:childTnLst>
                                </p:cTn>
                              </p:par>
                            </p:childTnLst>
                          </p:cTn>
                        </p:par>
                        <p:par>
                          <p:cTn id="72" fill="hold">
                            <p:stCondLst>
                              <p:cond delay="8000"/>
                            </p:stCondLst>
                            <p:childTnLst>
                              <p:par>
                                <p:cTn id="73" presetID="22" presetClass="entr" presetSubtype="8" fill="hold" grpId="0" nodeType="afterEffect">
                                  <p:stCondLst>
                                    <p:cond delay="0"/>
                                  </p:stCondLst>
                                  <p:childTnLst>
                                    <p:set>
                                      <p:cBhvr>
                                        <p:cTn id="74" dur="1" fill="hold">
                                          <p:stCondLst>
                                            <p:cond delay="0"/>
                                          </p:stCondLst>
                                        </p:cTn>
                                        <p:tgtEl>
                                          <p:spTgt spid="50">
                                            <p:txEl>
                                              <p:pRg st="0" end="0"/>
                                            </p:txEl>
                                          </p:spTgt>
                                        </p:tgtEl>
                                        <p:attrNameLst>
                                          <p:attrName>style.visibility</p:attrName>
                                        </p:attrNameLst>
                                      </p:cBhvr>
                                      <p:to>
                                        <p:strVal val="visible"/>
                                      </p:to>
                                    </p:set>
                                    <p:animEffect transition="in" filter="wipe(left)">
                                      <p:cBhvr>
                                        <p:cTn id="75" dur="500"/>
                                        <p:tgtEl>
                                          <p:spTgt spid="50">
                                            <p:txEl>
                                              <p:pRg st="0" end="0"/>
                                            </p:txEl>
                                          </p:spTgt>
                                        </p:tgtEl>
                                      </p:cBhvr>
                                    </p:animEffect>
                                  </p:childTnLst>
                                </p:cTn>
                              </p:par>
                            </p:childTnLst>
                          </p:cTn>
                        </p:par>
                        <p:par>
                          <p:cTn id="76" fill="hold">
                            <p:stCondLst>
                              <p:cond delay="8500"/>
                            </p:stCondLst>
                            <p:childTnLst>
                              <p:par>
                                <p:cTn id="77" presetID="22" presetClass="entr" presetSubtype="8" fill="hold" grpId="0" nodeType="afterEffect">
                                  <p:stCondLst>
                                    <p:cond delay="0"/>
                                  </p:stCondLst>
                                  <p:childTnLst>
                                    <p:set>
                                      <p:cBhvr>
                                        <p:cTn id="78" dur="1" fill="hold">
                                          <p:stCondLst>
                                            <p:cond delay="0"/>
                                          </p:stCondLst>
                                        </p:cTn>
                                        <p:tgtEl>
                                          <p:spTgt spid="49">
                                            <p:txEl>
                                              <p:pRg st="0" end="0"/>
                                            </p:txEl>
                                          </p:spTgt>
                                        </p:tgtEl>
                                        <p:attrNameLst>
                                          <p:attrName>style.visibility</p:attrName>
                                        </p:attrNameLst>
                                      </p:cBhvr>
                                      <p:to>
                                        <p:strVal val="visible"/>
                                      </p:to>
                                    </p:set>
                                    <p:animEffect transition="in" filter="wipe(left)">
                                      <p:cBhvr>
                                        <p:cTn id="79"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animBg="1"/>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6" grpId="0" animBg="1"/>
      <p:bldP spid="27" grpId="0" animBg="1"/>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4" grpId="0" animBg="1"/>
      <p:bldP spid="35" grpId="0" animBg="1"/>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animBg="1"/>
      <p:bldP spid="48" grpId="0" animBg="1"/>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Lst>
  </p:timing>
  <p:extLst mod="1">
    <p:ext uri="{DCECCB84-F9BA-43D5-87BE-67443E8EF086}">
      <p15:sldGuideLst xmlns:p15="http://schemas.microsoft.com/office/powerpoint/2012/main">
        <p15:guide id="1" orient="horz" pos="3240" userDrawn="1">
          <p15:clr>
            <a:srgbClr val="FBAE40"/>
          </p15:clr>
        </p15:guide>
        <p15:guide id="2" pos="5759"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s">
    <p:spTree>
      <p:nvGrpSpPr>
        <p:cNvPr id="1" name=""/>
        <p:cNvGrpSpPr/>
        <p:nvPr/>
      </p:nvGrpSpPr>
      <p:grpSpPr>
        <a:xfrm>
          <a:off x="0" y="0"/>
          <a:ext cx="0" cy="0"/>
          <a:chOff x="0" y="0"/>
          <a:chExt cx="0" cy="0"/>
        </a:xfrm>
      </p:grpSpPr>
      <p:sp>
        <p:nvSpPr>
          <p:cNvPr id="8" name="正方形/長方形 7"/>
          <p:cNvSpPr/>
          <p:nvPr userDrawn="1"/>
        </p:nvSpPr>
        <p:spPr>
          <a:xfrm>
            <a:off x="0" y="6330462"/>
            <a:ext cx="18286413" cy="308851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プレースホルダー 5"/>
          <p:cNvSpPr>
            <a:spLocks noGrp="1"/>
          </p:cNvSpPr>
          <p:nvPr>
            <p:ph type="body" sz="quarter" idx="13" hasCustomPrompt="1"/>
          </p:nvPr>
        </p:nvSpPr>
        <p:spPr>
          <a:xfrm>
            <a:off x="794779" y="6738196"/>
            <a:ext cx="16696854" cy="2560549"/>
          </a:xfrm>
          <a:noFill/>
        </p:spPr>
        <p:txBody>
          <a:bodyPr numCol="2"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5" name="テキスト プレースホルダー 23"/>
          <p:cNvSpPr>
            <a:spLocks noGrp="1"/>
          </p:cNvSpPr>
          <p:nvPr>
            <p:ph type="body" sz="quarter" idx="21" hasCustomPrompt="1"/>
          </p:nvPr>
        </p:nvSpPr>
        <p:spPr>
          <a:xfrm rot="21392017">
            <a:off x="8958599" y="1945227"/>
            <a:ext cx="8515464" cy="4574422"/>
          </a:xfrm>
          <a:blipFill>
            <a:blip r:embed="rId2"/>
            <a:stretch>
              <a:fillRect/>
            </a:stretch>
          </a:blipFill>
        </p:spPr>
        <p:txBody>
          <a:bodyPr/>
          <a:lstStyle/>
          <a:p>
            <a:pPr lvl="0"/>
            <a:r>
              <a:rPr kumimoji="1" lang="en-US" altLang="ja-JP" dirty="0" smtClean="0"/>
              <a:t> </a:t>
            </a:r>
            <a:endParaRPr kumimoji="1" lang="ja-JP" altLang="en-US" dirty="0"/>
          </a:p>
        </p:txBody>
      </p:sp>
      <p:sp>
        <p:nvSpPr>
          <p:cNvPr id="6" name="図プレースホルダー 8"/>
          <p:cNvSpPr>
            <a:spLocks noGrp="1"/>
          </p:cNvSpPr>
          <p:nvPr>
            <p:ph type="pic" sz="quarter" idx="20" hasCustomPrompt="1"/>
          </p:nvPr>
        </p:nvSpPr>
        <p:spPr>
          <a:xfrm rot="21392017">
            <a:off x="9170096" y="2156551"/>
            <a:ext cx="8092470" cy="4151775"/>
          </a:xfrm>
        </p:spPr>
        <p:txBody>
          <a:bodyPr/>
          <a:lstStyle>
            <a:lvl1pPr>
              <a:defRPr/>
            </a:lvl1pPr>
          </a:lstStyle>
          <a:p>
            <a:r>
              <a:rPr kumimoji="1" lang="en-US" altLang="ja-JP" dirty="0" smtClean="0"/>
              <a:t>Add an image here</a:t>
            </a:r>
            <a:endParaRPr kumimoji="1" lang="ja-JP" altLang="en-US" dirty="0"/>
          </a:p>
        </p:txBody>
      </p:sp>
      <p:sp>
        <p:nvSpPr>
          <p:cNvPr id="7" name="テキスト プレースホルダー 5"/>
          <p:cNvSpPr>
            <a:spLocks noGrp="1"/>
          </p:cNvSpPr>
          <p:nvPr>
            <p:ph type="body" sz="quarter" idx="19" hasCustomPrompt="1"/>
          </p:nvPr>
        </p:nvSpPr>
        <p:spPr>
          <a:xfrm>
            <a:off x="817901" y="2627405"/>
            <a:ext cx="8051800" cy="3485122"/>
          </a:xfrm>
          <a:noFill/>
        </p:spPr>
        <p:txBody>
          <a:bodyPr anchor="b">
            <a:noAutofit/>
          </a:bodyPr>
          <a:lstStyle>
            <a:lvl1pPr marL="0" indent="0" algn="l">
              <a:lnSpc>
                <a:spcPct val="100000"/>
              </a:lnSpc>
              <a:spcBef>
                <a:spcPts val="0"/>
              </a:spcBef>
              <a:buClr>
                <a:schemeClr val="tx1">
                  <a:lumMod val="50000"/>
                </a:schemeClr>
              </a:buClr>
              <a:buFont typeface="Wingdings" panose="05000000000000000000" pitchFamily="2" charset="2"/>
              <a:buNone/>
              <a:defRPr sz="48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Tree>
    <p:extLst>
      <p:ext uri="{BB962C8B-B14F-4D97-AF65-F5344CB8AC3E}">
        <p14:creationId xmlns:p14="http://schemas.microsoft.com/office/powerpoint/2010/main" val="399990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6" presetClass="entr" presetSubtype="37"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outVertical)">
                                      <p:cBhvr>
                                        <p:cTn id="16" dur="500"/>
                                        <p:tgtEl>
                                          <p:spTgt spid="8"/>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wipe(left)">
                                      <p:cBhvr>
                                        <p:cTn id="24"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5" grpId="0" animBg="1">
        <p:tmplLst>
          <p:tmpl>
            <p:tnLst>
              <p:par>
                <p:cTn presetID="2" presetClass="entr" presetSubtype="8"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bldP spid="7" grpId="0">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6" name="アーチ 6"/>
          <p:cNvSpPr/>
          <p:nvPr userDrawn="1"/>
        </p:nvSpPr>
        <p:spPr>
          <a:xfrm>
            <a:off x="9378802" y="300021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blipFill>
            <a:blip r:embed="rId2"/>
            <a:stretch>
              <a:fillRect/>
            </a:stretch>
          </a:blipFill>
          <a:ln w="38100" cmpd="sng">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221681" y="5825576"/>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blipFill>
            <a:blip r:embed="rId2"/>
            <a:stretch>
              <a:fillRect/>
            </a:stretch>
          </a:blipFill>
          <a:ln w="38100" cmpd="sng">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397119" y="5668454"/>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blipFill>
            <a:blip r:embed="rId2"/>
            <a:stretch>
              <a:fillRect/>
            </a:stretch>
          </a:blipFill>
          <a:ln w="38100" cmpd="sng">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554239" y="284309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blipFill>
            <a:blip r:embed="rId2"/>
            <a:stretch>
              <a:fillRect/>
            </a:stretch>
          </a:blipFill>
          <a:ln w="38100" cmpd="sng">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29" name="テキスト プレースホルダー 5"/>
          <p:cNvSpPr>
            <a:spLocks noGrp="1"/>
          </p:cNvSpPr>
          <p:nvPr>
            <p:ph type="body" sz="quarter" idx="21" hasCustomPrompt="1"/>
          </p:nvPr>
        </p:nvSpPr>
        <p:spPr>
          <a:xfrm>
            <a:off x="6967839" y="5406791"/>
            <a:ext cx="4705049" cy="766708"/>
          </a:xfrm>
          <a:noFill/>
        </p:spPr>
        <p:txBody>
          <a:bodyPr anchor="ctr">
            <a:noAutofit/>
          </a:bodyPr>
          <a:lstStyle>
            <a:lvl1pPr algn="ctr">
              <a:lnSpc>
                <a:spcPct val="100000"/>
              </a:lnSpc>
              <a:spcBef>
                <a:spcPts val="0"/>
              </a:spcBef>
              <a:defRPr sz="3200" spc="30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7" name="フリーフォーム 36"/>
          <p:cNvSpPr/>
          <p:nvPr userDrawn="1"/>
        </p:nvSpPr>
        <p:spPr>
          <a:xfrm>
            <a:off x="12369174" y="3141791"/>
            <a:ext cx="5198026" cy="2262444"/>
          </a:xfrm>
          <a:custGeom>
            <a:avLst/>
            <a:gdLst>
              <a:gd name="connsiteX0" fmla="*/ 239641 w 5198026"/>
              <a:gd name="connsiteY0" fmla="*/ 0 h 2262444"/>
              <a:gd name="connsiteX1" fmla="*/ 5198026 w 5198026"/>
              <a:gd name="connsiteY1" fmla="*/ 0 h 2262444"/>
              <a:gd name="connsiteX2" fmla="*/ 5198026 w 5198026"/>
              <a:gd name="connsiteY2" fmla="*/ 2262444 h 2262444"/>
              <a:gd name="connsiteX3" fmla="*/ 239641 w 5198026"/>
              <a:gd name="connsiteY3" fmla="*/ 2262444 h 2262444"/>
              <a:gd name="connsiteX4" fmla="*/ 239641 w 5198026"/>
              <a:gd name="connsiteY4" fmla="*/ 1270213 h 2262444"/>
              <a:gd name="connsiteX5" fmla="*/ 0 w 5198026"/>
              <a:gd name="connsiteY5" fmla="*/ 1131221 h 2262444"/>
              <a:gd name="connsiteX6" fmla="*/ 239641 w 5198026"/>
              <a:gd name="connsiteY6" fmla="*/ 992230 h 2262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8026" h="2262444">
                <a:moveTo>
                  <a:pt x="239641" y="0"/>
                </a:moveTo>
                <a:lnTo>
                  <a:pt x="5198026" y="0"/>
                </a:lnTo>
                <a:lnTo>
                  <a:pt x="5198026" y="2262444"/>
                </a:lnTo>
                <a:lnTo>
                  <a:pt x="239641" y="2262444"/>
                </a:lnTo>
                <a:lnTo>
                  <a:pt x="239641" y="1270213"/>
                </a:lnTo>
                <a:lnTo>
                  <a:pt x="0" y="1131221"/>
                </a:lnTo>
                <a:lnTo>
                  <a:pt x="239641" y="99223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33" name="テキスト プレースホルダー 5"/>
          <p:cNvSpPr>
            <a:spLocks noGrp="1"/>
          </p:cNvSpPr>
          <p:nvPr userDrawn="1">
            <p:ph type="body" sz="quarter" idx="18" hasCustomPrompt="1"/>
          </p:nvPr>
        </p:nvSpPr>
        <p:spPr>
          <a:xfrm>
            <a:off x="12729029" y="3172514"/>
            <a:ext cx="4623860"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4" name="テキスト プレースホルダー 5"/>
          <p:cNvSpPr>
            <a:spLocks noGrp="1"/>
          </p:cNvSpPr>
          <p:nvPr userDrawn="1">
            <p:ph type="body" sz="quarter" idx="19" hasCustomPrompt="1"/>
          </p:nvPr>
        </p:nvSpPr>
        <p:spPr>
          <a:xfrm>
            <a:off x="12729029" y="3816957"/>
            <a:ext cx="4623860" cy="1469710"/>
          </a:xfrm>
          <a:noFill/>
        </p:spPr>
        <p:txBody>
          <a:bodyPr anchor="t">
            <a:noAutofit/>
          </a:bodyPr>
          <a:lstStyle>
            <a:lvl1pPr algn="l">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a:p>
            <a:pPr lvl="0"/>
            <a:endParaRPr kumimoji="1" lang="en-US" altLang="ja-JP" dirty="0" smtClean="0"/>
          </a:p>
          <a:p>
            <a:pPr lvl="0"/>
            <a:endParaRPr kumimoji="1" lang="en-US" altLang="ja-JP" dirty="0" smtClean="0"/>
          </a:p>
        </p:txBody>
      </p:sp>
      <p:pic>
        <p:nvPicPr>
          <p:cNvPr id="35" name="図 3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21600000">
            <a:off x="10435720" y="3614439"/>
            <a:ext cx="1348368" cy="1348368"/>
          </a:xfrm>
          <a:prstGeom prst="rect">
            <a:avLst/>
          </a:prstGeom>
        </p:spPr>
      </p:pic>
      <p:sp>
        <p:nvSpPr>
          <p:cNvPr id="36" name="図プレースホルダー 7"/>
          <p:cNvSpPr>
            <a:spLocks noGrp="1"/>
          </p:cNvSpPr>
          <p:nvPr userDrawn="1">
            <p:ph type="pic" sz="quarter" idx="16" hasCustomPrompt="1"/>
          </p:nvPr>
        </p:nvSpPr>
        <p:spPr>
          <a:xfrm rot="21600000">
            <a:off x="10784574" y="3978311"/>
            <a:ext cx="646189" cy="645430"/>
          </a:xfrm>
        </p:spPr>
        <p:txBody>
          <a:bodyPr>
            <a:normAutofit/>
          </a:bodyPr>
          <a:lstStyle>
            <a:lvl1pPr>
              <a:defRPr sz="1800"/>
            </a:lvl1pPr>
          </a:lstStyle>
          <a:p>
            <a:r>
              <a:rPr kumimoji="1" lang="en-US" altLang="ja-JP" dirty="0" smtClean="0"/>
              <a:t>Icon</a:t>
            </a:r>
            <a:endParaRPr kumimoji="1" lang="ja-JP" altLang="en-US" dirty="0"/>
          </a:p>
        </p:txBody>
      </p:sp>
      <p:sp>
        <p:nvSpPr>
          <p:cNvPr id="38" name="フリーフォーム 37"/>
          <p:cNvSpPr/>
          <p:nvPr userDrawn="1"/>
        </p:nvSpPr>
        <p:spPr>
          <a:xfrm>
            <a:off x="12369174" y="6429798"/>
            <a:ext cx="5198026" cy="2262444"/>
          </a:xfrm>
          <a:custGeom>
            <a:avLst/>
            <a:gdLst>
              <a:gd name="connsiteX0" fmla="*/ 239641 w 5198026"/>
              <a:gd name="connsiteY0" fmla="*/ 0 h 2262444"/>
              <a:gd name="connsiteX1" fmla="*/ 5198026 w 5198026"/>
              <a:gd name="connsiteY1" fmla="*/ 0 h 2262444"/>
              <a:gd name="connsiteX2" fmla="*/ 5198026 w 5198026"/>
              <a:gd name="connsiteY2" fmla="*/ 2262444 h 2262444"/>
              <a:gd name="connsiteX3" fmla="*/ 239641 w 5198026"/>
              <a:gd name="connsiteY3" fmla="*/ 2262444 h 2262444"/>
              <a:gd name="connsiteX4" fmla="*/ 239641 w 5198026"/>
              <a:gd name="connsiteY4" fmla="*/ 1270213 h 2262444"/>
              <a:gd name="connsiteX5" fmla="*/ 0 w 5198026"/>
              <a:gd name="connsiteY5" fmla="*/ 1131221 h 2262444"/>
              <a:gd name="connsiteX6" fmla="*/ 239641 w 5198026"/>
              <a:gd name="connsiteY6" fmla="*/ 992230 h 2262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8026" h="2262444">
                <a:moveTo>
                  <a:pt x="239641" y="0"/>
                </a:moveTo>
                <a:lnTo>
                  <a:pt x="5198026" y="0"/>
                </a:lnTo>
                <a:lnTo>
                  <a:pt x="5198026" y="2262444"/>
                </a:lnTo>
                <a:lnTo>
                  <a:pt x="239641" y="2262444"/>
                </a:lnTo>
                <a:lnTo>
                  <a:pt x="239641" y="1270213"/>
                </a:lnTo>
                <a:lnTo>
                  <a:pt x="0" y="1131221"/>
                </a:lnTo>
                <a:lnTo>
                  <a:pt x="239641" y="99223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39" name="テキスト プレースホルダー 5"/>
          <p:cNvSpPr>
            <a:spLocks noGrp="1"/>
          </p:cNvSpPr>
          <p:nvPr>
            <p:ph type="body" sz="quarter" idx="22" hasCustomPrompt="1"/>
          </p:nvPr>
        </p:nvSpPr>
        <p:spPr>
          <a:xfrm>
            <a:off x="12729029" y="6460521"/>
            <a:ext cx="4623860"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0" name="テキスト プレースホルダー 5"/>
          <p:cNvSpPr>
            <a:spLocks noGrp="1"/>
          </p:cNvSpPr>
          <p:nvPr>
            <p:ph type="body" sz="quarter" idx="23" hasCustomPrompt="1"/>
          </p:nvPr>
        </p:nvSpPr>
        <p:spPr>
          <a:xfrm>
            <a:off x="12729029" y="7104964"/>
            <a:ext cx="4623860" cy="1469710"/>
          </a:xfrm>
          <a:noFill/>
        </p:spPr>
        <p:txBody>
          <a:bodyPr anchor="t">
            <a:noAutofit/>
          </a:bodyPr>
          <a:lstStyle>
            <a:lvl1pPr algn="l">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a:p>
            <a:pPr lvl="0"/>
            <a:endParaRPr kumimoji="1" lang="en-US" altLang="ja-JP" dirty="0" smtClean="0"/>
          </a:p>
          <a:p>
            <a:pPr lvl="0"/>
            <a:endParaRPr kumimoji="1" lang="en-US" altLang="ja-JP" dirty="0" smtClean="0"/>
          </a:p>
        </p:txBody>
      </p:sp>
      <p:pic>
        <p:nvPicPr>
          <p:cNvPr id="41" name="図 4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21600000">
            <a:off x="10435720" y="6899237"/>
            <a:ext cx="1348368" cy="1348368"/>
          </a:xfrm>
          <a:prstGeom prst="rect">
            <a:avLst/>
          </a:prstGeom>
        </p:spPr>
      </p:pic>
      <p:sp>
        <p:nvSpPr>
          <p:cNvPr id="42" name="図プレースホルダー 7"/>
          <p:cNvSpPr>
            <a:spLocks noGrp="1"/>
          </p:cNvSpPr>
          <p:nvPr>
            <p:ph type="pic" sz="quarter" idx="24" hasCustomPrompt="1"/>
          </p:nvPr>
        </p:nvSpPr>
        <p:spPr>
          <a:xfrm rot="21600000">
            <a:off x="10784574" y="7263109"/>
            <a:ext cx="646189" cy="645430"/>
          </a:xfrm>
        </p:spPr>
        <p:txBody>
          <a:bodyPr>
            <a:normAutofit/>
          </a:bodyPr>
          <a:lstStyle>
            <a:lvl1pPr>
              <a:defRPr sz="1800"/>
            </a:lvl1pPr>
          </a:lstStyle>
          <a:p>
            <a:r>
              <a:rPr kumimoji="1" lang="en-US" altLang="ja-JP" dirty="0" smtClean="0"/>
              <a:t>Icon</a:t>
            </a:r>
            <a:endParaRPr kumimoji="1" lang="ja-JP" altLang="en-US" dirty="0"/>
          </a:p>
        </p:txBody>
      </p:sp>
      <p:sp>
        <p:nvSpPr>
          <p:cNvPr id="43" name="フリーフォーム 42"/>
          <p:cNvSpPr/>
          <p:nvPr userDrawn="1"/>
        </p:nvSpPr>
        <p:spPr>
          <a:xfrm flipH="1">
            <a:off x="899633" y="3141791"/>
            <a:ext cx="5198026" cy="2262444"/>
          </a:xfrm>
          <a:custGeom>
            <a:avLst/>
            <a:gdLst>
              <a:gd name="connsiteX0" fmla="*/ 239641 w 5198026"/>
              <a:gd name="connsiteY0" fmla="*/ 0 h 2262444"/>
              <a:gd name="connsiteX1" fmla="*/ 5198026 w 5198026"/>
              <a:gd name="connsiteY1" fmla="*/ 0 h 2262444"/>
              <a:gd name="connsiteX2" fmla="*/ 5198026 w 5198026"/>
              <a:gd name="connsiteY2" fmla="*/ 2262444 h 2262444"/>
              <a:gd name="connsiteX3" fmla="*/ 239641 w 5198026"/>
              <a:gd name="connsiteY3" fmla="*/ 2262444 h 2262444"/>
              <a:gd name="connsiteX4" fmla="*/ 239641 w 5198026"/>
              <a:gd name="connsiteY4" fmla="*/ 1270213 h 2262444"/>
              <a:gd name="connsiteX5" fmla="*/ 0 w 5198026"/>
              <a:gd name="connsiteY5" fmla="*/ 1131221 h 2262444"/>
              <a:gd name="connsiteX6" fmla="*/ 239641 w 5198026"/>
              <a:gd name="connsiteY6" fmla="*/ 992230 h 2262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8026" h="2262444">
                <a:moveTo>
                  <a:pt x="239641" y="0"/>
                </a:moveTo>
                <a:lnTo>
                  <a:pt x="5198026" y="0"/>
                </a:lnTo>
                <a:lnTo>
                  <a:pt x="5198026" y="2262444"/>
                </a:lnTo>
                <a:lnTo>
                  <a:pt x="239641" y="2262444"/>
                </a:lnTo>
                <a:lnTo>
                  <a:pt x="239641" y="1270213"/>
                </a:lnTo>
                <a:lnTo>
                  <a:pt x="0" y="1131221"/>
                </a:lnTo>
                <a:lnTo>
                  <a:pt x="239641" y="99223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44" name="テキスト プレースホルダー 5"/>
          <p:cNvSpPr>
            <a:spLocks noGrp="1"/>
          </p:cNvSpPr>
          <p:nvPr>
            <p:ph type="body" sz="quarter" idx="25" hasCustomPrompt="1"/>
          </p:nvPr>
        </p:nvSpPr>
        <p:spPr>
          <a:xfrm>
            <a:off x="1008781" y="3172514"/>
            <a:ext cx="4695334"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45" name="テキスト プレースホルダー 5"/>
          <p:cNvSpPr>
            <a:spLocks noGrp="1"/>
          </p:cNvSpPr>
          <p:nvPr>
            <p:ph type="body" sz="quarter" idx="26" hasCustomPrompt="1"/>
          </p:nvPr>
        </p:nvSpPr>
        <p:spPr>
          <a:xfrm>
            <a:off x="1008781" y="3816957"/>
            <a:ext cx="4695334" cy="1469710"/>
          </a:xfrm>
          <a:noFill/>
        </p:spPr>
        <p:txBody>
          <a:bodyPr anchor="t">
            <a:noAutofit/>
          </a:bodyPr>
          <a:lstStyle>
            <a:lvl1pPr algn="l">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a:p>
            <a:pPr lvl="0"/>
            <a:endParaRPr kumimoji="1" lang="en-US" altLang="ja-JP" dirty="0" smtClean="0"/>
          </a:p>
          <a:p>
            <a:pPr lvl="0"/>
            <a:endParaRPr kumimoji="1" lang="en-US" altLang="ja-JP" dirty="0" smtClean="0"/>
          </a:p>
        </p:txBody>
      </p:sp>
      <p:pic>
        <p:nvPicPr>
          <p:cNvPr id="46" name="図 4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21600000">
            <a:off x="6657415" y="3614439"/>
            <a:ext cx="1348368" cy="1348368"/>
          </a:xfrm>
          <a:prstGeom prst="rect">
            <a:avLst/>
          </a:prstGeom>
        </p:spPr>
      </p:pic>
      <p:sp>
        <p:nvSpPr>
          <p:cNvPr id="47" name="図プレースホルダー 7"/>
          <p:cNvSpPr>
            <a:spLocks noGrp="1"/>
          </p:cNvSpPr>
          <p:nvPr>
            <p:ph type="pic" sz="quarter" idx="27" hasCustomPrompt="1"/>
          </p:nvPr>
        </p:nvSpPr>
        <p:spPr>
          <a:xfrm rot="21600000">
            <a:off x="7006269" y="3978311"/>
            <a:ext cx="646189" cy="645430"/>
          </a:xfrm>
        </p:spPr>
        <p:txBody>
          <a:bodyPr>
            <a:normAutofit/>
          </a:bodyPr>
          <a:lstStyle>
            <a:lvl1pPr>
              <a:defRPr sz="1800"/>
            </a:lvl1pPr>
          </a:lstStyle>
          <a:p>
            <a:r>
              <a:rPr kumimoji="1" lang="en-US" altLang="ja-JP" dirty="0" smtClean="0"/>
              <a:t>Icon</a:t>
            </a:r>
            <a:endParaRPr kumimoji="1" lang="ja-JP" altLang="en-US" dirty="0"/>
          </a:p>
        </p:txBody>
      </p:sp>
      <p:sp>
        <p:nvSpPr>
          <p:cNvPr id="48" name="フリーフォーム 47"/>
          <p:cNvSpPr/>
          <p:nvPr userDrawn="1"/>
        </p:nvSpPr>
        <p:spPr>
          <a:xfrm flipH="1">
            <a:off x="899633" y="6460521"/>
            <a:ext cx="5198026" cy="2262444"/>
          </a:xfrm>
          <a:custGeom>
            <a:avLst/>
            <a:gdLst>
              <a:gd name="connsiteX0" fmla="*/ 239641 w 5198026"/>
              <a:gd name="connsiteY0" fmla="*/ 0 h 2262444"/>
              <a:gd name="connsiteX1" fmla="*/ 5198026 w 5198026"/>
              <a:gd name="connsiteY1" fmla="*/ 0 h 2262444"/>
              <a:gd name="connsiteX2" fmla="*/ 5198026 w 5198026"/>
              <a:gd name="connsiteY2" fmla="*/ 2262444 h 2262444"/>
              <a:gd name="connsiteX3" fmla="*/ 239641 w 5198026"/>
              <a:gd name="connsiteY3" fmla="*/ 2262444 h 2262444"/>
              <a:gd name="connsiteX4" fmla="*/ 239641 w 5198026"/>
              <a:gd name="connsiteY4" fmla="*/ 1270213 h 2262444"/>
              <a:gd name="connsiteX5" fmla="*/ 0 w 5198026"/>
              <a:gd name="connsiteY5" fmla="*/ 1131221 h 2262444"/>
              <a:gd name="connsiteX6" fmla="*/ 239641 w 5198026"/>
              <a:gd name="connsiteY6" fmla="*/ 992230 h 2262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8026" h="2262444">
                <a:moveTo>
                  <a:pt x="239641" y="0"/>
                </a:moveTo>
                <a:lnTo>
                  <a:pt x="5198026" y="0"/>
                </a:lnTo>
                <a:lnTo>
                  <a:pt x="5198026" y="2262444"/>
                </a:lnTo>
                <a:lnTo>
                  <a:pt x="239641" y="2262444"/>
                </a:lnTo>
                <a:lnTo>
                  <a:pt x="239641" y="1270213"/>
                </a:lnTo>
                <a:lnTo>
                  <a:pt x="0" y="1131221"/>
                </a:lnTo>
                <a:lnTo>
                  <a:pt x="239641" y="99223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49" name="テキスト プレースホルダー 5"/>
          <p:cNvSpPr>
            <a:spLocks noGrp="1"/>
          </p:cNvSpPr>
          <p:nvPr>
            <p:ph type="body" sz="quarter" idx="28" hasCustomPrompt="1"/>
          </p:nvPr>
        </p:nvSpPr>
        <p:spPr>
          <a:xfrm>
            <a:off x="1008781" y="6491244"/>
            <a:ext cx="4695334" cy="766708"/>
          </a:xfrm>
          <a:noFill/>
        </p:spPr>
        <p:txBody>
          <a:bodyPr anchor="b">
            <a:noAutofit/>
          </a:bodyPr>
          <a:lstStyle>
            <a:lvl1pPr algn="l">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50" name="テキスト プレースホルダー 5"/>
          <p:cNvSpPr>
            <a:spLocks noGrp="1"/>
          </p:cNvSpPr>
          <p:nvPr>
            <p:ph type="body" sz="quarter" idx="29" hasCustomPrompt="1"/>
          </p:nvPr>
        </p:nvSpPr>
        <p:spPr>
          <a:xfrm>
            <a:off x="1008781" y="7135687"/>
            <a:ext cx="4695334" cy="1469710"/>
          </a:xfrm>
          <a:noFill/>
        </p:spPr>
        <p:txBody>
          <a:bodyPr anchor="t">
            <a:noAutofit/>
          </a:bodyPr>
          <a:lstStyle>
            <a:lvl1pPr algn="l">
              <a:lnSpc>
                <a:spcPct val="11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a:p>
            <a:pPr lvl="0"/>
            <a:endParaRPr kumimoji="1" lang="en-US" altLang="ja-JP" dirty="0" smtClean="0"/>
          </a:p>
          <a:p>
            <a:pPr lvl="0"/>
            <a:endParaRPr kumimoji="1" lang="en-US" altLang="ja-JP" dirty="0" smtClean="0"/>
          </a:p>
        </p:txBody>
      </p:sp>
      <p:pic>
        <p:nvPicPr>
          <p:cNvPr id="51" name="図 5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21600000">
            <a:off x="6657415" y="6899237"/>
            <a:ext cx="1348368" cy="1348368"/>
          </a:xfrm>
          <a:prstGeom prst="rect">
            <a:avLst/>
          </a:prstGeom>
        </p:spPr>
      </p:pic>
      <p:sp>
        <p:nvSpPr>
          <p:cNvPr id="52" name="図プレースホルダー 7"/>
          <p:cNvSpPr>
            <a:spLocks noGrp="1"/>
          </p:cNvSpPr>
          <p:nvPr>
            <p:ph type="pic" sz="quarter" idx="30" hasCustomPrompt="1"/>
          </p:nvPr>
        </p:nvSpPr>
        <p:spPr>
          <a:xfrm rot="21600000">
            <a:off x="7006269" y="7263109"/>
            <a:ext cx="646189" cy="645430"/>
          </a:xfrm>
        </p:spPr>
        <p:txBody>
          <a:bodyPr>
            <a:normAutofit/>
          </a:bodyPr>
          <a:lstStyle>
            <a:lvl1pPr>
              <a:defRPr sz="18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366145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wipe(left)">
                                      <p:cBhvr>
                                        <p:cTn id="7" dur="500"/>
                                        <p:tgtEl>
                                          <p:spTgt spid="29">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50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500"/>
                            </p:stCondLst>
                            <p:childTnLst>
                              <p:par>
                                <p:cTn id="13" presetID="31" presetClass="entr" presetSubtype="0"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 calcmode="lin" valueType="num">
                                      <p:cBhvr>
                                        <p:cTn id="17" dur="500" fill="hold"/>
                                        <p:tgtEl>
                                          <p:spTgt spid="35"/>
                                        </p:tgtEl>
                                        <p:attrNameLst>
                                          <p:attrName>style.rotation</p:attrName>
                                        </p:attrNameLst>
                                      </p:cBhvr>
                                      <p:tavLst>
                                        <p:tav tm="0">
                                          <p:val>
                                            <p:fltVal val="90"/>
                                          </p:val>
                                        </p:tav>
                                        <p:tav tm="100000">
                                          <p:val>
                                            <p:fltVal val="0"/>
                                          </p:val>
                                        </p:tav>
                                      </p:tavLst>
                                    </p:anim>
                                    <p:animEffect transition="in" filter="fade">
                                      <p:cBhvr>
                                        <p:cTn id="18" dur="500"/>
                                        <p:tgtEl>
                                          <p:spTgt spid="35"/>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p:cTn id="21" dur="500" fill="hold"/>
                                        <p:tgtEl>
                                          <p:spTgt spid="36"/>
                                        </p:tgtEl>
                                        <p:attrNameLst>
                                          <p:attrName>ppt_w</p:attrName>
                                        </p:attrNameLst>
                                      </p:cBhvr>
                                      <p:tavLst>
                                        <p:tav tm="0">
                                          <p:val>
                                            <p:fltVal val="0"/>
                                          </p:val>
                                        </p:tav>
                                        <p:tav tm="100000">
                                          <p:val>
                                            <p:strVal val="#ppt_w"/>
                                          </p:val>
                                        </p:tav>
                                      </p:tavLst>
                                    </p:anim>
                                    <p:anim calcmode="lin" valueType="num">
                                      <p:cBhvr>
                                        <p:cTn id="22" dur="500" fill="hold"/>
                                        <p:tgtEl>
                                          <p:spTgt spid="36"/>
                                        </p:tgtEl>
                                        <p:attrNameLst>
                                          <p:attrName>ppt_h</p:attrName>
                                        </p:attrNameLst>
                                      </p:cBhvr>
                                      <p:tavLst>
                                        <p:tav tm="0">
                                          <p:val>
                                            <p:fltVal val="0"/>
                                          </p:val>
                                        </p:tav>
                                        <p:tav tm="100000">
                                          <p:val>
                                            <p:strVal val="#ppt_h"/>
                                          </p:val>
                                        </p:tav>
                                      </p:tavLst>
                                    </p:anim>
                                    <p:anim calcmode="lin" valueType="num">
                                      <p:cBhvr>
                                        <p:cTn id="23" dur="500" fill="hold"/>
                                        <p:tgtEl>
                                          <p:spTgt spid="36"/>
                                        </p:tgtEl>
                                        <p:attrNameLst>
                                          <p:attrName>style.rotation</p:attrName>
                                        </p:attrNameLst>
                                      </p:cBhvr>
                                      <p:tavLst>
                                        <p:tav tm="0">
                                          <p:val>
                                            <p:fltVal val="90"/>
                                          </p:val>
                                        </p:tav>
                                        <p:tav tm="100000">
                                          <p:val>
                                            <p:fltVal val="0"/>
                                          </p:val>
                                        </p:tav>
                                      </p:tavLst>
                                    </p:anim>
                                    <p:animEffect transition="in" filter="fade">
                                      <p:cBhvr>
                                        <p:cTn id="24" dur="500"/>
                                        <p:tgtEl>
                                          <p:spTgt spid="36"/>
                                        </p:tgtEl>
                                      </p:cBhvr>
                                    </p:animEffect>
                                  </p:childTnLst>
                                </p:cTn>
                              </p:par>
                            </p:childTnLst>
                          </p:cTn>
                        </p:par>
                        <p:par>
                          <p:cTn id="25" fill="hold">
                            <p:stCondLst>
                              <p:cond delay="2000"/>
                            </p:stCondLst>
                            <p:childTnLst>
                              <p:par>
                                <p:cTn id="26" presetID="22" presetClass="entr" presetSubtype="2" fill="hold" grpId="0"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right)">
                                      <p:cBhvr>
                                        <p:cTn id="28" dur="500"/>
                                        <p:tgtEl>
                                          <p:spTgt spid="37"/>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33">
                                            <p:txEl>
                                              <p:pRg st="0" end="0"/>
                                            </p:txEl>
                                          </p:spTgt>
                                        </p:tgtEl>
                                        <p:attrNameLst>
                                          <p:attrName>style.visibility</p:attrName>
                                        </p:attrNameLst>
                                      </p:cBhvr>
                                      <p:to>
                                        <p:strVal val="visible"/>
                                      </p:to>
                                    </p:set>
                                    <p:animEffect transition="in" filter="fade">
                                      <p:cBhvr>
                                        <p:cTn id="32" dur="500"/>
                                        <p:tgtEl>
                                          <p:spTgt spid="33">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childTnLst>
                          </p:cTn>
                        </p:par>
                        <p:par>
                          <p:cTn id="36" fill="hold">
                            <p:stCondLst>
                              <p:cond delay="3000"/>
                            </p:stCondLst>
                            <p:childTnLst>
                              <p:par>
                                <p:cTn id="37" presetID="22" presetClass="entr" presetSubtype="1" fill="hold" grpId="0" nodeType="afterEffect">
                                  <p:stCondLst>
                                    <p:cond delay="250"/>
                                  </p:stCondLst>
                                  <p:childTnLst>
                                    <p:set>
                                      <p:cBhvr>
                                        <p:cTn id="38" dur="1" fill="hold">
                                          <p:stCondLst>
                                            <p:cond delay="0"/>
                                          </p:stCondLst>
                                        </p:cTn>
                                        <p:tgtEl>
                                          <p:spTgt spid="7"/>
                                        </p:tgtEl>
                                        <p:attrNameLst>
                                          <p:attrName>style.visibility</p:attrName>
                                        </p:attrNameLst>
                                      </p:cBhvr>
                                      <p:to>
                                        <p:strVal val="visible"/>
                                      </p:to>
                                    </p:set>
                                    <p:animEffect transition="in" filter="wipe(up)">
                                      <p:cBhvr>
                                        <p:cTn id="39" dur="500"/>
                                        <p:tgtEl>
                                          <p:spTgt spid="7"/>
                                        </p:tgtEl>
                                      </p:cBhvr>
                                    </p:animEffect>
                                  </p:childTnLst>
                                </p:cTn>
                              </p:par>
                            </p:childTnLst>
                          </p:cTn>
                        </p:par>
                        <p:par>
                          <p:cTn id="40" fill="hold">
                            <p:stCondLst>
                              <p:cond delay="3750"/>
                            </p:stCondLst>
                            <p:childTnLst>
                              <p:par>
                                <p:cTn id="41" presetID="31" presetClass="entr" presetSubtype="0" fill="hold" nodeType="after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p:cTn id="43" dur="500" fill="hold"/>
                                        <p:tgtEl>
                                          <p:spTgt spid="41"/>
                                        </p:tgtEl>
                                        <p:attrNameLst>
                                          <p:attrName>ppt_w</p:attrName>
                                        </p:attrNameLst>
                                      </p:cBhvr>
                                      <p:tavLst>
                                        <p:tav tm="0">
                                          <p:val>
                                            <p:fltVal val="0"/>
                                          </p:val>
                                        </p:tav>
                                        <p:tav tm="100000">
                                          <p:val>
                                            <p:strVal val="#ppt_w"/>
                                          </p:val>
                                        </p:tav>
                                      </p:tavLst>
                                    </p:anim>
                                    <p:anim calcmode="lin" valueType="num">
                                      <p:cBhvr>
                                        <p:cTn id="44" dur="500" fill="hold"/>
                                        <p:tgtEl>
                                          <p:spTgt spid="41"/>
                                        </p:tgtEl>
                                        <p:attrNameLst>
                                          <p:attrName>ppt_h</p:attrName>
                                        </p:attrNameLst>
                                      </p:cBhvr>
                                      <p:tavLst>
                                        <p:tav tm="0">
                                          <p:val>
                                            <p:fltVal val="0"/>
                                          </p:val>
                                        </p:tav>
                                        <p:tav tm="100000">
                                          <p:val>
                                            <p:strVal val="#ppt_h"/>
                                          </p:val>
                                        </p:tav>
                                      </p:tavLst>
                                    </p:anim>
                                    <p:anim calcmode="lin" valueType="num">
                                      <p:cBhvr>
                                        <p:cTn id="45" dur="500" fill="hold"/>
                                        <p:tgtEl>
                                          <p:spTgt spid="41"/>
                                        </p:tgtEl>
                                        <p:attrNameLst>
                                          <p:attrName>style.rotation</p:attrName>
                                        </p:attrNameLst>
                                      </p:cBhvr>
                                      <p:tavLst>
                                        <p:tav tm="0">
                                          <p:val>
                                            <p:fltVal val="90"/>
                                          </p:val>
                                        </p:tav>
                                        <p:tav tm="100000">
                                          <p:val>
                                            <p:fltVal val="0"/>
                                          </p:val>
                                        </p:tav>
                                      </p:tavLst>
                                    </p:anim>
                                    <p:animEffect transition="in" filter="fade">
                                      <p:cBhvr>
                                        <p:cTn id="46" dur="500"/>
                                        <p:tgtEl>
                                          <p:spTgt spid="41"/>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p:cTn id="49" dur="500" fill="hold"/>
                                        <p:tgtEl>
                                          <p:spTgt spid="42"/>
                                        </p:tgtEl>
                                        <p:attrNameLst>
                                          <p:attrName>ppt_w</p:attrName>
                                        </p:attrNameLst>
                                      </p:cBhvr>
                                      <p:tavLst>
                                        <p:tav tm="0">
                                          <p:val>
                                            <p:fltVal val="0"/>
                                          </p:val>
                                        </p:tav>
                                        <p:tav tm="100000">
                                          <p:val>
                                            <p:strVal val="#ppt_w"/>
                                          </p:val>
                                        </p:tav>
                                      </p:tavLst>
                                    </p:anim>
                                    <p:anim calcmode="lin" valueType="num">
                                      <p:cBhvr>
                                        <p:cTn id="50" dur="500" fill="hold"/>
                                        <p:tgtEl>
                                          <p:spTgt spid="42"/>
                                        </p:tgtEl>
                                        <p:attrNameLst>
                                          <p:attrName>ppt_h</p:attrName>
                                        </p:attrNameLst>
                                      </p:cBhvr>
                                      <p:tavLst>
                                        <p:tav tm="0">
                                          <p:val>
                                            <p:fltVal val="0"/>
                                          </p:val>
                                        </p:tav>
                                        <p:tav tm="100000">
                                          <p:val>
                                            <p:strVal val="#ppt_h"/>
                                          </p:val>
                                        </p:tav>
                                      </p:tavLst>
                                    </p:anim>
                                    <p:anim calcmode="lin" valueType="num">
                                      <p:cBhvr>
                                        <p:cTn id="51" dur="500" fill="hold"/>
                                        <p:tgtEl>
                                          <p:spTgt spid="42"/>
                                        </p:tgtEl>
                                        <p:attrNameLst>
                                          <p:attrName>style.rotation</p:attrName>
                                        </p:attrNameLst>
                                      </p:cBhvr>
                                      <p:tavLst>
                                        <p:tav tm="0">
                                          <p:val>
                                            <p:fltVal val="90"/>
                                          </p:val>
                                        </p:tav>
                                        <p:tav tm="100000">
                                          <p:val>
                                            <p:fltVal val="0"/>
                                          </p:val>
                                        </p:tav>
                                      </p:tavLst>
                                    </p:anim>
                                    <p:animEffect transition="in" filter="fade">
                                      <p:cBhvr>
                                        <p:cTn id="52" dur="500"/>
                                        <p:tgtEl>
                                          <p:spTgt spid="42"/>
                                        </p:tgtEl>
                                      </p:cBhvr>
                                    </p:animEffect>
                                  </p:childTnLst>
                                </p:cTn>
                              </p:par>
                            </p:childTnLst>
                          </p:cTn>
                        </p:par>
                        <p:par>
                          <p:cTn id="53" fill="hold">
                            <p:stCondLst>
                              <p:cond delay="4250"/>
                            </p:stCondLst>
                            <p:childTnLst>
                              <p:par>
                                <p:cTn id="54" presetID="22" presetClass="entr" presetSubtype="2" fill="hold" grpId="0" nodeType="after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right)">
                                      <p:cBhvr>
                                        <p:cTn id="56" dur="500"/>
                                        <p:tgtEl>
                                          <p:spTgt spid="38"/>
                                        </p:tgtEl>
                                      </p:cBhvr>
                                    </p:animEffect>
                                  </p:childTnLst>
                                </p:cTn>
                              </p:par>
                            </p:childTnLst>
                          </p:cTn>
                        </p:par>
                        <p:par>
                          <p:cTn id="57" fill="hold">
                            <p:stCondLst>
                              <p:cond delay="4750"/>
                            </p:stCondLst>
                            <p:childTnLst>
                              <p:par>
                                <p:cTn id="58" presetID="10" presetClass="entr" presetSubtype="0" fill="hold" grpId="0" nodeType="afterEffect">
                                  <p:stCondLst>
                                    <p:cond delay="0"/>
                                  </p:stCondLst>
                                  <p:childTnLst>
                                    <p:set>
                                      <p:cBhvr>
                                        <p:cTn id="59" dur="1" fill="hold">
                                          <p:stCondLst>
                                            <p:cond delay="0"/>
                                          </p:stCondLst>
                                        </p:cTn>
                                        <p:tgtEl>
                                          <p:spTgt spid="39">
                                            <p:txEl>
                                              <p:pRg st="0" end="0"/>
                                            </p:txEl>
                                          </p:spTgt>
                                        </p:tgtEl>
                                        <p:attrNameLst>
                                          <p:attrName>style.visibility</p:attrName>
                                        </p:attrNameLst>
                                      </p:cBhvr>
                                      <p:to>
                                        <p:strVal val="visible"/>
                                      </p:to>
                                    </p:set>
                                    <p:animEffect transition="in" filter="fade">
                                      <p:cBhvr>
                                        <p:cTn id="60" dur="500"/>
                                        <p:tgtEl>
                                          <p:spTgt spid="39">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par>
                          <p:cTn id="64" fill="hold">
                            <p:stCondLst>
                              <p:cond delay="5250"/>
                            </p:stCondLst>
                            <p:childTnLst>
                              <p:par>
                                <p:cTn id="65" presetID="22" presetClass="entr" presetSubtype="4" fill="hold" grpId="0" nodeType="afterEffect">
                                  <p:stCondLst>
                                    <p:cond delay="250"/>
                                  </p:stCondLst>
                                  <p:childTnLst>
                                    <p:set>
                                      <p:cBhvr>
                                        <p:cTn id="66" dur="1" fill="hold">
                                          <p:stCondLst>
                                            <p:cond delay="0"/>
                                          </p:stCondLst>
                                        </p:cTn>
                                        <p:tgtEl>
                                          <p:spTgt spid="8"/>
                                        </p:tgtEl>
                                        <p:attrNameLst>
                                          <p:attrName>style.visibility</p:attrName>
                                        </p:attrNameLst>
                                      </p:cBhvr>
                                      <p:to>
                                        <p:strVal val="visible"/>
                                      </p:to>
                                    </p:set>
                                    <p:animEffect transition="in" filter="wipe(down)">
                                      <p:cBhvr>
                                        <p:cTn id="67" dur="500"/>
                                        <p:tgtEl>
                                          <p:spTgt spid="8"/>
                                        </p:tgtEl>
                                      </p:cBhvr>
                                    </p:animEffect>
                                  </p:childTnLst>
                                </p:cTn>
                              </p:par>
                            </p:childTnLst>
                          </p:cTn>
                        </p:par>
                        <p:par>
                          <p:cTn id="68" fill="hold">
                            <p:stCondLst>
                              <p:cond delay="6000"/>
                            </p:stCondLst>
                            <p:childTnLst>
                              <p:par>
                                <p:cTn id="69" presetID="31" presetClass="entr" presetSubtype="0" fill="hold" nodeType="afterEffect">
                                  <p:stCondLst>
                                    <p:cond delay="0"/>
                                  </p:stCondLst>
                                  <p:childTnLst>
                                    <p:set>
                                      <p:cBhvr>
                                        <p:cTn id="70" dur="1" fill="hold">
                                          <p:stCondLst>
                                            <p:cond delay="0"/>
                                          </p:stCondLst>
                                        </p:cTn>
                                        <p:tgtEl>
                                          <p:spTgt spid="51"/>
                                        </p:tgtEl>
                                        <p:attrNameLst>
                                          <p:attrName>style.visibility</p:attrName>
                                        </p:attrNameLst>
                                      </p:cBhvr>
                                      <p:to>
                                        <p:strVal val="visible"/>
                                      </p:to>
                                    </p:set>
                                    <p:anim calcmode="lin" valueType="num">
                                      <p:cBhvr>
                                        <p:cTn id="71" dur="500" fill="hold"/>
                                        <p:tgtEl>
                                          <p:spTgt spid="51"/>
                                        </p:tgtEl>
                                        <p:attrNameLst>
                                          <p:attrName>ppt_w</p:attrName>
                                        </p:attrNameLst>
                                      </p:cBhvr>
                                      <p:tavLst>
                                        <p:tav tm="0">
                                          <p:val>
                                            <p:fltVal val="0"/>
                                          </p:val>
                                        </p:tav>
                                        <p:tav tm="100000">
                                          <p:val>
                                            <p:strVal val="#ppt_w"/>
                                          </p:val>
                                        </p:tav>
                                      </p:tavLst>
                                    </p:anim>
                                    <p:anim calcmode="lin" valueType="num">
                                      <p:cBhvr>
                                        <p:cTn id="72" dur="500" fill="hold"/>
                                        <p:tgtEl>
                                          <p:spTgt spid="51"/>
                                        </p:tgtEl>
                                        <p:attrNameLst>
                                          <p:attrName>ppt_h</p:attrName>
                                        </p:attrNameLst>
                                      </p:cBhvr>
                                      <p:tavLst>
                                        <p:tav tm="0">
                                          <p:val>
                                            <p:fltVal val="0"/>
                                          </p:val>
                                        </p:tav>
                                        <p:tav tm="100000">
                                          <p:val>
                                            <p:strVal val="#ppt_h"/>
                                          </p:val>
                                        </p:tav>
                                      </p:tavLst>
                                    </p:anim>
                                    <p:anim calcmode="lin" valueType="num">
                                      <p:cBhvr>
                                        <p:cTn id="73" dur="500" fill="hold"/>
                                        <p:tgtEl>
                                          <p:spTgt spid="51"/>
                                        </p:tgtEl>
                                        <p:attrNameLst>
                                          <p:attrName>style.rotation</p:attrName>
                                        </p:attrNameLst>
                                      </p:cBhvr>
                                      <p:tavLst>
                                        <p:tav tm="0">
                                          <p:val>
                                            <p:fltVal val="90"/>
                                          </p:val>
                                        </p:tav>
                                        <p:tav tm="100000">
                                          <p:val>
                                            <p:fltVal val="0"/>
                                          </p:val>
                                        </p:tav>
                                      </p:tavLst>
                                    </p:anim>
                                    <p:animEffect transition="in" filter="fade">
                                      <p:cBhvr>
                                        <p:cTn id="74" dur="500"/>
                                        <p:tgtEl>
                                          <p:spTgt spid="51"/>
                                        </p:tgtEl>
                                      </p:cBhvr>
                                    </p:animEffect>
                                  </p:childTnLst>
                                </p:cTn>
                              </p:par>
                              <p:par>
                                <p:cTn id="75" presetID="31" presetClass="entr" presetSubtype="0"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anim calcmode="lin" valueType="num">
                                      <p:cBhvr>
                                        <p:cTn id="77" dur="500" fill="hold"/>
                                        <p:tgtEl>
                                          <p:spTgt spid="52"/>
                                        </p:tgtEl>
                                        <p:attrNameLst>
                                          <p:attrName>ppt_w</p:attrName>
                                        </p:attrNameLst>
                                      </p:cBhvr>
                                      <p:tavLst>
                                        <p:tav tm="0">
                                          <p:val>
                                            <p:fltVal val="0"/>
                                          </p:val>
                                        </p:tav>
                                        <p:tav tm="100000">
                                          <p:val>
                                            <p:strVal val="#ppt_w"/>
                                          </p:val>
                                        </p:tav>
                                      </p:tavLst>
                                    </p:anim>
                                    <p:anim calcmode="lin" valueType="num">
                                      <p:cBhvr>
                                        <p:cTn id="78" dur="500" fill="hold"/>
                                        <p:tgtEl>
                                          <p:spTgt spid="52"/>
                                        </p:tgtEl>
                                        <p:attrNameLst>
                                          <p:attrName>ppt_h</p:attrName>
                                        </p:attrNameLst>
                                      </p:cBhvr>
                                      <p:tavLst>
                                        <p:tav tm="0">
                                          <p:val>
                                            <p:fltVal val="0"/>
                                          </p:val>
                                        </p:tav>
                                        <p:tav tm="100000">
                                          <p:val>
                                            <p:strVal val="#ppt_h"/>
                                          </p:val>
                                        </p:tav>
                                      </p:tavLst>
                                    </p:anim>
                                    <p:anim calcmode="lin" valueType="num">
                                      <p:cBhvr>
                                        <p:cTn id="79" dur="500" fill="hold"/>
                                        <p:tgtEl>
                                          <p:spTgt spid="52"/>
                                        </p:tgtEl>
                                        <p:attrNameLst>
                                          <p:attrName>style.rotation</p:attrName>
                                        </p:attrNameLst>
                                      </p:cBhvr>
                                      <p:tavLst>
                                        <p:tav tm="0">
                                          <p:val>
                                            <p:fltVal val="90"/>
                                          </p:val>
                                        </p:tav>
                                        <p:tav tm="100000">
                                          <p:val>
                                            <p:fltVal val="0"/>
                                          </p:val>
                                        </p:tav>
                                      </p:tavLst>
                                    </p:anim>
                                    <p:animEffect transition="in" filter="fade">
                                      <p:cBhvr>
                                        <p:cTn id="80" dur="500"/>
                                        <p:tgtEl>
                                          <p:spTgt spid="52"/>
                                        </p:tgtEl>
                                      </p:cBhvr>
                                    </p:animEffect>
                                  </p:childTnLst>
                                </p:cTn>
                              </p:par>
                            </p:childTnLst>
                          </p:cTn>
                        </p:par>
                        <p:par>
                          <p:cTn id="81" fill="hold">
                            <p:stCondLst>
                              <p:cond delay="6500"/>
                            </p:stCondLst>
                            <p:childTnLst>
                              <p:par>
                                <p:cTn id="82" presetID="22" presetClass="entr" presetSubtype="8" fill="hold" grpId="0" nodeType="after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wipe(left)">
                                      <p:cBhvr>
                                        <p:cTn id="84" dur="500"/>
                                        <p:tgtEl>
                                          <p:spTgt spid="48"/>
                                        </p:tgtEl>
                                      </p:cBhvr>
                                    </p:animEffect>
                                  </p:childTnLst>
                                </p:cTn>
                              </p:par>
                            </p:childTnLst>
                          </p:cTn>
                        </p:par>
                        <p:par>
                          <p:cTn id="85" fill="hold">
                            <p:stCondLst>
                              <p:cond delay="7000"/>
                            </p:stCondLst>
                            <p:childTnLst>
                              <p:par>
                                <p:cTn id="86" presetID="10" presetClass="entr" presetSubtype="0" fill="hold" grpId="0" nodeType="afterEffect">
                                  <p:stCondLst>
                                    <p:cond delay="0"/>
                                  </p:stCondLst>
                                  <p:childTnLst>
                                    <p:set>
                                      <p:cBhvr>
                                        <p:cTn id="87" dur="1" fill="hold">
                                          <p:stCondLst>
                                            <p:cond delay="0"/>
                                          </p:stCondLst>
                                        </p:cTn>
                                        <p:tgtEl>
                                          <p:spTgt spid="49">
                                            <p:txEl>
                                              <p:pRg st="0" end="0"/>
                                            </p:txEl>
                                          </p:spTgt>
                                        </p:tgtEl>
                                        <p:attrNameLst>
                                          <p:attrName>style.visibility</p:attrName>
                                        </p:attrNameLst>
                                      </p:cBhvr>
                                      <p:to>
                                        <p:strVal val="visible"/>
                                      </p:to>
                                    </p:set>
                                    <p:animEffect transition="in" filter="fade">
                                      <p:cBhvr>
                                        <p:cTn id="88" dur="500"/>
                                        <p:tgtEl>
                                          <p:spTgt spid="49">
                                            <p:txEl>
                                              <p:pRg st="0" end="0"/>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0"/>
                                        </p:tgtEl>
                                        <p:attrNameLst>
                                          <p:attrName>style.visibility</p:attrName>
                                        </p:attrNameLst>
                                      </p:cBhvr>
                                      <p:to>
                                        <p:strVal val="visible"/>
                                      </p:to>
                                    </p:set>
                                    <p:animEffect transition="in" filter="fade">
                                      <p:cBhvr>
                                        <p:cTn id="91" dur="500"/>
                                        <p:tgtEl>
                                          <p:spTgt spid="50"/>
                                        </p:tgtEl>
                                      </p:cBhvr>
                                    </p:animEffect>
                                  </p:childTnLst>
                                </p:cTn>
                              </p:par>
                            </p:childTnLst>
                          </p:cTn>
                        </p:par>
                        <p:par>
                          <p:cTn id="92" fill="hold">
                            <p:stCondLst>
                              <p:cond delay="7500"/>
                            </p:stCondLst>
                            <p:childTnLst>
                              <p:par>
                                <p:cTn id="93" presetID="22" presetClass="entr" presetSubtype="4" fill="hold" grpId="0" nodeType="afterEffect">
                                  <p:stCondLst>
                                    <p:cond delay="250"/>
                                  </p:stCondLst>
                                  <p:childTnLst>
                                    <p:set>
                                      <p:cBhvr>
                                        <p:cTn id="94" dur="1" fill="hold">
                                          <p:stCondLst>
                                            <p:cond delay="0"/>
                                          </p:stCondLst>
                                        </p:cTn>
                                        <p:tgtEl>
                                          <p:spTgt spid="9"/>
                                        </p:tgtEl>
                                        <p:attrNameLst>
                                          <p:attrName>style.visibility</p:attrName>
                                        </p:attrNameLst>
                                      </p:cBhvr>
                                      <p:to>
                                        <p:strVal val="visible"/>
                                      </p:to>
                                    </p:set>
                                    <p:animEffect transition="in" filter="wipe(down)">
                                      <p:cBhvr>
                                        <p:cTn id="95" dur="500"/>
                                        <p:tgtEl>
                                          <p:spTgt spid="9"/>
                                        </p:tgtEl>
                                      </p:cBhvr>
                                    </p:animEffect>
                                  </p:childTnLst>
                                </p:cTn>
                              </p:par>
                            </p:childTnLst>
                          </p:cTn>
                        </p:par>
                        <p:par>
                          <p:cTn id="96" fill="hold">
                            <p:stCondLst>
                              <p:cond delay="8250"/>
                            </p:stCondLst>
                            <p:childTnLst>
                              <p:par>
                                <p:cTn id="97" presetID="31" presetClass="entr" presetSubtype="0" fill="hold" nodeType="afterEffect">
                                  <p:stCondLst>
                                    <p:cond delay="0"/>
                                  </p:stCondLst>
                                  <p:childTnLst>
                                    <p:set>
                                      <p:cBhvr>
                                        <p:cTn id="98" dur="1" fill="hold">
                                          <p:stCondLst>
                                            <p:cond delay="0"/>
                                          </p:stCondLst>
                                        </p:cTn>
                                        <p:tgtEl>
                                          <p:spTgt spid="46"/>
                                        </p:tgtEl>
                                        <p:attrNameLst>
                                          <p:attrName>style.visibility</p:attrName>
                                        </p:attrNameLst>
                                      </p:cBhvr>
                                      <p:to>
                                        <p:strVal val="visible"/>
                                      </p:to>
                                    </p:set>
                                    <p:anim calcmode="lin" valueType="num">
                                      <p:cBhvr>
                                        <p:cTn id="99" dur="500" fill="hold"/>
                                        <p:tgtEl>
                                          <p:spTgt spid="46"/>
                                        </p:tgtEl>
                                        <p:attrNameLst>
                                          <p:attrName>ppt_w</p:attrName>
                                        </p:attrNameLst>
                                      </p:cBhvr>
                                      <p:tavLst>
                                        <p:tav tm="0">
                                          <p:val>
                                            <p:fltVal val="0"/>
                                          </p:val>
                                        </p:tav>
                                        <p:tav tm="100000">
                                          <p:val>
                                            <p:strVal val="#ppt_w"/>
                                          </p:val>
                                        </p:tav>
                                      </p:tavLst>
                                    </p:anim>
                                    <p:anim calcmode="lin" valueType="num">
                                      <p:cBhvr>
                                        <p:cTn id="100" dur="500" fill="hold"/>
                                        <p:tgtEl>
                                          <p:spTgt spid="46"/>
                                        </p:tgtEl>
                                        <p:attrNameLst>
                                          <p:attrName>ppt_h</p:attrName>
                                        </p:attrNameLst>
                                      </p:cBhvr>
                                      <p:tavLst>
                                        <p:tav tm="0">
                                          <p:val>
                                            <p:fltVal val="0"/>
                                          </p:val>
                                        </p:tav>
                                        <p:tav tm="100000">
                                          <p:val>
                                            <p:strVal val="#ppt_h"/>
                                          </p:val>
                                        </p:tav>
                                      </p:tavLst>
                                    </p:anim>
                                    <p:anim calcmode="lin" valueType="num">
                                      <p:cBhvr>
                                        <p:cTn id="101" dur="500" fill="hold"/>
                                        <p:tgtEl>
                                          <p:spTgt spid="46"/>
                                        </p:tgtEl>
                                        <p:attrNameLst>
                                          <p:attrName>style.rotation</p:attrName>
                                        </p:attrNameLst>
                                      </p:cBhvr>
                                      <p:tavLst>
                                        <p:tav tm="0">
                                          <p:val>
                                            <p:fltVal val="90"/>
                                          </p:val>
                                        </p:tav>
                                        <p:tav tm="100000">
                                          <p:val>
                                            <p:fltVal val="0"/>
                                          </p:val>
                                        </p:tav>
                                      </p:tavLst>
                                    </p:anim>
                                    <p:animEffect transition="in" filter="fade">
                                      <p:cBhvr>
                                        <p:cTn id="102" dur="500"/>
                                        <p:tgtEl>
                                          <p:spTgt spid="46"/>
                                        </p:tgtEl>
                                      </p:cBhvr>
                                    </p:animEffect>
                                  </p:childTnLst>
                                </p:cTn>
                              </p:par>
                              <p:par>
                                <p:cTn id="103" presetID="31" presetClass="entr" presetSubtype="0" fill="hold" grpId="0" nodeType="withEffect">
                                  <p:stCondLst>
                                    <p:cond delay="0"/>
                                  </p:stCondLst>
                                  <p:childTnLst>
                                    <p:set>
                                      <p:cBhvr>
                                        <p:cTn id="104" dur="1" fill="hold">
                                          <p:stCondLst>
                                            <p:cond delay="0"/>
                                          </p:stCondLst>
                                        </p:cTn>
                                        <p:tgtEl>
                                          <p:spTgt spid="47"/>
                                        </p:tgtEl>
                                        <p:attrNameLst>
                                          <p:attrName>style.visibility</p:attrName>
                                        </p:attrNameLst>
                                      </p:cBhvr>
                                      <p:to>
                                        <p:strVal val="visible"/>
                                      </p:to>
                                    </p:set>
                                    <p:anim calcmode="lin" valueType="num">
                                      <p:cBhvr>
                                        <p:cTn id="105" dur="500" fill="hold"/>
                                        <p:tgtEl>
                                          <p:spTgt spid="47"/>
                                        </p:tgtEl>
                                        <p:attrNameLst>
                                          <p:attrName>ppt_w</p:attrName>
                                        </p:attrNameLst>
                                      </p:cBhvr>
                                      <p:tavLst>
                                        <p:tav tm="0">
                                          <p:val>
                                            <p:fltVal val="0"/>
                                          </p:val>
                                        </p:tav>
                                        <p:tav tm="100000">
                                          <p:val>
                                            <p:strVal val="#ppt_w"/>
                                          </p:val>
                                        </p:tav>
                                      </p:tavLst>
                                    </p:anim>
                                    <p:anim calcmode="lin" valueType="num">
                                      <p:cBhvr>
                                        <p:cTn id="106" dur="500" fill="hold"/>
                                        <p:tgtEl>
                                          <p:spTgt spid="47"/>
                                        </p:tgtEl>
                                        <p:attrNameLst>
                                          <p:attrName>ppt_h</p:attrName>
                                        </p:attrNameLst>
                                      </p:cBhvr>
                                      <p:tavLst>
                                        <p:tav tm="0">
                                          <p:val>
                                            <p:fltVal val="0"/>
                                          </p:val>
                                        </p:tav>
                                        <p:tav tm="100000">
                                          <p:val>
                                            <p:strVal val="#ppt_h"/>
                                          </p:val>
                                        </p:tav>
                                      </p:tavLst>
                                    </p:anim>
                                    <p:anim calcmode="lin" valueType="num">
                                      <p:cBhvr>
                                        <p:cTn id="107" dur="500" fill="hold"/>
                                        <p:tgtEl>
                                          <p:spTgt spid="47"/>
                                        </p:tgtEl>
                                        <p:attrNameLst>
                                          <p:attrName>style.rotation</p:attrName>
                                        </p:attrNameLst>
                                      </p:cBhvr>
                                      <p:tavLst>
                                        <p:tav tm="0">
                                          <p:val>
                                            <p:fltVal val="90"/>
                                          </p:val>
                                        </p:tav>
                                        <p:tav tm="100000">
                                          <p:val>
                                            <p:fltVal val="0"/>
                                          </p:val>
                                        </p:tav>
                                      </p:tavLst>
                                    </p:anim>
                                    <p:animEffect transition="in" filter="fade">
                                      <p:cBhvr>
                                        <p:cTn id="108" dur="500"/>
                                        <p:tgtEl>
                                          <p:spTgt spid="47"/>
                                        </p:tgtEl>
                                      </p:cBhvr>
                                    </p:animEffect>
                                  </p:childTnLst>
                                </p:cTn>
                              </p:par>
                            </p:childTnLst>
                          </p:cTn>
                        </p:par>
                        <p:par>
                          <p:cTn id="109" fill="hold">
                            <p:stCondLst>
                              <p:cond delay="8750"/>
                            </p:stCondLst>
                            <p:childTnLst>
                              <p:par>
                                <p:cTn id="110" presetID="22" presetClass="entr" presetSubtype="8" fill="hold" grpId="0" nodeType="afterEffect">
                                  <p:stCondLst>
                                    <p:cond delay="0"/>
                                  </p:stCondLst>
                                  <p:childTnLst>
                                    <p:set>
                                      <p:cBhvr>
                                        <p:cTn id="111" dur="1" fill="hold">
                                          <p:stCondLst>
                                            <p:cond delay="0"/>
                                          </p:stCondLst>
                                        </p:cTn>
                                        <p:tgtEl>
                                          <p:spTgt spid="43"/>
                                        </p:tgtEl>
                                        <p:attrNameLst>
                                          <p:attrName>style.visibility</p:attrName>
                                        </p:attrNameLst>
                                      </p:cBhvr>
                                      <p:to>
                                        <p:strVal val="visible"/>
                                      </p:to>
                                    </p:set>
                                    <p:animEffect transition="in" filter="wipe(left)">
                                      <p:cBhvr>
                                        <p:cTn id="112" dur="500"/>
                                        <p:tgtEl>
                                          <p:spTgt spid="43"/>
                                        </p:tgtEl>
                                      </p:cBhvr>
                                    </p:animEffect>
                                  </p:childTnLst>
                                </p:cTn>
                              </p:par>
                            </p:childTnLst>
                          </p:cTn>
                        </p:par>
                        <p:par>
                          <p:cTn id="113" fill="hold">
                            <p:stCondLst>
                              <p:cond delay="9250"/>
                            </p:stCondLst>
                            <p:childTnLst>
                              <p:par>
                                <p:cTn id="114" presetID="10" presetClass="entr" presetSubtype="0" fill="hold" grpId="0" nodeType="afterEffect">
                                  <p:stCondLst>
                                    <p:cond delay="0"/>
                                  </p:stCondLst>
                                  <p:childTnLst>
                                    <p:set>
                                      <p:cBhvr>
                                        <p:cTn id="115" dur="1" fill="hold">
                                          <p:stCondLst>
                                            <p:cond delay="0"/>
                                          </p:stCondLst>
                                        </p:cTn>
                                        <p:tgtEl>
                                          <p:spTgt spid="44">
                                            <p:txEl>
                                              <p:pRg st="0" end="0"/>
                                            </p:txEl>
                                          </p:spTgt>
                                        </p:tgtEl>
                                        <p:attrNameLst>
                                          <p:attrName>style.visibility</p:attrName>
                                        </p:attrNameLst>
                                      </p:cBhvr>
                                      <p:to>
                                        <p:strVal val="visible"/>
                                      </p:to>
                                    </p:set>
                                    <p:animEffect transition="in" filter="fade">
                                      <p:cBhvr>
                                        <p:cTn id="116" dur="500"/>
                                        <p:tgtEl>
                                          <p:spTgt spid="44">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45"/>
                                        </p:tgtEl>
                                        <p:attrNameLst>
                                          <p:attrName>style.visibility</p:attrName>
                                        </p:attrNameLst>
                                      </p:cBhvr>
                                      <p:to>
                                        <p:strVal val="visible"/>
                                      </p:to>
                                    </p:set>
                                    <p:animEffect transition="in" filter="fade">
                                      <p:cBhvr>
                                        <p:cTn id="11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7" grpId="0" animBg="1"/>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6" grpId="0"/>
      <p:bldP spid="38" grpId="0" animBg="1"/>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2" grpId="0"/>
      <p:bldP spid="43" grpId="0" animBg="1"/>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tmplLst>
          <p:tmpl>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7" grpId="0"/>
      <p:bldP spid="48" grpId="0" animBg="1"/>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p:tmplLst>
          <p:tmpl>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2" grpId="0"/>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Keywords 1">
    <p:spTree>
      <p:nvGrpSpPr>
        <p:cNvPr id="1" name=""/>
        <p:cNvGrpSpPr/>
        <p:nvPr/>
      </p:nvGrpSpPr>
      <p:grpSpPr>
        <a:xfrm>
          <a:off x="0" y="0"/>
          <a:ext cx="0" cy="0"/>
          <a:chOff x="0" y="0"/>
          <a:chExt cx="0" cy="0"/>
        </a:xfrm>
      </p:grpSpPr>
      <p:pic>
        <p:nvPicPr>
          <p:cNvPr id="37" name="図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6829021" y="4803967"/>
            <a:ext cx="10287000" cy="800000"/>
          </a:xfrm>
          <a:prstGeom prst="rect">
            <a:avLst/>
          </a:prstGeom>
        </p:spPr>
      </p:pic>
      <p:sp>
        <p:nvSpPr>
          <p:cNvPr id="26" name="テキスト プレースホルダー 5"/>
          <p:cNvSpPr>
            <a:spLocks noGrp="1"/>
          </p:cNvSpPr>
          <p:nvPr>
            <p:ph type="body" sz="quarter" idx="14" hasCustomPrompt="1"/>
          </p:nvPr>
        </p:nvSpPr>
        <p:spPr>
          <a:xfrm>
            <a:off x="12360488" y="0"/>
            <a:ext cx="5925925" cy="10287000"/>
          </a:xfrm>
          <a:solidFill>
            <a:schemeClr val="tx1">
              <a:alpha val="50000"/>
            </a:schemeClr>
          </a:solidFill>
        </p:spPr>
        <p:txBody>
          <a:bodyPr anchor="ctr">
            <a:noAutofit/>
          </a:bodyPr>
          <a:lstStyle>
            <a:lvl1pPr algn="ctr">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 </a:t>
            </a: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22" name="テキスト プレースホルダー 5"/>
          <p:cNvSpPr>
            <a:spLocks noGrp="1"/>
          </p:cNvSpPr>
          <p:nvPr>
            <p:ph type="body" sz="quarter" idx="13" hasCustomPrompt="1"/>
          </p:nvPr>
        </p:nvSpPr>
        <p:spPr>
          <a:xfrm>
            <a:off x="12538373" y="1969477"/>
            <a:ext cx="5212598" cy="7183892"/>
          </a:xfrm>
          <a:noFill/>
        </p:spPr>
        <p:txBody>
          <a:bodyPr anchor="ctr">
            <a:noAutofit/>
          </a:bodyPr>
          <a:lstStyle>
            <a:lvl1pPr algn="l">
              <a:lnSpc>
                <a:spcPct val="120000"/>
              </a:lnSpc>
              <a:spcBef>
                <a:spcPts val="60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pic>
        <p:nvPicPr>
          <p:cNvPr id="7" name="図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0424" y="3886151"/>
            <a:ext cx="2814040" cy="2814040"/>
          </a:xfrm>
          <a:prstGeom prst="rect">
            <a:avLst/>
          </a:prstGeom>
        </p:spPr>
      </p:pic>
      <p:sp>
        <p:nvSpPr>
          <p:cNvPr id="8" name="テキスト プレースホルダー 5"/>
          <p:cNvSpPr>
            <a:spLocks noGrp="1"/>
          </p:cNvSpPr>
          <p:nvPr>
            <p:ph type="body" sz="quarter" idx="21" hasCustomPrompt="1"/>
          </p:nvPr>
        </p:nvSpPr>
        <p:spPr>
          <a:xfrm>
            <a:off x="5833206" y="5534040"/>
            <a:ext cx="2540000" cy="907237"/>
          </a:xfrm>
          <a:noFill/>
        </p:spPr>
        <p:txBody>
          <a:bodyPr anchor="t">
            <a:noAutofit/>
          </a:bodyPr>
          <a:lstStyle>
            <a:lvl1pPr algn="ctr">
              <a:lnSpc>
                <a:spcPct val="100000"/>
              </a:lnSpc>
              <a:spcBef>
                <a:spcPts val="0"/>
              </a:spcBef>
              <a:defRPr sz="28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9" name="図プレースホルダー 7"/>
          <p:cNvSpPr>
            <a:spLocks noGrp="1"/>
          </p:cNvSpPr>
          <p:nvPr>
            <p:ph type="pic" sz="quarter" idx="16" hasCustomPrompt="1"/>
          </p:nvPr>
        </p:nvSpPr>
        <p:spPr>
          <a:xfrm>
            <a:off x="6603999" y="4527180"/>
            <a:ext cx="986889" cy="985730"/>
          </a:xfrm>
        </p:spPr>
        <p:txBody>
          <a:bodyPr>
            <a:normAutofit/>
          </a:bodyPr>
          <a:lstStyle>
            <a:lvl1pPr>
              <a:defRPr sz="1800"/>
            </a:lvl1pPr>
          </a:lstStyle>
          <a:p>
            <a:r>
              <a:rPr kumimoji="1" lang="en-US" altLang="ja-JP" dirty="0" smtClean="0"/>
              <a:t>Icon</a:t>
            </a:r>
            <a:endParaRPr kumimoji="1" lang="ja-JP" altLang="en-US" dirty="0"/>
          </a:p>
        </p:txBody>
      </p:sp>
      <p:pic>
        <p:nvPicPr>
          <p:cNvPr id="10" name="図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66204" y="5194722"/>
            <a:ext cx="3409522" cy="3409522"/>
          </a:xfrm>
          <a:prstGeom prst="rect">
            <a:avLst/>
          </a:prstGeom>
        </p:spPr>
      </p:pic>
      <p:sp>
        <p:nvSpPr>
          <p:cNvPr id="11" name="テキスト プレースホルダー 5"/>
          <p:cNvSpPr>
            <a:spLocks noGrp="1"/>
          </p:cNvSpPr>
          <p:nvPr>
            <p:ph type="body" sz="quarter" idx="22" hasCustomPrompt="1"/>
          </p:nvPr>
        </p:nvSpPr>
        <p:spPr>
          <a:xfrm>
            <a:off x="8504464" y="7159072"/>
            <a:ext cx="3097090" cy="907237"/>
          </a:xfrm>
          <a:noFill/>
        </p:spPr>
        <p:txBody>
          <a:bodyPr anchor="t">
            <a:noAutofit/>
          </a:bodyPr>
          <a:lstStyle>
            <a:lvl1pPr algn="ctr">
              <a:lnSpc>
                <a:spcPct val="100000"/>
              </a:lnSpc>
              <a:spcBef>
                <a:spcPts val="0"/>
              </a:spcBef>
              <a:defRPr sz="28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2" name="図プレースホルダー 7"/>
          <p:cNvSpPr>
            <a:spLocks noGrp="1"/>
          </p:cNvSpPr>
          <p:nvPr>
            <p:ph type="pic" sz="quarter" idx="23" hasCustomPrompt="1"/>
          </p:nvPr>
        </p:nvSpPr>
        <p:spPr>
          <a:xfrm>
            <a:off x="9482469" y="5996750"/>
            <a:ext cx="1142534" cy="1141192"/>
          </a:xfrm>
        </p:spPr>
        <p:txBody>
          <a:bodyPr>
            <a:normAutofit/>
          </a:bodyPr>
          <a:lstStyle>
            <a:lvl1pPr>
              <a:defRPr sz="1800"/>
            </a:lvl1pPr>
          </a:lstStyle>
          <a:p>
            <a:r>
              <a:rPr kumimoji="1" lang="en-US" altLang="ja-JP" dirty="0" smtClean="0"/>
              <a:t>Icon</a:t>
            </a:r>
            <a:endParaRPr kumimoji="1" lang="ja-JP" altLang="en-US" dirty="0"/>
          </a:p>
        </p:txBody>
      </p:sp>
      <p:pic>
        <p:nvPicPr>
          <p:cNvPr id="13" name="図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87720" y="2510184"/>
            <a:ext cx="2814040" cy="2814040"/>
          </a:xfrm>
          <a:prstGeom prst="rect">
            <a:avLst/>
          </a:prstGeom>
        </p:spPr>
      </p:pic>
      <p:sp>
        <p:nvSpPr>
          <p:cNvPr id="14" name="テキスト プレースホルダー 5"/>
          <p:cNvSpPr>
            <a:spLocks noGrp="1"/>
          </p:cNvSpPr>
          <p:nvPr>
            <p:ph type="body" sz="quarter" idx="24" hasCustomPrompt="1"/>
          </p:nvPr>
        </p:nvSpPr>
        <p:spPr>
          <a:xfrm>
            <a:off x="8530502" y="4158073"/>
            <a:ext cx="2540000" cy="907237"/>
          </a:xfrm>
          <a:noFill/>
        </p:spPr>
        <p:txBody>
          <a:bodyPr anchor="t">
            <a:noAutofit/>
          </a:bodyPr>
          <a:lstStyle>
            <a:lvl1pPr algn="ctr">
              <a:lnSpc>
                <a:spcPct val="100000"/>
              </a:lnSpc>
              <a:spcBef>
                <a:spcPts val="0"/>
              </a:spcBef>
              <a:defRPr sz="28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15" name="図プレースホルダー 7"/>
          <p:cNvSpPr>
            <a:spLocks noGrp="1"/>
          </p:cNvSpPr>
          <p:nvPr>
            <p:ph type="pic" sz="quarter" idx="25" hasCustomPrompt="1"/>
          </p:nvPr>
        </p:nvSpPr>
        <p:spPr>
          <a:xfrm>
            <a:off x="9301295" y="3151213"/>
            <a:ext cx="986889" cy="985730"/>
          </a:xfrm>
        </p:spPr>
        <p:txBody>
          <a:bodyPr>
            <a:normAutofit/>
          </a:bodyPr>
          <a:lstStyle>
            <a:lvl1pPr>
              <a:defRPr sz="1800"/>
            </a:lvl1pPr>
          </a:lstStyle>
          <a:p>
            <a:r>
              <a:rPr kumimoji="1" lang="en-US" altLang="ja-JP" dirty="0" smtClean="0"/>
              <a:t>Icon</a:t>
            </a:r>
            <a:endParaRPr kumimoji="1" lang="ja-JP" altLang="en-US" dirty="0"/>
          </a:p>
        </p:txBody>
      </p:sp>
      <p:pic>
        <p:nvPicPr>
          <p:cNvPr id="5" name="図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135248" y="4362821"/>
            <a:ext cx="901587" cy="901587"/>
          </a:xfrm>
          <a:prstGeom prst="rect">
            <a:avLst/>
          </a:prstGeom>
        </p:spPr>
      </p:pic>
      <p:pic>
        <p:nvPicPr>
          <p:cNvPr id="17" name="図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845714" y="5738928"/>
            <a:ext cx="901587" cy="901587"/>
          </a:xfrm>
          <a:prstGeom prst="rect">
            <a:avLst/>
          </a:prstGeom>
        </p:spPr>
      </p:pic>
      <p:pic>
        <p:nvPicPr>
          <p:cNvPr id="18" name="図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19162" y="2415383"/>
            <a:ext cx="3409522" cy="3409522"/>
          </a:xfrm>
          <a:prstGeom prst="rect">
            <a:avLst/>
          </a:prstGeom>
        </p:spPr>
      </p:pic>
      <p:sp>
        <p:nvSpPr>
          <p:cNvPr id="19" name="テキスト プレースホルダー 5"/>
          <p:cNvSpPr>
            <a:spLocks noGrp="1"/>
          </p:cNvSpPr>
          <p:nvPr>
            <p:ph type="body" sz="quarter" idx="26" hasCustomPrompt="1"/>
          </p:nvPr>
        </p:nvSpPr>
        <p:spPr>
          <a:xfrm>
            <a:off x="2557422" y="4379733"/>
            <a:ext cx="3097090" cy="907237"/>
          </a:xfrm>
          <a:noFill/>
        </p:spPr>
        <p:txBody>
          <a:bodyPr anchor="t">
            <a:noAutofit/>
          </a:bodyPr>
          <a:lstStyle>
            <a:lvl1pPr algn="ctr">
              <a:lnSpc>
                <a:spcPct val="100000"/>
              </a:lnSpc>
              <a:spcBef>
                <a:spcPts val="0"/>
              </a:spcBef>
              <a:defRPr sz="28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20" name="図プレースホルダー 7"/>
          <p:cNvSpPr>
            <a:spLocks noGrp="1"/>
          </p:cNvSpPr>
          <p:nvPr>
            <p:ph type="pic" sz="quarter" idx="27" hasCustomPrompt="1"/>
          </p:nvPr>
        </p:nvSpPr>
        <p:spPr>
          <a:xfrm>
            <a:off x="3535427" y="3217411"/>
            <a:ext cx="1142534" cy="1141192"/>
          </a:xfrm>
        </p:spPr>
        <p:txBody>
          <a:bodyPr>
            <a:normAutofit/>
          </a:bodyPr>
          <a:lstStyle>
            <a:lvl1pPr>
              <a:defRPr sz="1800"/>
            </a:lvl1pPr>
          </a:lstStyle>
          <a:p>
            <a:r>
              <a:rPr kumimoji="1" lang="en-US" altLang="ja-JP" dirty="0" smtClean="0"/>
              <a:t>Icon</a:t>
            </a:r>
            <a:endParaRPr kumimoji="1" lang="ja-JP" altLang="en-US" dirty="0"/>
          </a:p>
        </p:txBody>
      </p:sp>
      <p:pic>
        <p:nvPicPr>
          <p:cNvPr id="21" name="図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93128" y="6598243"/>
            <a:ext cx="2814040" cy="2814040"/>
          </a:xfrm>
          <a:prstGeom prst="rect">
            <a:avLst/>
          </a:prstGeom>
        </p:spPr>
      </p:pic>
      <p:sp>
        <p:nvSpPr>
          <p:cNvPr id="23" name="テキスト プレースホルダー 5"/>
          <p:cNvSpPr>
            <a:spLocks noGrp="1"/>
          </p:cNvSpPr>
          <p:nvPr>
            <p:ph type="body" sz="quarter" idx="28" hasCustomPrompt="1"/>
          </p:nvPr>
        </p:nvSpPr>
        <p:spPr>
          <a:xfrm>
            <a:off x="3135910" y="8246132"/>
            <a:ext cx="2540000" cy="907237"/>
          </a:xfrm>
          <a:noFill/>
        </p:spPr>
        <p:txBody>
          <a:bodyPr anchor="t">
            <a:noAutofit/>
          </a:bodyPr>
          <a:lstStyle>
            <a:lvl1pPr algn="ctr">
              <a:lnSpc>
                <a:spcPct val="100000"/>
              </a:lnSpc>
              <a:spcBef>
                <a:spcPts val="0"/>
              </a:spcBef>
              <a:defRPr sz="28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24" name="図プレースホルダー 7"/>
          <p:cNvSpPr>
            <a:spLocks noGrp="1"/>
          </p:cNvSpPr>
          <p:nvPr>
            <p:ph type="pic" sz="quarter" idx="29" hasCustomPrompt="1"/>
          </p:nvPr>
        </p:nvSpPr>
        <p:spPr>
          <a:xfrm>
            <a:off x="3906703" y="7239272"/>
            <a:ext cx="986889" cy="985730"/>
          </a:xfrm>
        </p:spPr>
        <p:txBody>
          <a:bodyPr>
            <a:normAutofit/>
          </a:bodyPr>
          <a:lstStyle>
            <a:lvl1pPr>
              <a:defRPr sz="1800"/>
            </a:lvl1pPr>
          </a:lstStyle>
          <a:p>
            <a:r>
              <a:rPr kumimoji="1" lang="en-US" altLang="ja-JP" dirty="0" smtClean="0"/>
              <a:t>Icon</a:t>
            </a:r>
            <a:endParaRPr kumimoji="1" lang="ja-JP" altLang="en-US" dirty="0"/>
          </a:p>
        </p:txBody>
      </p:sp>
      <p:pic>
        <p:nvPicPr>
          <p:cNvPr id="25" name="図 2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07816" y="4844859"/>
            <a:ext cx="901587" cy="901587"/>
          </a:xfrm>
          <a:prstGeom prst="rect">
            <a:avLst/>
          </a:prstGeom>
        </p:spPr>
      </p:pic>
      <p:pic>
        <p:nvPicPr>
          <p:cNvPr id="27" name="図 2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49473" y="6635704"/>
            <a:ext cx="901587" cy="901587"/>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3667" y="5684541"/>
            <a:ext cx="2814040" cy="2814040"/>
          </a:xfrm>
          <a:prstGeom prst="rect">
            <a:avLst/>
          </a:prstGeom>
        </p:spPr>
      </p:pic>
      <p:sp>
        <p:nvSpPr>
          <p:cNvPr id="32" name="テキスト プレースホルダー 5"/>
          <p:cNvSpPr>
            <a:spLocks noGrp="1"/>
          </p:cNvSpPr>
          <p:nvPr>
            <p:ph type="body" sz="quarter" idx="30" hasCustomPrompt="1"/>
          </p:nvPr>
        </p:nvSpPr>
        <p:spPr>
          <a:xfrm>
            <a:off x="456449" y="7332430"/>
            <a:ext cx="2540000" cy="907237"/>
          </a:xfrm>
          <a:noFill/>
        </p:spPr>
        <p:txBody>
          <a:bodyPr anchor="t">
            <a:noAutofit/>
          </a:bodyPr>
          <a:lstStyle>
            <a:lvl1pPr algn="ctr">
              <a:lnSpc>
                <a:spcPct val="100000"/>
              </a:lnSpc>
              <a:spcBef>
                <a:spcPts val="0"/>
              </a:spcBef>
              <a:defRPr sz="28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p>
        </p:txBody>
      </p:sp>
      <p:sp>
        <p:nvSpPr>
          <p:cNvPr id="33" name="図プレースホルダー 7"/>
          <p:cNvSpPr>
            <a:spLocks noGrp="1"/>
          </p:cNvSpPr>
          <p:nvPr>
            <p:ph type="pic" sz="quarter" idx="31" hasCustomPrompt="1"/>
          </p:nvPr>
        </p:nvSpPr>
        <p:spPr>
          <a:xfrm>
            <a:off x="1227242" y="6325570"/>
            <a:ext cx="986889" cy="985730"/>
          </a:xfrm>
        </p:spPr>
        <p:txBody>
          <a:bodyPr>
            <a:normAutofit/>
          </a:bodyPr>
          <a:lstStyle>
            <a:lvl1pPr>
              <a:defRPr sz="1800"/>
            </a:lvl1pPr>
          </a:lstStyle>
          <a:p>
            <a:r>
              <a:rPr kumimoji="1" lang="en-US" altLang="ja-JP" dirty="0" smtClean="0"/>
              <a:t>Icon</a:t>
            </a:r>
            <a:endParaRPr kumimoji="1" lang="ja-JP" altLang="en-US" dirty="0"/>
          </a:p>
        </p:txBody>
      </p:sp>
      <p:pic>
        <p:nvPicPr>
          <p:cNvPr id="35" name="図 3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052518" y="9338664"/>
            <a:ext cx="901587" cy="901587"/>
          </a:xfrm>
          <a:prstGeom prst="rect">
            <a:avLst/>
          </a:prstGeom>
        </p:spPr>
      </p:pic>
      <p:pic>
        <p:nvPicPr>
          <p:cNvPr id="36" name="図 3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52403" y="1684210"/>
            <a:ext cx="901587" cy="901587"/>
          </a:xfrm>
          <a:prstGeom prst="rect">
            <a:avLst/>
          </a:prstGeom>
        </p:spPr>
      </p:pic>
    </p:spTree>
    <p:extLst>
      <p:ext uri="{BB962C8B-B14F-4D97-AF65-F5344CB8AC3E}">
        <p14:creationId xmlns:p14="http://schemas.microsoft.com/office/powerpoint/2010/main" val="424454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250"/>
                                  </p:stCondLst>
                                  <p:childTnLst>
                                    <p:set>
                                      <p:cBhvr>
                                        <p:cTn id="22" dur="1" fill="hold">
                                          <p:stCondLst>
                                            <p:cond delay="0"/>
                                          </p:stCondLst>
                                        </p:cTn>
                                        <p:tgtEl>
                                          <p:spTgt spid="8">
                                            <p:txEl>
                                              <p:pRg st="0" end="0"/>
                                            </p:txEl>
                                          </p:spTgt>
                                        </p:tgtEl>
                                        <p:attrNameLst>
                                          <p:attrName>style.visibility</p:attrName>
                                        </p:attrNameLst>
                                      </p:cBhvr>
                                      <p:to>
                                        <p:strVal val="visible"/>
                                      </p:to>
                                    </p:set>
                                    <p:anim calcmode="lin" valueType="num">
                                      <p:cBhvr additive="base">
                                        <p:cTn id="23"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25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50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1" decel="100000" fill="hold" grpId="0" nodeType="withEffect">
                                  <p:stCondLst>
                                    <p:cond delay="75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0-#ppt_h/2"/>
                                          </p:val>
                                        </p:tav>
                                        <p:tav tm="100000">
                                          <p:val>
                                            <p:strVal val="#ppt_y"/>
                                          </p:val>
                                        </p:tav>
                                      </p:tavLst>
                                    </p:anim>
                                  </p:childTnLst>
                                </p:cTn>
                              </p:par>
                              <p:par>
                                <p:cTn id="37" presetID="2" presetClass="entr" presetSubtype="1" decel="100000" fill="hold" nodeType="withEffect">
                                  <p:stCondLst>
                                    <p:cond delay="75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750"/>
                                  </p:stCondLst>
                                  <p:childTnLst>
                                    <p:set>
                                      <p:cBhvr>
                                        <p:cTn id="42" dur="1" fill="hold">
                                          <p:stCondLst>
                                            <p:cond delay="0"/>
                                          </p:stCondLst>
                                        </p:cTn>
                                        <p:tgtEl>
                                          <p:spTgt spid="23">
                                            <p:txEl>
                                              <p:pRg st="0" end="0"/>
                                            </p:txEl>
                                          </p:spTgt>
                                        </p:tgtEl>
                                        <p:attrNameLst>
                                          <p:attrName>style.visibility</p:attrName>
                                        </p:attrNameLst>
                                      </p:cBhvr>
                                      <p:to>
                                        <p:strVal val="visible"/>
                                      </p:to>
                                    </p:set>
                                    <p:anim calcmode="lin" valueType="num">
                                      <p:cBhvr additive="base">
                                        <p:cTn id="43"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
                                            <p:txEl>
                                              <p:pRg st="0" end="0"/>
                                            </p:txEl>
                                          </p:spTgt>
                                        </p:tgtEl>
                                        <p:attrNameLst>
                                          <p:attrName>ppt_y</p:attrName>
                                        </p:attrNameLst>
                                      </p:cBhvr>
                                      <p:tavLst>
                                        <p:tav tm="0">
                                          <p:val>
                                            <p:strVal val="0-#ppt_h/2"/>
                                          </p:val>
                                        </p:tav>
                                        <p:tav tm="100000">
                                          <p:val>
                                            <p:strVal val="#ppt_y"/>
                                          </p:val>
                                        </p:tav>
                                      </p:tavLst>
                                    </p:anim>
                                  </p:childTnLst>
                                </p:cTn>
                              </p:par>
                              <p:par>
                                <p:cTn id="45" presetID="2" presetClass="entr" presetSubtype="8" decel="100000" fill="hold" nodeType="withEffect">
                                  <p:stCondLst>
                                    <p:cond delay="1000"/>
                                  </p:stCondLst>
                                  <p:childTnLst>
                                    <p:set>
                                      <p:cBhvr>
                                        <p:cTn id="46" dur="1" fill="hold">
                                          <p:stCondLst>
                                            <p:cond delay="0"/>
                                          </p:stCondLst>
                                        </p:cTn>
                                        <p:tgtEl>
                                          <p:spTgt spid="35"/>
                                        </p:tgtEl>
                                        <p:attrNameLst>
                                          <p:attrName>style.visibility</p:attrName>
                                        </p:attrNameLst>
                                      </p:cBhvr>
                                      <p:to>
                                        <p:strVal val="visible"/>
                                      </p:to>
                                    </p:set>
                                    <p:anim calcmode="lin" valueType="num">
                                      <p:cBhvr additive="base">
                                        <p:cTn id="47" dur="500" fill="hold"/>
                                        <p:tgtEl>
                                          <p:spTgt spid="35"/>
                                        </p:tgtEl>
                                        <p:attrNameLst>
                                          <p:attrName>ppt_x</p:attrName>
                                        </p:attrNameLst>
                                      </p:cBhvr>
                                      <p:tavLst>
                                        <p:tav tm="0">
                                          <p:val>
                                            <p:strVal val="0-#ppt_w/2"/>
                                          </p:val>
                                        </p:tav>
                                        <p:tav tm="100000">
                                          <p:val>
                                            <p:strVal val="#ppt_x"/>
                                          </p:val>
                                        </p:tav>
                                      </p:tavLst>
                                    </p:anim>
                                    <p:anim calcmode="lin" valueType="num">
                                      <p:cBhvr additive="base">
                                        <p:cTn id="48" dur="500" fill="hold"/>
                                        <p:tgtEl>
                                          <p:spTgt spid="35"/>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125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1+#ppt_w/2"/>
                                          </p:val>
                                        </p:tav>
                                        <p:tav tm="100000">
                                          <p:val>
                                            <p:strVal val="#ppt_x"/>
                                          </p:val>
                                        </p:tav>
                                      </p:tavLst>
                                    </p:anim>
                                    <p:anim calcmode="lin" valueType="num">
                                      <p:cBhvr additive="base">
                                        <p:cTn id="52" dur="500" fill="hold"/>
                                        <p:tgtEl>
                                          <p:spTgt spid="12"/>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1250"/>
                                  </p:stCondLst>
                                  <p:childTnLst>
                                    <p:set>
                                      <p:cBhvr>
                                        <p:cTn id="54" dur="1" fill="hold">
                                          <p:stCondLst>
                                            <p:cond delay="0"/>
                                          </p:stCondLst>
                                        </p:cTn>
                                        <p:tgtEl>
                                          <p:spTgt spid="11">
                                            <p:txEl>
                                              <p:pRg st="0" end="0"/>
                                            </p:txEl>
                                          </p:spTgt>
                                        </p:tgtEl>
                                        <p:attrNameLst>
                                          <p:attrName>style.visibility</p:attrName>
                                        </p:attrNameLst>
                                      </p:cBhvr>
                                      <p:to>
                                        <p:strVal val="visible"/>
                                      </p:to>
                                    </p:set>
                                    <p:anim calcmode="lin" valueType="num">
                                      <p:cBhvr additive="base">
                                        <p:cTn id="55"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1">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nodeType="withEffect">
                                  <p:stCondLst>
                                    <p:cond delay="125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1+#ppt_w/2"/>
                                          </p:val>
                                        </p:tav>
                                        <p:tav tm="100000">
                                          <p:val>
                                            <p:strVal val="#ppt_x"/>
                                          </p:val>
                                        </p:tav>
                                      </p:tavLst>
                                    </p:anim>
                                    <p:anim calcmode="lin" valueType="num">
                                      <p:cBhvr additive="base">
                                        <p:cTn id="60" dur="500" fill="hold"/>
                                        <p:tgtEl>
                                          <p:spTgt spid="10"/>
                                        </p:tgtEl>
                                        <p:attrNameLst>
                                          <p:attrName>ppt_y</p:attrName>
                                        </p:attrNameLst>
                                      </p:cBhvr>
                                      <p:tavLst>
                                        <p:tav tm="0">
                                          <p:val>
                                            <p:strVal val="#ppt_y"/>
                                          </p:val>
                                        </p:tav>
                                        <p:tav tm="100000">
                                          <p:val>
                                            <p:strVal val="#ppt_y"/>
                                          </p:val>
                                        </p:tav>
                                      </p:tavLst>
                                    </p:anim>
                                  </p:childTnLst>
                                </p:cTn>
                              </p:par>
                              <p:par>
                                <p:cTn id="61" presetID="2" presetClass="entr" presetSubtype="1" decel="100000" fill="hold" nodeType="withEffect">
                                  <p:stCondLst>
                                    <p:cond delay="1500"/>
                                  </p:stCondLst>
                                  <p:childTnLst>
                                    <p:set>
                                      <p:cBhvr>
                                        <p:cTn id="62" dur="1" fill="hold">
                                          <p:stCondLst>
                                            <p:cond delay="0"/>
                                          </p:stCondLst>
                                        </p:cTn>
                                        <p:tgtEl>
                                          <p:spTgt spid="27"/>
                                        </p:tgtEl>
                                        <p:attrNameLst>
                                          <p:attrName>style.visibility</p:attrName>
                                        </p:attrNameLst>
                                      </p:cBhvr>
                                      <p:to>
                                        <p:strVal val="visible"/>
                                      </p:to>
                                    </p:set>
                                    <p:anim calcmode="lin" valueType="num">
                                      <p:cBhvr additive="base">
                                        <p:cTn id="63" dur="500" fill="hold"/>
                                        <p:tgtEl>
                                          <p:spTgt spid="27"/>
                                        </p:tgtEl>
                                        <p:attrNameLst>
                                          <p:attrName>ppt_x</p:attrName>
                                        </p:attrNameLst>
                                      </p:cBhvr>
                                      <p:tavLst>
                                        <p:tav tm="0">
                                          <p:val>
                                            <p:strVal val="#ppt_x"/>
                                          </p:val>
                                        </p:tav>
                                        <p:tav tm="100000">
                                          <p:val>
                                            <p:strVal val="#ppt_x"/>
                                          </p:val>
                                        </p:tav>
                                      </p:tavLst>
                                    </p:anim>
                                    <p:anim calcmode="lin" valueType="num">
                                      <p:cBhvr additive="base">
                                        <p:cTn id="64" dur="500" fill="hold"/>
                                        <p:tgtEl>
                                          <p:spTgt spid="27"/>
                                        </p:tgtEl>
                                        <p:attrNameLst>
                                          <p:attrName>ppt_y</p:attrName>
                                        </p:attrNameLst>
                                      </p:cBhvr>
                                      <p:tavLst>
                                        <p:tav tm="0">
                                          <p:val>
                                            <p:strVal val="0-#ppt_h/2"/>
                                          </p:val>
                                        </p:tav>
                                        <p:tav tm="100000">
                                          <p:val>
                                            <p:strVal val="#ppt_y"/>
                                          </p:val>
                                        </p:tav>
                                      </p:tavLst>
                                    </p:anim>
                                  </p:childTnLst>
                                </p:cTn>
                              </p:par>
                              <p:par>
                                <p:cTn id="65" presetID="2" presetClass="entr" presetSubtype="8" decel="100000" fill="hold" nodeType="withEffect">
                                  <p:stCondLst>
                                    <p:cond delay="175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0-#ppt_w/2"/>
                                          </p:val>
                                        </p:tav>
                                        <p:tav tm="100000">
                                          <p:val>
                                            <p:strVal val="#ppt_x"/>
                                          </p:val>
                                        </p:tav>
                                      </p:tavLst>
                                    </p:anim>
                                    <p:anim calcmode="lin" valueType="num">
                                      <p:cBhvr additive="base">
                                        <p:cTn id="68" dur="500" fill="hold"/>
                                        <p:tgtEl>
                                          <p:spTgt spid="5"/>
                                        </p:tgtEl>
                                        <p:attrNameLst>
                                          <p:attrName>ppt_y</p:attrName>
                                        </p:attrNameLst>
                                      </p:cBhvr>
                                      <p:tavLst>
                                        <p:tav tm="0">
                                          <p:val>
                                            <p:strVal val="#ppt_y"/>
                                          </p:val>
                                        </p:tav>
                                        <p:tav tm="100000">
                                          <p:val>
                                            <p:strVal val="#ppt_y"/>
                                          </p:val>
                                        </p:tav>
                                      </p:tavLst>
                                    </p:anim>
                                  </p:childTnLst>
                                </p:cTn>
                              </p:par>
                              <p:par>
                                <p:cTn id="69" presetID="2" presetClass="entr" presetSubtype="1" decel="100000" fill="hold" grpId="0" nodeType="withEffect">
                                  <p:stCondLst>
                                    <p:cond delay="2000"/>
                                  </p:stCondLst>
                                  <p:childTnLst>
                                    <p:set>
                                      <p:cBhvr>
                                        <p:cTn id="70" dur="1" fill="hold">
                                          <p:stCondLst>
                                            <p:cond delay="0"/>
                                          </p:stCondLst>
                                        </p:cTn>
                                        <p:tgtEl>
                                          <p:spTgt spid="15"/>
                                        </p:tgtEl>
                                        <p:attrNameLst>
                                          <p:attrName>style.visibility</p:attrName>
                                        </p:attrNameLst>
                                      </p:cBhvr>
                                      <p:to>
                                        <p:strVal val="visible"/>
                                      </p:to>
                                    </p:set>
                                    <p:anim calcmode="lin" valueType="num">
                                      <p:cBhvr additive="base">
                                        <p:cTn id="71" dur="500" fill="hold"/>
                                        <p:tgtEl>
                                          <p:spTgt spid="15"/>
                                        </p:tgtEl>
                                        <p:attrNameLst>
                                          <p:attrName>ppt_x</p:attrName>
                                        </p:attrNameLst>
                                      </p:cBhvr>
                                      <p:tavLst>
                                        <p:tav tm="0">
                                          <p:val>
                                            <p:strVal val="#ppt_x"/>
                                          </p:val>
                                        </p:tav>
                                        <p:tav tm="100000">
                                          <p:val>
                                            <p:strVal val="#ppt_x"/>
                                          </p:val>
                                        </p:tav>
                                      </p:tavLst>
                                    </p:anim>
                                    <p:anim calcmode="lin" valueType="num">
                                      <p:cBhvr additive="base">
                                        <p:cTn id="72" dur="500" fill="hold"/>
                                        <p:tgtEl>
                                          <p:spTgt spid="15"/>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2000"/>
                                  </p:stCondLst>
                                  <p:childTnLst>
                                    <p:set>
                                      <p:cBhvr>
                                        <p:cTn id="74" dur="1" fill="hold">
                                          <p:stCondLst>
                                            <p:cond delay="0"/>
                                          </p:stCondLst>
                                        </p:cTn>
                                        <p:tgtEl>
                                          <p:spTgt spid="14">
                                            <p:txEl>
                                              <p:pRg st="0" end="0"/>
                                            </p:txEl>
                                          </p:spTgt>
                                        </p:tgtEl>
                                        <p:attrNameLst>
                                          <p:attrName>style.visibility</p:attrName>
                                        </p:attrNameLst>
                                      </p:cBhvr>
                                      <p:to>
                                        <p:strVal val="visible"/>
                                      </p:to>
                                    </p:set>
                                    <p:anim calcmode="lin" valueType="num">
                                      <p:cBhvr additive="base">
                                        <p:cTn id="7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77" presetID="2" presetClass="entr" presetSubtype="1" decel="100000" fill="hold" nodeType="withEffect">
                                  <p:stCondLst>
                                    <p:cond delay="2000"/>
                                  </p:stCondLst>
                                  <p:childTnLst>
                                    <p:set>
                                      <p:cBhvr>
                                        <p:cTn id="78" dur="1" fill="hold">
                                          <p:stCondLst>
                                            <p:cond delay="0"/>
                                          </p:stCondLst>
                                        </p:cTn>
                                        <p:tgtEl>
                                          <p:spTgt spid="13"/>
                                        </p:tgtEl>
                                        <p:attrNameLst>
                                          <p:attrName>style.visibility</p:attrName>
                                        </p:attrNameLst>
                                      </p:cBhvr>
                                      <p:to>
                                        <p:strVal val="visible"/>
                                      </p:to>
                                    </p:set>
                                    <p:anim calcmode="lin" valueType="num">
                                      <p:cBhvr additive="base">
                                        <p:cTn id="79" dur="500" fill="hold"/>
                                        <p:tgtEl>
                                          <p:spTgt spid="13"/>
                                        </p:tgtEl>
                                        <p:attrNameLst>
                                          <p:attrName>ppt_x</p:attrName>
                                        </p:attrNameLst>
                                      </p:cBhvr>
                                      <p:tavLst>
                                        <p:tav tm="0">
                                          <p:val>
                                            <p:strVal val="#ppt_x"/>
                                          </p:val>
                                        </p:tav>
                                        <p:tav tm="100000">
                                          <p:val>
                                            <p:strVal val="#ppt_x"/>
                                          </p:val>
                                        </p:tav>
                                      </p:tavLst>
                                    </p:anim>
                                    <p:anim calcmode="lin" valueType="num">
                                      <p:cBhvr additive="base">
                                        <p:cTn id="80" dur="500" fill="hold"/>
                                        <p:tgtEl>
                                          <p:spTgt spid="13"/>
                                        </p:tgtEl>
                                        <p:attrNameLst>
                                          <p:attrName>ppt_y</p:attrName>
                                        </p:attrNameLst>
                                      </p:cBhvr>
                                      <p:tavLst>
                                        <p:tav tm="0">
                                          <p:val>
                                            <p:strVal val="0-#ppt_h/2"/>
                                          </p:val>
                                        </p:tav>
                                        <p:tav tm="100000">
                                          <p:val>
                                            <p:strVal val="#ppt_y"/>
                                          </p:val>
                                        </p:tav>
                                      </p:tavLst>
                                    </p:anim>
                                  </p:childTnLst>
                                </p:cTn>
                              </p:par>
                              <p:par>
                                <p:cTn id="81" presetID="2" presetClass="entr" presetSubtype="2" decel="100000" fill="hold" nodeType="withEffect">
                                  <p:stCondLst>
                                    <p:cond delay="2250"/>
                                  </p:stCondLst>
                                  <p:childTnLst>
                                    <p:set>
                                      <p:cBhvr>
                                        <p:cTn id="82" dur="1" fill="hold">
                                          <p:stCondLst>
                                            <p:cond delay="0"/>
                                          </p:stCondLst>
                                        </p:cTn>
                                        <p:tgtEl>
                                          <p:spTgt spid="36"/>
                                        </p:tgtEl>
                                        <p:attrNameLst>
                                          <p:attrName>style.visibility</p:attrName>
                                        </p:attrNameLst>
                                      </p:cBhvr>
                                      <p:to>
                                        <p:strVal val="visible"/>
                                      </p:to>
                                    </p:set>
                                    <p:anim calcmode="lin" valueType="num">
                                      <p:cBhvr additive="base">
                                        <p:cTn id="83" dur="500" fill="hold"/>
                                        <p:tgtEl>
                                          <p:spTgt spid="36"/>
                                        </p:tgtEl>
                                        <p:attrNameLst>
                                          <p:attrName>ppt_x</p:attrName>
                                        </p:attrNameLst>
                                      </p:cBhvr>
                                      <p:tavLst>
                                        <p:tav tm="0">
                                          <p:val>
                                            <p:strVal val="1+#ppt_w/2"/>
                                          </p:val>
                                        </p:tav>
                                        <p:tav tm="100000">
                                          <p:val>
                                            <p:strVal val="#ppt_x"/>
                                          </p:val>
                                        </p:tav>
                                      </p:tavLst>
                                    </p:anim>
                                    <p:anim calcmode="lin" valueType="num">
                                      <p:cBhvr additive="base">
                                        <p:cTn id="84" dur="500" fill="hold"/>
                                        <p:tgtEl>
                                          <p:spTgt spid="36"/>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2500"/>
                                  </p:stCondLst>
                                  <p:childTnLst>
                                    <p:set>
                                      <p:cBhvr>
                                        <p:cTn id="86" dur="1" fill="hold">
                                          <p:stCondLst>
                                            <p:cond delay="0"/>
                                          </p:stCondLst>
                                        </p:cTn>
                                        <p:tgtEl>
                                          <p:spTgt spid="33"/>
                                        </p:tgtEl>
                                        <p:attrNameLst>
                                          <p:attrName>style.visibility</p:attrName>
                                        </p:attrNameLst>
                                      </p:cBhvr>
                                      <p:to>
                                        <p:strVal val="visible"/>
                                      </p:to>
                                    </p:set>
                                    <p:anim calcmode="lin" valueType="num">
                                      <p:cBhvr additive="base">
                                        <p:cTn id="87" dur="500" fill="hold"/>
                                        <p:tgtEl>
                                          <p:spTgt spid="33"/>
                                        </p:tgtEl>
                                        <p:attrNameLst>
                                          <p:attrName>ppt_x</p:attrName>
                                        </p:attrNameLst>
                                      </p:cBhvr>
                                      <p:tavLst>
                                        <p:tav tm="0">
                                          <p:val>
                                            <p:strVal val="0-#ppt_w/2"/>
                                          </p:val>
                                        </p:tav>
                                        <p:tav tm="100000">
                                          <p:val>
                                            <p:strVal val="#ppt_x"/>
                                          </p:val>
                                        </p:tav>
                                      </p:tavLst>
                                    </p:anim>
                                    <p:anim calcmode="lin" valueType="num">
                                      <p:cBhvr additive="base">
                                        <p:cTn id="88" dur="500" fill="hold"/>
                                        <p:tgtEl>
                                          <p:spTgt spid="33"/>
                                        </p:tgtEl>
                                        <p:attrNameLst>
                                          <p:attrName>ppt_y</p:attrName>
                                        </p:attrNameLst>
                                      </p:cBhvr>
                                      <p:tavLst>
                                        <p:tav tm="0">
                                          <p:val>
                                            <p:strVal val="#ppt_y"/>
                                          </p:val>
                                        </p:tav>
                                        <p:tav tm="100000">
                                          <p:val>
                                            <p:strVal val="#ppt_y"/>
                                          </p:val>
                                        </p:tav>
                                      </p:tavLst>
                                    </p:anim>
                                  </p:childTnLst>
                                </p:cTn>
                              </p:par>
                              <p:par>
                                <p:cTn id="89" presetID="2" presetClass="entr" presetSubtype="8" decel="100000" fill="hold" grpId="0" nodeType="withEffect">
                                  <p:stCondLst>
                                    <p:cond delay="2500"/>
                                  </p:stCondLst>
                                  <p:childTnLst>
                                    <p:set>
                                      <p:cBhvr>
                                        <p:cTn id="90" dur="1" fill="hold">
                                          <p:stCondLst>
                                            <p:cond delay="0"/>
                                          </p:stCondLst>
                                        </p:cTn>
                                        <p:tgtEl>
                                          <p:spTgt spid="32">
                                            <p:txEl>
                                              <p:pRg st="0" end="0"/>
                                            </p:txEl>
                                          </p:spTgt>
                                        </p:tgtEl>
                                        <p:attrNameLst>
                                          <p:attrName>style.visibility</p:attrName>
                                        </p:attrNameLst>
                                      </p:cBhvr>
                                      <p:to>
                                        <p:strVal val="visible"/>
                                      </p:to>
                                    </p:set>
                                    <p:anim calcmode="lin" valueType="num">
                                      <p:cBhvr additive="base">
                                        <p:cTn id="91"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2">
                                            <p:txEl>
                                              <p:pRg st="0" end="0"/>
                                            </p:txEl>
                                          </p:spTgt>
                                        </p:tgtEl>
                                        <p:attrNameLst>
                                          <p:attrName>ppt_y</p:attrName>
                                        </p:attrNameLst>
                                      </p:cBhvr>
                                      <p:tavLst>
                                        <p:tav tm="0">
                                          <p:val>
                                            <p:strVal val="#ppt_y"/>
                                          </p:val>
                                        </p:tav>
                                        <p:tav tm="100000">
                                          <p:val>
                                            <p:strVal val="#ppt_y"/>
                                          </p:val>
                                        </p:tav>
                                      </p:tavLst>
                                    </p:anim>
                                  </p:childTnLst>
                                </p:cTn>
                              </p:par>
                              <p:par>
                                <p:cTn id="93" presetID="2" presetClass="entr" presetSubtype="8" decel="100000" fill="hold" nodeType="withEffect">
                                  <p:stCondLst>
                                    <p:cond delay="2500"/>
                                  </p:stCondLst>
                                  <p:childTnLst>
                                    <p:set>
                                      <p:cBhvr>
                                        <p:cTn id="94" dur="1" fill="hold">
                                          <p:stCondLst>
                                            <p:cond delay="0"/>
                                          </p:stCondLst>
                                        </p:cTn>
                                        <p:tgtEl>
                                          <p:spTgt spid="31"/>
                                        </p:tgtEl>
                                        <p:attrNameLst>
                                          <p:attrName>style.visibility</p:attrName>
                                        </p:attrNameLst>
                                      </p:cBhvr>
                                      <p:to>
                                        <p:strVal val="visible"/>
                                      </p:to>
                                    </p:set>
                                    <p:anim calcmode="lin" valueType="num">
                                      <p:cBhvr additive="base">
                                        <p:cTn id="95" dur="500" fill="hold"/>
                                        <p:tgtEl>
                                          <p:spTgt spid="31"/>
                                        </p:tgtEl>
                                        <p:attrNameLst>
                                          <p:attrName>ppt_x</p:attrName>
                                        </p:attrNameLst>
                                      </p:cBhvr>
                                      <p:tavLst>
                                        <p:tav tm="0">
                                          <p:val>
                                            <p:strVal val="0-#ppt_w/2"/>
                                          </p:val>
                                        </p:tav>
                                        <p:tav tm="100000">
                                          <p:val>
                                            <p:strVal val="#ppt_x"/>
                                          </p:val>
                                        </p:tav>
                                      </p:tavLst>
                                    </p:anim>
                                    <p:anim calcmode="lin" valueType="num">
                                      <p:cBhvr additive="base">
                                        <p:cTn id="96" dur="500" fill="hold"/>
                                        <p:tgtEl>
                                          <p:spTgt spid="31"/>
                                        </p:tgtEl>
                                        <p:attrNameLst>
                                          <p:attrName>ppt_y</p:attrName>
                                        </p:attrNameLst>
                                      </p:cBhvr>
                                      <p:tavLst>
                                        <p:tav tm="0">
                                          <p:val>
                                            <p:strVal val="#ppt_y"/>
                                          </p:val>
                                        </p:tav>
                                        <p:tav tm="100000">
                                          <p:val>
                                            <p:strVal val="#ppt_y"/>
                                          </p:val>
                                        </p:tav>
                                      </p:tavLst>
                                    </p:anim>
                                  </p:childTnLst>
                                </p:cTn>
                              </p:par>
                              <p:par>
                                <p:cTn id="97" presetID="2" presetClass="entr" presetSubtype="1" decel="100000" fill="hold" nodeType="withEffect">
                                  <p:stCondLst>
                                    <p:cond delay="2750"/>
                                  </p:stCondLst>
                                  <p:childTnLst>
                                    <p:set>
                                      <p:cBhvr>
                                        <p:cTn id="98" dur="1" fill="hold">
                                          <p:stCondLst>
                                            <p:cond delay="0"/>
                                          </p:stCondLst>
                                        </p:cTn>
                                        <p:tgtEl>
                                          <p:spTgt spid="25"/>
                                        </p:tgtEl>
                                        <p:attrNameLst>
                                          <p:attrName>style.visibility</p:attrName>
                                        </p:attrNameLst>
                                      </p:cBhvr>
                                      <p:to>
                                        <p:strVal val="visible"/>
                                      </p:to>
                                    </p:set>
                                    <p:anim calcmode="lin" valueType="num">
                                      <p:cBhvr additive="base">
                                        <p:cTn id="99" dur="500" fill="hold"/>
                                        <p:tgtEl>
                                          <p:spTgt spid="25"/>
                                        </p:tgtEl>
                                        <p:attrNameLst>
                                          <p:attrName>ppt_x</p:attrName>
                                        </p:attrNameLst>
                                      </p:cBhvr>
                                      <p:tavLst>
                                        <p:tav tm="0">
                                          <p:val>
                                            <p:strVal val="#ppt_x"/>
                                          </p:val>
                                        </p:tav>
                                        <p:tav tm="100000">
                                          <p:val>
                                            <p:strVal val="#ppt_x"/>
                                          </p:val>
                                        </p:tav>
                                      </p:tavLst>
                                    </p:anim>
                                    <p:anim calcmode="lin" valueType="num">
                                      <p:cBhvr additive="base">
                                        <p:cTn id="100" dur="500" fill="hold"/>
                                        <p:tgtEl>
                                          <p:spTgt spid="25"/>
                                        </p:tgtEl>
                                        <p:attrNameLst>
                                          <p:attrName>ppt_y</p:attrName>
                                        </p:attrNameLst>
                                      </p:cBhvr>
                                      <p:tavLst>
                                        <p:tav tm="0">
                                          <p:val>
                                            <p:strVal val="0-#ppt_h/2"/>
                                          </p:val>
                                        </p:tav>
                                        <p:tav tm="100000">
                                          <p:val>
                                            <p:strVal val="#ppt_y"/>
                                          </p:val>
                                        </p:tav>
                                      </p:tavLst>
                                    </p:anim>
                                  </p:childTnLst>
                                </p:cTn>
                              </p:par>
                            </p:childTnLst>
                          </p:cTn>
                        </p:par>
                        <p:par>
                          <p:cTn id="101" fill="hold">
                            <p:stCondLst>
                              <p:cond delay="3250"/>
                            </p:stCondLst>
                            <p:childTnLst>
                              <p:par>
                                <p:cTn id="102" presetID="16" presetClass="entr" presetSubtype="42" fill="hold" grpId="0" nodeType="afterEffect">
                                  <p:stCondLst>
                                    <p:cond delay="250"/>
                                  </p:stCondLst>
                                  <p:childTnLst>
                                    <p:set>
                                      <p:cBhvr>
                                        <p:cTn id="103" dur="1" fill="hold">
                                          <p:stCondLst>
                                            <p:cond delay="0"/>
                                          </p:stCondLst>
                                        </p:cTn>
                                        <p:tgtEl>
                                          <p:spTgt spid="26"/>
                                        </p:tgtEl>
                                        <p:attrNameLst>
                                          <p:attrName>style.visibility</p:attrName>
                                        </p:attrNameLst>
                                      </p:cBhvr>
                                      <p:to>
                                        <p:strVal val="visible"/>
                                      </p:to>
                                    </p:set>
                                    <p:animEffect transition="in" filter="barn(outHorizontal)">
                                      <p:cBhvr>
                                        <p:cTn id="104" dur="500"/>
                                        <p:tgtEl>
                                          <p:spTgt spid="26"/>
                                        </p:tgtEl>
                                      </p:cBhvr>
                                    </p:animEffect>
                                  </p:childTnLst>
                                </p:cTn>
                              </p:par>
                              <p:par>
                                <p:cTn id="105" presetID="16" presetClass="entr" presetSubtype="42" fill="hold" nodeType="withEffect">
                                  <p:stCondLst>
                                    <p:cond delay="250"/>
                                  </p:stCondLst>
                                  <p:childTnLst>
                                    <p:set>
                                      <p:cBhvr>
                                        <p:cTn id="106" dur="1" fill="hold">
                                          <p:stCondLst>
                                            <p:cond delay="0"/>
                                          </p:stCondLst>
                                        </p:cTn>
                                        <p:tgtEl>
                                          <p:spTgt spid="37"/>
                                        </p:tgtEl>
                                        <p:attrNameLst>
                                          <p:attrName>style.visibility</p:attrName>
                                        </p:attrNameLst>
                                      </p:cBhvr>
                                      <p:to>
                                        <p:strVal val="visible"/>
                                      </p:to>
                                    </p:set>
                                    <p:animEffect transition="in" filter="barn(outHorizontal)">
                                      <p:cBhvr>
                                        <p:cTn id="107" dur="500"/>
                                        <p:tgtEl>
                                          <p:spTgt spid="37"/>
                                        </p:tgtEl>
                                      </p:cBhvr>
                                    </p:animEffect>
                                  </p:childTnLst>
                                </p:cTn>
                              </p:par>
                            </p:childTnLst>
                          </p:cTn>
                        </p:par>
                        <p:par>
                          <p:cTn id="108" fill="hold">
                            <p:stCondLst>
                              <p:cond delay="4000"/>
                            </p:stCondLst>
                            <p:childTnLst>
                              <p:par>
                                <p:cTn id="109" presetID="22" presetClass="entr" presetSubtype="8" fill="hold" grpId="0" nodeType="after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wipe(left)">
                                      <p:cBhvr>
                                        <p:cTn id="1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tmplLst>
          <p:tmpl>
            <p:tnLst>
              <p:par>
                <p:cTn presetID="16" presetClass="entr" presetSubtype="42"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barn(outHorizontal)">
                      <p:cBhvr>
                        <p:cTn dur="500"/>
                        <p:tgtEl>
                          <p:spTgt spid="26"/>
                        </p:tgtEl>
                      </p:cBhvr>
                    </p:animEffect>
                  </p:childTnLst>
                </p:cTn>
              </p:par>
            </p:tnLst>
          </p:tmpl>
        </p:tmplLst>
      </p:bldP>
      <p:bldP spid="22" grpId="0">
        <p:tmplLst>
          <p:tmpl>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8" grpId="0" build="p">
        <p:tmplLst>
          <p:tmpl lvl="1">
            <p:tnLst>
              <p:par>
                <p:cTn presetID="2" presetClass="entr" presetSubtype="8"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bldP spid="11" grpId="0" build="p">
        <p:tmplLst>
          <p:tmpl lvl="1">
            <p:tnLst>
              <p:par>
                <p:cTn presetID="2" presetClass="entr" presetSubtype="2" decel="100000" fill="hold" nodeType="withEffect">
                  <p:stCondLst>
                    <p:cond delay="1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p:bldP spid="14" grpId="0" build="p">
        <p:tmplLst>
          <p:tmpl lvl="1">
            <p:tnLst>
              <p:par>
                <p:cTn presetID="2" presetClass="entr" presetSubtype="1" decel="100000" fill="hold" nodeType="withEffect">
                  <p:stCondLst>
                    <p:cond delay="20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bldP spid="23" grpId="0" build="p">
        <p:tmplLst>
          <p:tmpl lvl="1">
            <p:tnLst>
              <p:par>
                <p:cTn presetID="2" presetClass="entr" presetSubtype="1" decel="10000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p:bldP spid="32" grpId="0" build="p">
        <p:tmplLst>
          <p:tmpl lvl="1">
            <p:tnLst>
              <p:par>
                <p:cTn presetID="2" presetClass="entr" presetSubtype="8" decel="100000" fill="hold" nodeType="withEffect">
                  <p:stCondLst>
                    <p:cond delay="2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Wide Graph">
    <p:spTree>
      <p:nvGrpSpPr>
        <p:cNvPr id="1" name=""/>
        <p:cNvGrpSpPr/>
        <p:nvPr/>
      </p:nvGrpSpPr>
      <p:grpSpPr>
        <a:xfrm>
          <a:off x="0" y="0"/>
          <a:ext cx="0" cy="0"/>
          <a:chOff x="0" y="0"/>
          <a:chExt cx="0" cy="0"/>
        </a:xfrm>
      </p:grpSpPr>
      <p:sp>
        <p:nvSpPr>
          <p:cNvPr id="26" name="テキスト プレースホルダー 5"/>
          <p:cNvSpPr>
            <a:spLocks noGrp="1"/>
          </p:cNvSpPr>
          <p:nvPr>
            <p:ph type="body" sz="quarter" idx="14" hasCustomPrompt="1"/>
          </p:nvPr>
        </p:nvSpPr>
        <p:spPr>
          <a:xfrm>
            <a:off x="-1" y="7447605"/>
            <a:ext cx="18286413" cy="1856055"/>
          </a:xfrm>
          <a:solidFill>
            <a:schemeClr val="tx1">
              <a:alpha val="50000"/>
            </a:schemeClr>
          </a:solidFill>
        </p:spPr>
        <p:txBody>
          <a:bodyPr anchor="ctr">
            <a:noAutofit/>
          </a:bodyPr>
          <a:lstStyle>
            <a:lvl1pPr algn="ctr">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 </a:t>
            </a: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22" name="テキスト プレースホルダー 5"/>
          <p:cNvSpPr>
            <a:spLocks noGrp="1"/>
          </p:cNvSpPr>
          <p:nvPr>
            <p:ph type="body" sz="quarter" idx="13" hasCustomPrompt="1"/>
          </p:nvPr>
        </p:nvSpPr>
        <p:spPr>
          <a:xfrm>
            <a:off x="794779" y="7447605"/>
            <a:ext cx="16696854" cy="1856055"/>
          </a:xfrm>
          <a:noFill/>
        </p:spPr>
        <p:txBody>
          <a:bodyPr anchor="ctr">
            <a:noAutofit/>
          </a:bodyPr>
          <a:lstStyle>
            <a:lvl1pPr algn="ctr">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9" name="グラフ プレースホルダー 8"/>
          <p:cNvSpPr>
            <a:spLocks noGrp="1"/>
          </p:cNvSpPr>
          <p:nvPr>
            <p:ph type="chart" sz="quarter" idx="15" hasCustomPrompt="1"/>
          </p:nvPr>
        </p:nvSpPr>
        <p:spPr>
          <a:xfrm>
            <a:off x="795338" y="2524128"/>
            <a:ext cx="16695737" cy="4791075"/>
          </a:xfrm>
          <a:solidFill>
            <a:schemeClr val="tx1">
              <a:alpha val="20000"/>
            </a:schemeClr>
          </a:solidFill>
          <a:effectLst/>
        </p:spPr>
        <p:txBody>
          <a:bodyPr/>
          <a:lstStyle>
            <a:lvl1pPr>
              <a:defRPr/>
            </a:lvl1pPr>
          </a:lstStyle>
          <a:p>
            <a:r>
              <a:rPr lang="en-US" dirty="0" smtClean="0"/>
              <a:t>Add graph here</a:t>
            </a:r>
            <a:endParaRPr lang="en-US" dirty="0"/>
          </a:p>
        </p:txBody>
      </p:sp>
    </p:spTree>
    <p:extLst>
      <p:ext uri="{BB962C8B-B14F-4D97-AF65-F5344CB8AC3E}">
        <p14:creationId xmlns:p14="http://schemas.microsoft.com/office/powerpoint/2010/main" val="298428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barn(outVertical)">
                                      <p:cBhvr>
                                        <p:cTn id="13" dur="500"/>
                                        <p:tgtEl>
                                          <p:spTgt spid="26"/>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tmplLst>
          <p:tmpl>
            <p:tnLst>
              <p:par>
                <p:cTn presetID="16" presetClass="entr" presetSubtype="37"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barn(outVertical)">
                      <p:cBhvr>
                        <p:cTn dur="500"/>
                        <p:tgtEl>
                          <p:spTgt spid="26"/>
                        </p:tgtEl>
                      </p:cBhvr>
                    </p:animEffect>
                  </p:childTnLst>
                </p:cTn>
              </p:par>
            </p:tnLst>
          </p:tmpl>
        </p:tmplLst>
      </p:bldP>
      <p:bldP spid="22" grpId="0">
        <p:tmplLst>
          <p:tmpl>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9" grpId="0" animBg="1"/>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 Graphs">
    <p:spTree>
      <p:nvGrpSpPr>
        <p:cNvPr id="1" name=""/>
        <p:cNvGrpSpPr/>
        <p:nvPr/>
      </p:nvGrpSpPr>
      <p:grpSpPr>
        <a:xfrm>
          <a:off x="0" y="0"/>
          <a:ext cx="0" cy="0"/>
          <a:chOff x="0" y="0"/>
          <a:chExt cx="0" cy="0"/>
        </a:xfrm>
      </p:grpSpPr>
      <p:sp>
        <p:nvSpPr>
          <p:cNvPr id="20" name="正方形/長方形 19"/>
          <p:cNvSpPr/>
          <p:nvPr userDrawn="1"/>
        </p:nvSpPr>
        <p:spPr>
          <a:xfrm>
            <a:off x="537431" y="7447485"/>
            <a:ext cx="8342277" cy="2194406"/>
          </a:xfrm>
          <a:prstGeom prst="rect">
            <a:avLst/>
          </a:pr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userDrawn="1"/>
        </p:nvSpPr>
        <p:spPr>
          <a:xfrm>
            <a:off x="9236292" y="7463648"/>
            <a:ext cx="8342277" cy="2194406"/>
          </a:xfrm>
          <a:prstGeom prst="rect">
            <a:avLst/>
          </a:pr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22" name="テキスト プレースホルダー 5"/>
          <p:cNvSpPr>
            <a:spLocks noGrp="1"/>
          </p:cNvSpPr>
          <p:nvPr>
            <p:ph type="body" sz="quarter" idx="13" hasCustomPrompt="1"/>
          </p:nvPr>
        </p:nvSpPr>
        <p:spPr>
          <a:xfrm>
            <a:off x="812008" y="8362348"/>
            <a:ext cx="7868329" cy="1113246"/>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9" name="グラフ プレースホルダー 8"/>
          <p:cNvSpPr>
            <a:spLocks noGrp="1"/>
          </p:cNvSpPr>
          <p:nvPr>
            <p:ph type="chart" sz="quarter" idx="15" hasCustomPrompt="1"/>
          </p:nvPr>
        </p:nvSpPr>
        <p:spPr>
          <a:xfrm>
            <a:off x="812271" y="2524128"/>
            <a:ext cx="7867802" cy="4791075"/>
          </a:xfrm>
          <a:solidFill>
            <a:schemeClr val="tx1">
              <a:alpha val="20000"/>
            </a:schemeClr>
          </a:solidFill>
          <a:effectLst/>
        </p:spPr>
        <p:txBody>
          <a:bodyPr/>
          <a:lstStyle>
            <a:lvl1pPr>
              <a:defRPr/>
            </a:lvl1pPr>
          </a:lstStyle>
          <a:p>
            <a:r>
              <a:rPr lang="en-US" dirty="0" smtClean="0"/>
              <a:t>Add graph here</a:t>
            </a:r>
            <a:endParaRPr lang="en-US" dirty="0"/>
          </a:p>
        </p:txBody>
      </p:sp>
      <p:sp>
        <p:nvSpPr>
          <p:cNvPr id="14" name="グラフ プレースホルダー 8"/>
          <p:cNvSpPr>
            <a:spLocks noGrp="1"/>
          </p:cNvSpPr>
          <p:nvPr>
            <p:ph type="chart" sz="quarter" idx="18" hasCustomPrompt="1"/>
          </p:nvPr>
        </p:nvSpPr>
        <p:spPr>
          <a:xfrm>
            <a:off x="9491022" y="2524007"/>
            <a:ext cx="7867802" cy="4791075"/>
          </a:xfrm>
          <a:solidFill>
            <a:schemeClr val="tx1">
              <a:alpha val="20000"/>
            </a:schemeClr>
          </a:solidFill>
          <a:effectLst/>
        </p:spPr>
        <p:txBody>
          <a:bodyPr/>
          <a:lstStyle>
            <a:lvl1pPr>
              <a:defRPr/>
            </a:lvl1pPr>
          </a:lstStyle>
          <a:p>
            <a:r>
              <a:rPr lang="en-US" dirty="0" smtClean="0"/>
              <a:t>Add graph here</a:t>
            </a:r>
            <a:endParaRPr lang="en-US" dirty="0"/>
          </a:p>
        </p:txBody>
      </p:sp>
      <p:sp>
        <p:nvSpPr>
          <p:cNvPr id="11" name="正方形/長方形 10"/>
          <p:cNvSpPr/>
          <p:nvPr userDrawn="1"/>
        </p:nvSpPr>
        <p:spPr>
          <a:xfrm rot="-180000">
            <a:off x="275072" y="7515611"/>
            <a:ext cx="6676764" cy="672480"/>
          </a:xfrm>
          <a:prstGeom prst="rect">
            <a:avLst/>
          </a:prstGeom>
          <a:blipFill dpi="0" rotWithShape="1">
            <a:blip r:embed="rId2"/>
            <a:srcRect/>
            <a:tile tx="0" ty="0" sx="100000" sy="100000" flip="none" algn="tl"/>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5" name="テキスト プレースホルダー 5"/>
          <p:cNvSpPr>
            <a:spLocks noGrp="1"/>
          </p:cNvSpPr>
          <p:nvPr>
            <p:ph type="body" sz="quarter" idx="19" hasCustomPrompt="1"/>
          </p:nvPr>
        </p:nvSpPr>
        <p:spPr>
          <a:xfrm rot="-180000">
            <a:off x="312448" y="7432518"/>
            <a:ext cx="6575098" cy="792088"/>
          </a:xfrm>
          <a:noFill/>
        </p:spPr>
        <p:txBody>
          <a:bodyPr anchor="b">
            <a:noAutofit/>
          </a:bodyPr>
          <a:lstStyle>
            <a:lvl1pPr>
              <a:lnSpc>
                <a:spcPct val="120000"/>
              </a:lnSpc>
              <a:spcBef>
                <a:spcPts val="600"/>
              </a:spcBef>
              <a:defRPr sz="3200" spc="300">
                <a:solidFill>
                  <a:schemeClr val="tx2"/>
                </a:solidFill>
                <a:effectLst/>
              </a:defRPr>
            </a:lvl1pPr>
          </a:lstStyle>
          <a:p>
            <a:pPr lvl="0"/>
            <a:r>
              <a:rPr kumimoji="1" lang="en-US" altLang="ja-JP" dirty="0" smtClean="0"/>
              <a:t>TEXT HERE</a:t>
            </a:r>
            <a:endParaRPr kumimoji="1" lang="ja-JP" altLang="en-US" dirty="0"/>
          </a:p>
        </p:txBody>
      </p:sp>
      <p:sp>
        <p:nvSpPr>
          <p:cNvPr id="17" name="テキスト プレースホルダー 5"/>
          <p:cNvSpPr>
            <a:spLocks noGrp="1"/>
          </p:cNvSpPr>
          <p:nvPr>
            <p:ph type="body" sz="quarter" idx="21" hasCustomPrompt="1"/>
          </p:nvPr>
        </p:nvSpPr>
        <p:spPr>
          <a:xfrm>
            <a:off x="9490759" y="8362227"/>
            <a:ext cx="7868329" cy="1113246"/>
          </a:xfrm>
          <a:noFill/>
        </p:spPr>
        <p:txBody>
          <a:bodyPr anchor="t">
            <a:noAutofit/>
          </a:bodyPr>
          <a:lstStyle>
            <a:lvl1pPr algn="l">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8" name="正方形/長方形 17"/>
          <p:cNvSpPr/>
          <p:nvPr userDrawn="1"/>
        </p:nvSpPr>
        <p:spPr>
          <a:xfrm rot="-180000">
            <a:off x="8953823" y="7515490"/>
            <a:ext cx="6676764" cy="672480"/>
          </a:xfrm>
          <a:prstGeom prst="rect">
            <a:avLst/>
          </a:prstGeom>
          <a:blipFill dpi="0" rotWithShape="1">
            <a:blip r:embed="rId2"/>
            <a:srcRect/>
            <a:tile tx="0" ty="0" sx="100000" sy="100000" flip="none" algn="tl"/>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9" name="テキスト プレースホルダー 5"/>
          <p:cNvSpPr>
            <a:spLocks noGrp="1"/>
          </p:cNvSpPr>
          <p:nvPr>
            <p:ph type="body" sz="quarter" idx="22" hasCustomPrompt="1"/>
          </p:nvPr>
        </p:nvSpPr>
        <p:spPr>
          <a:xfrm rot="-180000">
            <a:off x="8991199" y="7432397"/>
            <a:ext cx="6575098" cy="792088"/>
          </a:xfrm>
          <a:noFill/>
        </p:spPr>
        <p:txBody>
          <a:bodyPr anchor="b">
            <a:noAutofit/>
          </a:bodyPr>
          <a:lstStyle>
            <a:lvl1pPr>
              <a:lnSpc>
                <a:spcPct val="120000"/>
              </a:lnSpc>
              <a:spcBef>
                <a:spcPts val="600"/>
              </a:spcBef>
              <a:defRPr sz="3200" spc="300">
                <a:solidFill>
                  <a:schemeClr val="tx2"/>
                </a:solidFill>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326657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25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p:stCondLst>
                              <p:cond delay="1250"/>
                            </p:stCondLst>
                            <p:childTnLst>
                              <p:par>
                                <p:cTn id="13" presetID="2" presetClass="entr" presetSubtype="8"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2" presetClass="entr" presetSubtype="8"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left)">
                                      <p:cBhvr>
                                        <p:cTn id="24" dur="500"/>
                                        <p:tgtEl>
                                          <p:spTgt spid="22"/>
                                        </p:tgtEl>
                                      </p:cBhvr>
                                    </p:animEffect>
                                  </p:childTnLst>
                                </p:cTn>
                              </p:par>
                            </p:childTnLst>
                          </p:cTn>
                        </p:par>
                        <p:par>
                          <p:cTn id="25" fill="hold">
                            <p:stCondLst>
                              <p:cond delay="2250"/>
                            </p:stCondLst>
                            <p:childTnLst>
                              <p:par>
                                <p:cTn id="26" presetID="22" presetClass="entr" presetSubtype="8" fill="hold" grpId="0" nodeType="afterEffect">
                                  <p:stCondLst>
                                    <p:cond delay="50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par>
                          <p:cTn id="29" fill="hold">
                            <p:stCondLst>
                              <p:cond delay="3250"/>
                            </p:stCondLst>
                            <p:childTnLst>
                              <p:par>
                                <p:cTn id="30" presetID="22" presetClass="entr" presetSubtype="8" fill="hold" grpId="0" nodeType="afterEffect">
                                  <p:stCondLst>
                                    <p:cond delay="25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par>
                          <p:cTn id="33" fill="hold">
                            <p:stCondLst>
                              <p:cond delay="4000"/>
                            </p:stCondLst>
                            <p:childTnLst>
                              <p:par>
                                <p:cTn id="34" presetID="2" presetClass="entr" presetSubtype="8" decel="10000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0-#ppt_w/2"/>
                                          </p:val>
                                        </p:tav>
                                        <p:tav tm="100000">
                                          <p:val>
                                            <p:strVal val="#ppt_x"/>
                                          </p:val>
                                        </p:tav>
                                      </p:tavLst>
                                    </p:anim>
                                    <p:anim calcmode="lin" valueType="num">
                                      <p:cBhvr additive="base">
                                        <p:cTn id="37" dur="500" fill="hold"/>
                                        <p:tgtEl>
                                          <p:spTgt spid="19"/>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0-#ppt_w/2"/>
                                          </p:val>
                                        </p:tav>
                                        <p:tav tm="100000">
                                          <p:val>
                                            <p:strVal val="#ppt_x"/>
                                          </p:val>
                                        </p:tav>
                                      </p:tavLst>
                                    </p:anim>
                                    <p:anim calcmode="lin" valueType="num">
                                      <p:cBhvr additive="base">
                                        <p:cTn id="41" dur="500" fill="hold"/>
                                        <p:tgtEl>
                                          <p:spTgt spid="18"/>
                                        </p:tgtEl>
                                        <p:attrNameLst>
                                          <p:attrName>ppt_y</p:attrName>
                                        </p:attrNameLst>
                                      </p:cBhvr>
                                      <p:tavLst>
                                        <p:tav tm="0">
                                          <p:val>
                                            <p:strVal val="#ppt_y"/>
                                          </p:val>
                                        </p:tav>
                                        <p:tav tm="100000">
                                          <p:val>
                                            <p:strVal val="#ppt_y"/>
                                          </p:val>
                                        </p:tav>
                                      </p:tavLst>
                                    </p:anim>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p:tmplLst>
          <p:tmpl>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9" grpId="0" animBg="1"/>
      <p:bldP spid="14" grpId="0" animBg="1"/>
      <p:bldP spid="11" grpId="0" animBg="1"/>
      <p:bldP spid="15" grpId="0">
        <p:tmplLst>
          <p:tmpl>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19" grpId="0">
        <p:tmplLst>
          <p:tmpl>
            <p:tnLst>
              <p:par>
                <p:cTn presetID="2" presetClass="entr" presetSubtype="8"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 List">
    <p:spTree>
      <p:nvGrpSpPr>
        <p:cNvPr id="1" name=""/>
        <p:cNvGrpSpPr/>
        <p:nvPr/>
      </p:nvGrpSpPr>
      <p:grpSpPr>
        <a:xfrm>
          <a:off x="0" y="0"/>
          <a:ext cx="0" cy="0"/>
          <a:chOff x="0" y="0"/>
          <a:chExt cx="0" cy="0"/>
        </a:xfrm>
      </p:grpSpPr>
      <p:sp>
        <p:nvSpPr>
          <p:cNvPr id="4" name="正方形/長方形 3"/>
          <p:cNvSpPr/>
          <p:nvPr userDrawn="1"/>
        </p:nvSpPr>
        <p:spPr>
          <a:xfrm>
            <a:off x="4093029" y="0"/>
            <a:ext cx="10914741" cy="10286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プレースホルダー 2"/>
          <p:cNvSpPr>
            <a:spLocks noGrp="1"/>
          </p:cNvSpPr>
          <p:nvPr>
            <p:ph type="body" sz="quarter" idx="10" hasCustomPrompt="1"/>
          </p:nvPr>
        </p:nvSpPr>
        <p:spPr>
          <a:xfrm>
            <a:off x="4601029" y="855663"/>
            <a:ext cx="9869714" cy="8796337"/>
          </a:xfrm>
          <a:effectLst>
            <a:outerShdw blurRad="50800" dist="38100" dir="2700000" algn="tl" rotWithShape="0">
              <a:schemeClr val="tx1">
                <a:alpha val="40000"/>
              </a:schemeClr>
            </a:outerShdw>
          </a:effectLst>
        </p:spPr>
        <p:txBody>
          <a:bodyPr anchor="ctr">
            <a:normAutofit/>
          </a:bodyPr>
          <a:lstStyle>
            <a:lvl1pPr marL="457200" indent="-457200" algn="l">
              <a:spcBef>
                <a:spcPts val="1200"/>
              </a:spcBef>
              <a:buFont typeface="Wingdings" panose="05000000000000000000" pitchFamily="2" charset="2"/>
              <a:buChar char="§"/>
              <a:defRPr sz="2800">
                <a:solidFill>
                  <a:schemeClr val="bg1"/>
                </a:solidFill>
                <a:latin typeface="+mj-lt"/>
              </a:defRPr>
            </a:lvl1pPr>
            <a:lvl2pPr marL="720000" indent="-360000">
              <a:spcBef>
                <a:spcPts val="600"/>
              </a:spcBef>
              <a:buFont typeface="Arial" panose="020B0604020202020204" pitchFamily="34" charset="0"/>
              <a:buChar char="•"/>
              <a:defRPr sz="2400">
                <a:solidFill>
                  <a:schemeClr val="bg1"/>
                </a:solidFill>
                <a:latin typeface="+mj-lt"/>
              </a:defRPr>
            </a:lvl2pPr>
            <a:lvl3pPr>
              <a:defRPr>
                <a:latin typeface="+mj-lt"/>
              </a:defRPr>
            </a:lvl3pPr>
            <a:lvl4pPr>
              <a:defRPr>
                <a:latin typeface="+mj-lt"/>
              </a:defRPr>
            </a:lvl4pPr>
            <a:lvl5pPr>
              <a:defRPr>
                <a:latin typeface="+mj-lt"/>
              </a:defRPr>
            </a:lvl5pPr>
          </a:lstStyle>
          <a:p>
            <a:pPr lvl="0"/>
            <a:r>
              <a:rPr lang="en-US" altLang="ja-JP" dirty="0" smtClean="0"/>
              <a:t>TEXT</a:t>
            </a:r>
          </a:p>
          <a:p>
            <a:pPr lvl="1"/>
            <a:r>
              <a:rPr lang="en-US" dirty="0" smtClean="0"/>
              <a:t>Level 2</a:t>
            </a:r>
            <a:endParaRPr lang="en-US" dirty="0"/>
          </a:p>
        </p:txBody>
      </p:sp>
      <p:pic>
        <p:nvPicPr>
          <p:cNvPr id="7" name="図 6"/>
          <p:cNvPicPr>
            <a:picLocks noChangeAspect="1"/>
          </p:cNvPicPr>
          <p:nvPr userDrawn="1"/>
        </p:nvPicPr>
        <p:blipFill>
          <a:blip r:embed="rId2" cstate="print">
            <a:extLst>
              <a:ext uri="{BEBA8EAE-BF5A-486C-A8C5-ECC9F3942E4B}">
                <a14:imgProps xmlns:a14="http://schemas.microsoft.com/office/drawing/2010/main">
                  <a14:imgLayer r:embed="rId3">
                    <a14:imgEffect>
                      <a14:colorTemperature colorTemp="5900"/>
                    </a14:imgEffect>
                    <a14:imgEffect>
                      <a14:saturation sat="66000"/>
                    </a14:imgEffect>
                  </a14:imgLayer>
                </a14:imgProps>
              </a:ext>
              <a:ext uri="{28A0092B-C50C-407E-A947-70E740481C1C}">
                <a14:useLocalDpi xmlns:a14="http://schemas.microsoft.com/office/drawing/2010/main" val="0"/>
              </a:ext>
            </a:extLst>
          </a:blip>
          <a:stretch>
            <a:fillRect/>
          </a:stretch>
        </p:blipFill>
        <p:spPr>
          <a:xfrm rot="20385427" flipH="1">
            <a:off x="2194415" y="978473"/>
            <a:ext cx="460258" cy="8472928"/>
          </a:xfrm>
          <a:prstGeom prst="rect">
            <a:avLst/>
          </a:prstGeom>
          <a:effectLst>
            <a:outerShdw blurRad="152400" dist="76200" dir="11160000" algn="tl" rotWithShape="0">
              <a:prstClr val="black">
                <a:alpha val="40000"/>
              </a:prstClr>
            </a:outerShdw>
          </a:effectLst>
        </p:spPr>
      </p:pic>
      <p:sp>
        <p:nvSpPr>
          <p:cNvPr id="8" name="テキスト プレースホルダー 2"/>
          <p:cNvSpPr>
            <a:spLocks noGrp="1"/>
          </p:cNvSpPr>
          <p:nvPr>
            <p:ph type="body" sz="quarter" idx="11" hasCustomPrompt="1"/>
          </p:nvPr>
        </p:nvSpPr>
        <p:spPr>
          <a:xfrm rot="21120203">
            <a:off x="1471487" y="774347"/>
            <a:ext cx="5269582" cy="1178742"/>
          </a:xfrm>
          <a:effectLst>
            <a:outerShdw blurRad="50800" dist="38100" dir="2700000" algn="tl" rotWithShape="0">
              <a:schemeClr val="tx1">
                <a:alpha val="40000"/>
              </a:schemeClr>
            </a:outerShdw>
          </a:effectLst>
        </p:spPr>
        <p:txBody>
          <a:bodyPr anchor="ctr">
            <a:noAutofit/>
          </a:bodyPr>
          <a:lstStyle>
            <a:lvl1pPr marL="0" indent="0" algn="l">
              <a:buFont typeface="Wingdings" panose="05000000000000000000" pitchFamily="2" charset="2"/>
              <a:buNone/>
              <a:defRPr sz="8000">
                <a:solidFill>
                  <a:schemeClr val="bg1"/>
                </a:solidFill>
                <a:latin typeface="Reenie Beanie" panose="02000000000000000000" pitchFamily="2" charset="0"/>
              </a:defRPr>
            </a:lvl1pPr>
            <a:lvl2pPr marL="720000" indent="-360000">
              <a:spcBef>
                <a:spcPts val="600"/>
              </a:spcBef>
              <a:buFont typeface="Arial" panose="020B0604020202020204" pitchFamily="34" charset="0"/>
              <a:buChar char="•"/>
              <a:defRPr sz="2400">
                <a:solidFill>
                  <a:schemeClr val="bg1"/>
                </a:solidFill>
                <a:latin typeface="+mj-lt"/>
              </a:defRPr>
            </a:lvl2pPr>
            <a:lvl3pPr>
              <a:defRPr>
                <a:latin typeface="+mj-lt"/>
              </a:defRPr>
            </a:lvl3pPr>
            <a:lvl4pPr>
              <a:defRPr>
                <a:latin typeface="+mj-lt"/>
              </a:defRPr>
            </a:lvl4pPr>
            <a:lvl5pPr>
              <a:defRPr>
                <a:latin typeface="+mj-lt"/>
              </a:defRPr>
            </a:lvl5pPr>
          </a:lstStyle>
          <a:p>
            <a:pPr lvl="0"/>
            <a:r>
              <a:rPr lang="en-US" dirty="0" smtClean="0"/>
              <a:t>Notes</a:t>
            </a:r>
          </a:p>
        </p:txBody>
      </p:sp>
    </p:spTree>
    <p:extLst>
      <p:ext uri="{BB962C8B-B14F-4D97-AF65-F5344CB8AC3E}">
        <p14:creationId xmlns:p14="http://schemas.microsoft.com/office/powerpoint/2010/main" val="1131136265"/>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9" name="グラフ プレースホルダー 8"/>
          <p:cNvSpPr>
            <a:spLocks noGrp="1"/>
          </p:cNvSpPr>
          <p:nvPr>
            <p:ph type="chart" sz="quarter" idx="15" hasCustomPrompt="1"/>
          </p:nvPr>
        </p:nvSpPr>
        <p:spPr>
          <a:xfrm>
            <a:off x="430970" y="2702954"/>
            <a:ext cx="3960000" cy="3960000"/>
          </a:xfrm>
          <a:solidFill>
            <a:schemeClr val="tx1">
              <a:alpha val="20000"/>
            </a:schemeClr>
          </a:solidFill>
        </p:spPr>
        <p:txBody>
          <a:bodyPr/>
          <a:lstStyle>
            <a:lvl1pPr>
              <a:defRPr/>
            </a:lvl1pPr>
          </a:lstStyle>
          <a:p>
            <a:r>
              <a:rPr lang="en-US" dirty="0" smtClean="0"/>
              <a:t>Add graph here</a:t>
            </a:r>
            <a:endParaRPr lang="en-US" dirty="0"/>
          </a:p>
        </p:txBody>
      </p:sp>
      <p:sp>
        <p:nvSpPr>
          <p:cNvPr id="11" name="正方形/長方形 10"/>
          <p:cNvSpPr/>
          <p:nvPr userDrawn="1"/>
        </p:nvSpPr>
        <p:spPr>
          <a:xfrm rot="21600000">
            <a:off x="430970" y="6743721"/>
            <a:ext cx="3960000" cy="282312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userDrawn="1"/>
        </p:nvSpPr>
        <p:spPr>
          <a:xfrm rot="-180000">
            <a:off x="256136" y="6834005"/>
            <a:ext cx="3937910" cy="672480"/>
          </a:xfrm>
          <a:prstGeom prst="rect">
            <a:avLst/>
          </a:prstGeom>
          <a:blipFill dpi="0" rotWithShape="1">
            <a:blip r:embed="rId2"/>
            <a:srcRect/>
            <a:tile tx="0" ty="0" sx="100000" sy="100000" flip="none" algn="tl"/>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6" name="テキスト プレースホルダー 5"/>
          <p:cNvSpPr>
            <a:spLocks noGrp="1"/>
          </p:cNvSpPr>
          <p:nvPr>
            <p:ph type="body" sz="quarter" idx="13" hasCustomPrompt="1"/>
          </p:nvPr>
        </p:nvSpPr>
        <p:spPr>
          <a:xfrm>
            <a:off x="433093" y="7727005"/>
            <a:ext cx="3944734" cy="1719103"/>
          </a:xfrm>
          <a:noFill/>
        </p:spPr>
        <p:txBody>
          <a:bodyPr anchor="t">
            <a:noAutofit/>
          </a:bodyPr>
          <a:lstStyle>
            <a:lvl1pPr>
              <a:lnSpc>
                <a:spcPct val="120000"/>
              </a:lnSpc>
              <a:spcBef>
                <a:spcPts val="600"/>
              </a:spcBef>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7" name="テキスト プレースホルダー 5"/>
          <p:cNvSpPr>
            <a:spLocks noGrp="1"/>
          </p:cNvSpPr>
          <p:nvPr>
            <p:ph type="body" sz="quarter" idx="14" hasCustomPrompt="1"/>
          </p:nvPr>
        </p:nvSpPr>
        <p:spPr>
          <a:xfrm rot="-180000">
            <a:off x="293483" y="6749821"/>
            <a:ext cx="3877948" cy="792088"/>
          </a:xfrm>
          <a:noFill/>
        </p:spPr>
        <p:txBody>
          <a:bodyPr anchor="b">
            <a:noAutofit/>
          </a:bodyPr>
          <a:lstStyle>
            <a:lvl1pPr>
              <a:lnSpc>
                <a:spcPct val="120000"/>
              </a:lnSpc>
              <a:spcBef>
                <a:spcPts val="600"/>
              </a:spcBef>
              <a:defRPr sz="3200" spc="300">
                <a:solidFill>
                  <a:schemeClr val="tx2"/>
                </a:solidFill>
                <a:effectLst/>
              </a:defRPr>
            </a:lvl1pPr>
          </a:lstStyle>
          <a:p>
            <a:pPr lvl="0"/>
            <a:r>
              <a:rPr kumimoji="1" lang="en-US" altLang="ja-JP" dirty="0" smtClean="0"/>
              <a:t>TEXT HERE</a:t>
            </a:r>
            <a:endParaRPr kumimoji="1" lang="ja-JP" altLang="en-US" dirty="0"/>
          </a:p>
        </p:txBody>
      </p:sp>
      <p:sp>
        <p:nvSpPr>
          <p:cNvPr id="24" name="グラフ プレースホルダー 8"/>
          <p:cNvSpPr>
            <a:spLocks noGrp="1"/>
          </p:cNvSpPr>
          <p:nvPr>
            <p:ph type="chart" sz="quarter" idx="16" hasCustomPrompt="1"/>
          </p:nvPr>
        </p:nvSpPr>
        <p:spPr>
          <a:xfrm>
            <a:off x="4897980" y="2702954"/>
            <a:ext cx="3960000" cy="3960000"/>
          </a:xfrm>
          <a:solidFill>
            <a:schemeClr val="tx1">
              <a:alpha val="20000"/>
            </a:schemeClr>
          </a:solidFill>
        </p:spPr>
        <p:txBody>
          <a:bodyPr/>
          <a:lstStyle>
            <a:lvl1pPr>
              <a:defRPr/>
            </a:lvl1pPr>
          </a:lstStyle>
          <a:p>
            <a:r>
              <a:rPr lang="en-US" dirty="0" smtClean="0"/>
              <a:t>Add graph here</a:t>
            </a:r>
            <a:endParaRPr lang="en-US" dirty="0"/>
          </a:p>
        </p:txBody>
      </p:sp>
      <p:sp>
        <p:nvSpPr>
          <p:cNvPr id="25" name="正方形/長方形 24"/>
          <p:cNvSpPr/>
          <p:nvPr userDrawn="1"/>
        </p:nvSpPr>
        <p:spPr>
          <a:xfrm rot="21600000">
            <a:off x="4897980" y="6743721"/>
            <a:ext cx="3960000" cy="282312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userDrawn="1"/>
        </p:nvSpPr>
        <p:spPr>
          <a:xfrm rot="-180000">
            <a:off x="4691563" y="6834005"/>
            <a:ext cx="3937910" cy="672480"/>
          </a:xfrm>
          <a:prstGeom prst="rect">
            <a:avLst/>
          </a:prstGeom>
          <a:blipFill dpi="0" rotWithShape="1">
            <a:blip r:embed="rId2"/>
            <a:srcRect/>
            <a:tile tx="0" ty="0" sx="100000" sy="100000" flip="none" algn="tl"/>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8" name="テキスト プレースホルダー 5"/>
          <p:cNvSpPr>
            <a:spLocks noGrp="1"/>
          </p:cNvSpPr>
          <p:nvPr>
            <p:ph type="body" sz="quarter" idx="17" hasCustomPrompt="1"/>
          </p:nvPr>
        </p:nvSpPr>
        <p:spPr>
          <a:xfrm>
            <a:off x="4904484" y="7727005"/>
            <a:ext cx="3944734" cy="1719103"/>
          </a:xfrm>
          <a:noFill/>
        </p:spPr>
        <p:txBody>
          <a:bodyPr anchor="t">
            <a:noAutofit/>
          </a:bodyPr>
          <a:lstStyle>
            <a:lvl1pPr>
              <a:lnSpc>
                <a:spcPct val="120000"/>
              </a:lnSpc>
              <a:spcBef>
                <a:spcPts val="600"/>
              </a:spcBef>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9" name="テキスト プレースホルダー 5"/>
          <p:cNvSpPr>
            <a:spLocks noGrp="1"/>
          </p:cNvSpPr>
          <p:nvPr>
            <p:ph type="body" sz="quarter" idx="18" hasCustomPrompt="1"/>
          </p:nvPr>
        </p:nvSpPr>
        <p:spPr>
          <a:xfrm rot="-180000">
            <a:off x="4728910" y="6749821"/>
            <a:ext cx="3877948" cy="792088"/>
          </a:xfrm>
          <a:noFill/>
        </p:spPr>
        <p:txBody>
          <a:bodyPr anchor="b">
            <a:noAutofit/>
          </a:bodyPr>
          <a:lstStyle>
            <a:lvl1pPr>
              <a:lnSpc>
                <a:spcPct val="120000"/>
              </a:lnSpc>
              <a:spcBef>
                <a:spcPts val="600"/>
              </a:spcBef>
              <a:defRPr sz="3200" spc="300">
                <a:solidFill>
                  <a:schemeClr val="tx2"/>
                </a:solidFill>
                <a:effectLst/>
              </a:defRPr>
            </a:lvl1pPr>
          </a:lstStyle>
          <a:p>
            <a:pPr lvl="0"/>
            <a:r>
              <a:rPr kumimoji="1" lang="en-US" altLang="ja-JP" dirty="0" smtClean="0"/>
              <a:t>TEXT HERE</a:t>
            </a:r>
            <a:endParaRPr kumimoji="1" lang="ja-JP" altLang="en-US" dirty="0"/>
          </a:p>
        </p:txBody>
      </p:sp>
      <p:sp>
        <p:nvSpPr>
          <p:cNvPr id="30" name="グラフ プレースホルダー 8"/>
          <p:cNvSpPr>
            <a:spLocks noGrp="1"/>
          </p:cNvSpPr>
          <p:nvPr>
            <p:ph type="chart" sz="quarter" idx="19" hasCustomPrompt="1"/>
          </p:nvPr>
        </p:nvSpPr>
        <p:spPr>
          <a:xfrm>
            <a:off x="9364990" y="2702954"/>
            <a:ext cx="3960000" cy="3960000"/>
          </a:xfrm>
          <a:solidFill>
            <a:schemeClr val="tx1">
              <a:alpha val="20000"/>
            </a:schemeClr>
          </a:solidFill>
        </p:spPr>
        <p:txBody>
          <a:bodyPr/>
          <a:lstStyle>
            <a:lvl1pPr>
              <a:defRPr/>
            </a:lvl1pPr>
          </a:lstStyle>
          <a:p>
            <a:r>
              <a:rPr lang="en-US" dirty="0" smtClean="0"/>
              <a:t>Add graph here</a:t>
            </a:r>
            <a:endParaRPr lang="en-US" dirty="0"/>
          </a:p>
        </p:txBody>
      </p:sp>
      <p:sp>
        <p:nvSpPr>
          <p:cNvPr id="31" name="正方形/長方形 30"/>
          <p:cNvSpPr/>
          <p:nvPr userDrawn="1"/>
        </p:nvSpPr>
        <p:spPr>
          <a:xfrm rot="21600000">
            <a:off x="9364990" y="6743721"/>
            <a:ext cx="3960000" cy="282312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userDrawn="1"/>
        </p:nvSpPr>
        <p:spPr>
          <a:xfrm rot="-180000">
            <a:off x="9153281" y="6834005"/>
            <a:ext cx="3937910" cy="672480"/>
          </a:xfrm>
          <a:prstGeom prst="rect">
            <a:avLst/>
          </a:prstGeom>
          <a:blipFill dpi="0" rotWithShape="1">
            <a:blip r:embed="rId2"/>
            <a:srcRect/>
            <a:tile tx="0" ty="0" sx="100000" sy="100000" flip="none" algn="tl"/>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3" name="テキスト プレースホルダー 5"/>
          <p:cNvSpPr>
            <a:spLocks noGrp="1"/>
          </p:cNvSpPr>
          <p:nvPr>
            <p:ph type="body" sz="quarter" idx="20" hasCustomPrompt="1"/>
          </p:nvPr>
        </p:nvSpPr>
        <p:spPr>
          <a:xfrm>
            <a:off x="9375875" y="7727005"/>
            <a:ext cx="3944734" cy="1719103"/>
          </a:xfrm>
          <a:noFill/>
        </p:spPr>
        <p:txBody>
          <a:bodyPr anchor="t">
            <a:noAutofit/>
          </a:bodyPr>
          <a:lstStyle>
            <a:lvl1pPr>
              <a:lnSpc>
                <a:spcPct val="120000"/>
              </a:lnSpc>
              <a:spcBef>
                <a:spcPts val="600"/>
              </a:spcBef>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4" name="テキスト プレースホルダー 5"/>
          <p:cNvSpPr>
            <a:spLocks noGrp="1"/>
          </p:cNvSpPr>
          <p:nvPr>
            <p:ph type="body" sz="quarter" idx="21" hasCustomPrompt="1"/>
          </p:nvPr>
        </p:nvSpPr>
        <p:spPr>
          <a:xfrm rot="-180000">
            <a:off x="9190628" y="6749821"/>
            <a:ext cx="3877948" cy="792088"/>
          </a:xfrm>
          <a:noFill/>
        </p:spPr>
        <p:txBody>
          <a:bodyPr anchor="b">
            <a:noAutofit/>
          </a:bodyPr>
          <a:lstStyle>
            <a:lvl1pPr>
              <a:lnSpc>
                <a:spcPct val="120000"/>
              </a:lnSpc>
              <a:spcBef>
                <a:spcPts val="600"/>
              </a:spcBef>
              <a:defRPr sz="3200" spc="300">
                <a:solidFill>
                  <a:schemeClr val="tx2"/>
                </a:solidFill>
                <a:effectLst/>
              </a:defRPr>
            </a:lvl1pPr>
          </a:lstStyle>
          <a:p>
            <a:pPr lvl="0"/>
            <a:r>
              <a:rPr kumimoji="1" lang="en-US" altLang="ja-JP" dirty="0" smtClean="0"/>
              <a:t>TEXT HERE</a:t>
            </a:r>
            <a:endParaRPr kumimoji="1" lang="ja-JP" altLang="en-US" dirty="0"/>
          </a:p>
        </p:txBody>
      </p:sp>
      <p:sp>
        <p:nvSpPr>
          <p:cNvPr id="35" name="グラフ プレースホルダー 8"/>
          <p:cNvSpPr>
            <a:spLocks noGrp="1"/>
          </p:cNvSpPr>
          <p:nvPr>
            <p:ph type="chart" sz="quarter" idx="22" hasCustomPrompt="1"/>
          </p:nvPr>
        </p:nvSpPr>
        <p:spPr>
          <a:xfrm>
            <a:off x="13832001" y="2710335"/>
            <a:ext cx="3960000" cy="3960000"/>
          </a:xfrm>
          <a:solidFill>
            <a:schemeClr val="tx1">
              <a:alpha val="20000"/>
            </a:schemeClr>
          </a:solidFill>
        </p:spPr>
        <p:txBody>
          <a:bodyPr/>
          <a:lstStyle>
            <a:lvl1pPr>
              <a:defRPr/>
            </a:lvl1pPr>
          </a:lstStyle>
          <a:p>
            <a:r>
              <a:rPr lang="en-US" dirty="0" smtClean="0"/>
              <a:t>Add graph here</a:t>
            </a:r>
            <a:endParaRPr lang="en-US" dirty="0"/>
          </a:p>
        </p:txBody>
      </p:sp>
      <p:sp>
        <p:nvSpPr>
          <p:cNvPr id="36" name="正方形/長方形 35"/>
          <p:cNvSpPr/>
          <p:nvPr userDrawn="1"/>
        </p:nvSpPr>
        <p:spPr>
          <a:xfrm rot="21600000">
            <a:off x="13832001" y="6751102"/>
            <a:ext cx="3960000" cy="282312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userDrawn="1"/>
        </p:nvSpPr>
        <p:spPr>
          <a:xfrm rot="-180000">
            <a:off x="13623717" y="6841386"/>
            <a:ext cx="3937910" cy="672480"/>
          </a:xfrm>
          <a:prstGeom prst="rect">
            <a:avLst/>
          </a:prstGeom>
          <a:blipFill dpi="0" rotWithShape="1">
            <a:blip r:embed="rId2"/>
            <a:srcRect/>
            <a:tile tx="0" ty="0" sx="100000" sy="100000" flip="none" algn="tl"/>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8" name="テキスト プレースホルダー 5"/>
          <p:cNvSpPr>
            <a:spLocks noGrp="1"/>
          </p:cNvSpPr>
          <p:nvPr>
            <p:ph type="body" sz="quarter" idx="23" hasCustomPrompt="1"/>
          </p:nvPr>
        </p:nvSpPr>
        <p:spPr>
          <a:xfrm>
            <a:off x="13847267" y="7734386"/>
            <a:ext cx="3944734" cy="1719103"/>
          </a:xfrm>
          <a:noFill/>
        </p:spPr>
        <p:txBody>
          <a:bodyPr anchor="t">
            <a:noAutofit/>
          </a:bodyPr>
          <a:lstStyle>
            <a:lvl1pPr>
              <a:lnSpc>
                <a:spcPct val="120000"/>
              </a:lnSpc>
              <a:spcBef>
                <a:spcPts val="600"/>
              </a:spcBef>
              <a:defRPr sz="20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39" name="テキスト プレースホルダー 5"/>
          <p:cNvSpPr>
            <a:spLocks noGrp="1"/>
          </p:cNvSpPr>
          <p:nvPr>
            <p:ph type="body" sz="quarter" idx="24" hasCustomPrompt="1"/>
          </p:nvPr>
        </p:nvSpPr>
        <p:spPr>
          <a:xfrm rot="-180000">
            <a:off x="13661064" y="6757202"/>
            <a:ext cx="3877948" cy="792088"/>
          </a:xfrm>
          <a:noFill/>
        </p:spPr>
        <p:txBody>
          <a:bodyPr anchor="b">
            <a:noAutofit/>
          </a:bodyPr>
          <a:lstStyle>
            <a:lvl1pPr>
              <a:lnSpc>
                <a:spcPct val="120000"/>
              </a:lnSpc>
              <a:spcBef>
                <a:spcPts val="600"/>
              </a:spcBef>
              <a:defRPr sz="3200" spc="300">
                <a:solidFill>
                  <a:schemeClr val="tx2"/>
                </a:solidFill>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222577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1000"/>
                                        <p:tgtEl>
                                          <p:spTgt spid="9"/>
                                        </p:tgtEl>
                                      </p:cBhvr>
                                    </p:animEffect>
                                  </p:childTnLst>
                                </p:cTn>
                              </p:par>
                            </p:childTnLst>
                          </p:cTn>
                        </p:par>
                        <p:par>
                          <p:cTn id="8" fill="hold">
                            <p:stCondLst>
                              <p:cond delay="1000"/>
                            </p:stCondLst>
                            <p:childTnLst>
                              <p:par>
                                <p:cTn id="9" presetID="16" presetClass="entr" presetSubtype="37"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outVertical)">
                                      <p:cBhvr>
                                        <p:cTn id="11" dur="500"/>
                                        <p:tgtEl>
                                          <p:spTgt spid="11"/>
                                        </p:tgtEl>
                                      </p:cBhvr>
                                    </p:animEffect>
                                  </p:childTnLst>
                                </p:cTn>
                              </p:par>
                            </p:childTnLst>
                          </p:cTn>
                        </p:par>
                        <p:par>
                          <p:cTn id="12" fill="hold">
                            <p:stCondLst>
                              <p:cond delay="1500"/>
                            </p:stCondLst>
                            <p:childTnLst>
                              <p:par>
                                <p:cTn id="13" presetID="2" presetClass="entr" presetSubtype="8" decel="10000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0-#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childTnLst>
                          </p:cTn>
                        </p:par>
                        <p:par>
                          <p:cTn id="25" fill="hold">
                            <p:stCondLst>
                              <p:cond delay="2500"/>
                            </p:stCondLst>
                            <p:childTnLst>
                              <p:par>
                                <p:cTn id="26" presetID="21" presetClass="entr" presetSubtype="1" fill="hold" grpId="0" nodeType="afterEffect">
                                  <p:stCondLst>
                                    <p:cond delay="250"/>
                                  </p:stCondLst>
                                  <p:childTnLst>
                                    <p:set>
                                      <p:cBhvr>
                                        <p:cTn id="27" dur="1" fill="hold">
                                          <p:stCondLst>
                                            <p:cond delay="0"/>
                                          </p:stCondLst>
                                        </p:cTn>
                                        <p:tgtEl>
                                          <p:spTgt spid="24"/>
                                        </p:tgtEl>
                                        <p:attrNameLst>
                                          <p:attrName>style.visibility</p:attrName>
                                        </p:attrNameLst>
                                      </p:cBhvr>
                                      <p:to>
                                        <p:strVal val="visible"/>
                                      </p:to>
                                    </p:set>
                                    <p:animEffect transition="in" filter="wheel(1)">
                                      <p:cBhvr>
                                        <p:cTn id="28" dur="1000"/>
                                        <p:tgtEl>
                                          <p:spTgt spid="24"/>
                                        </p:tgtEl>
                                      </p:cBhvr>
                                    </p:animEffect>
                                  </p:childTnLst>
                                </p:cTn>
                              </p:par>
                            </p:childTnLst>
                          </p:cTn>
                        </p:par>
                        <p:par>
                          <p:cTn id="29" fill="hold">
                            <p:stCondLst>
                              <p:cond delay="3750"/>
                            </p:stCondLst>
                            <p:childTnLst>
                              <p:par>
                                <p:cTn id="30" presetID="16" presetClass="entr" presetSubtype="37"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arn(outVertical)">
                                      <p:cBhvr>
                                        <p:cTn id="32" dur="500"/>
                                        <p:tgtEl>
                                          <p:spTgt spid="25"/>
                                        </p:tgtEl>
                                      </p:cBhvr>
                                    </p:animEffect>
                                  </p:childTnLst>
                                </p:cTn>
                              </p:par>
                            </p:childTnLst>
                          </p:cTn>
                        </p:par>
                        <p:par>
                          <p:cTn id="33" fill="hold">
                            <p:stCondLst>
                              <p:cond delay="4250"/>
                            </p:stCondLst>
                            <p:childTnLst>
                              <p:par>
                                <p:cTn id="34" presetID="2" presetClass="entr" presetSubtype="8" decel="100000"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0-#ppt_w/2"/>
                                          </p:val>
                                        </p:tav>
                                        <p:tav tm="100000">
                                          <p:val>
                                            <p:strVal val="#ppt_x"/>
                                          </p:val>
                                        </p:tav>
                                      </p:tavLst>
                                    </p:anim>
                                    <p:anim calcmode="lin" valueType="num">
                                      <p:cBhvr additive="base">
                                        <p:cTn id="37" dur="500" fill="hold"/>
                                        <p:tgtEl>
                                          <p:spTgt spid="29"/>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 calcmode="lin" valueType="num">
                                      <p:cBhvr additive="base">
                                        <p:cTn id="40" dur="500" fill="hold"/>
                                        <p:tgtEl>
                                          <p:spTgt spid="27"/>
                                        </p:tgtEl>
                                        <p:attrNameLst>
                                          <p:attrName>ppt_x</p:attrName>
                                        </p:attrNameLst>
                                      </p:cBhvr>
                                      <p:tavLst>
                                        <p:tav tm="0">
                                          <p:val>
                                            <p:strVal val="0-#ppt_w/2"/>
                                          </p:val>
                                        </p:tav>
                                        <p:tav tm="100000">
                                          <p:val>
                                            <p:strVal val="#ppt_x"/>
                                          </p:val>
                                        </p:tav>
                                      </p:tavLst>
                                    </p:anim>
                                    <p:anim calcmode="lin" valueType="num">
                                      <p:cBhvr additive="base">
                                        <p:cTn id="41" dur="500" fill="hold"/>
                                        <p:tgtEl>
                                          <p:spTgt spid="27"/>
                                        </p:tgtEl>
                                        <p:attrNameLst>
                                          <p:attrName>ppt_y</p:attrName>
                                        </p:attrNameLst>
                                      </p:cBhvr>
                                      <p:tavLst>
                                        <p:tav tm="0">
                                          <p:val>
                                            <p:strVal val="#ppt_y"/>
                                          </p:val>
                                        </p:tav>
                                        <p:tav tm="100000">
                                          <p:val>
                                            <p:strVal val="#ppt_y"/>
                                          </p:val>
                                        </p:tav>
                                      </p:tavLst>
                                    </p:anim>
                                  </p:childTnLst>
                                </p:cTn>
                              </p:par>
                            </p:childTnLst>
                          </p:cTn>
                        </p:par>
                        <p:par>
                          <p:cTn id="42" fill="hold">
                            <p:stCondLst>
                              <p:cond delay="4750"/>
                            </p:stCondLst>
                            <p:childTnLst>
                              <p:par>
                                <p:cTn id="43" presetID="22" presetClass="entr" presetSubtype="8"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left)">
                                      <p:cBhvr>
                                        <p:cTn id="45" dur="500"/>
                                        <p:tgtEl>
                                          <p:spTgt spid="28"/>
                                        </p:tgtEl>
                                      </p:cBhvr>
                                    </p:animEffect>
                                  </p:childTnLst>
                                </p:cTn>
                              </p:par>
                            </p:childTnLst>
                          </p:cTn>
                        </p:par>
                        <p:par>
                          <p:cTn id="46" fill="hold">
                            <p:stCondLst>
                              <p:cond delay="5250"/>
                            </p:stCondLst>
                            <p:childTnLst>
                              <p:par>
                                <p:cTn id="47" presetID="21" presetClass="entr" presetSubtype="1" fill="hold" grpId="0" nodeType="afterEffect">
                                  <p:stCondLst>
                                    <p:cond delay="250"/>
                                  </p:stCondLst>
                                  <p:childTnLst>
                                    <p:set>
                                      <p:cBhvr>
                                        <p:cTn id="48" dur="1" fill="hold">
                                          <p:stCondLst>
                                            <p:cond delay="0"/>
                                          </p:stCondLst>
                                        </p:cTn>
                                        <p:tgtEl>
                                          <p:spTgt spid="30"/>
                                        </p:tgtEl>
                                        <p:attrNameLst>
                                          <p:attrName>style.visibility</p:attrName>
                                        </p:attrNameLst>
                                      </p:cBhvr>
                                      <p:to>
                                        <p:strVal val="visible"/>
                                      </p:to>
                                    </p:set>
                                    <p:animEffect transition="in" filter="wheel(1)">
                                      <p:cBhvr>
                                        <p:cTn id="49" dur="1000"/>
                                        <p:tgtEl>
                                          <p:spTgt spid="30"/>
                                        </p:tgtEl>
                                      </p:cBhvr>
                                    </p:animEffect>
                                  </p:childTnLst>
                                </p:cTn>
                              </p:par>
                            </p:childTnLst>
                          </p:cTn>
                        </p:par>
                        <p:par>
                          <p:cTn id="50" fill="hold">
                            <p:stCondLst>
                              <p:cond delay="6500"/>
                            </p:stCondLst>
                            <p:childTnLst>
                              <p:par>
                                <p:cTn id="51" presetID="16" presetClass="entr" presetSubtype="37"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barn(outVertical)">
                                      <p:cBhvr>
                                        <p:cTn id="53" dur="500"/>
                                        <p:tgtEl>
                                          <p:spTgt spid="31"/>
                                        </p:tgtEl>
                                      </p:cBhvr>
                                    </p:animEffect>
                                  </p:childTnLst>
                                </p:cTn>
                              </p:par>
                            </p:childTnLst>
                          </p:cTn>
                        </p:par>
                        <p:par>
                          <p:cTn id="54" fill="hold">
                            <p:stCondLst>
                              <p:cond delay="7000"/>
                            </p:stCondLst>
                            <p:childTnLst>
                              <p:par>
                                <p:cTn id="55" presetID="2" presetClass="entr" presetSubtype="8" decel="100000" fill="hold" grpId="0" nodeType="afterEffect">
                                  <p:stCondLst>
                                    <p:cond delay="0"/>
                                  </p:stCondLst>
                                  <p:childTnLst>
                                    <p:set>
                                      <p:cBhvr>
                                        <p:cTn id="56" dur="1" fill="hold">
                                          <p:stCondLst>
                                            <p:cond delay="0"/>
                                          </p:stCondLst>
                                        </p:cTn>
                                        <p:tgtEl>
                                          <p:spTgt spid="34"/>
                                        </p:tgtEl>
                                        <p:attrNameLst>
                                          <p:attrName>style.visibility</p:attrName>
                                        </p:attrNameLst>
                                      </p:cBhvr>
                                      <p:to>
                                        <p:strVal val="visible"/>
                                      </p:to>
                                    </p:set>
                                    <p:anim calcmode="lin" valueType="num">
                                      <p:cBhvr additive="base">
                                        <p:cTn id="57" dur="500" fill="hold"/>
                                        <p:tgtEl>
                                          <p:spTgt spid="34"/>
                                        </p:tgtEl>
                                        <p:attrNameLst>
                                          <p:attrName>ppt_x</p:attrName>
                                        </p:attrNameLst>
                                      </p:cBhvr>
                                      <p:tavLst>
                                        <p:tav tm="0">
                                          <p:val>
                                            <p:strVal val="0-#ppt_w/2"/>
                                          </p:val>
                                        </p:tav>
                                        <p:tav tm="100000">
                                          <p:val>
                                            <p:strVal val="#ppt_x"/>
                                          </p:val>
                                        </p:tav>
                                      </p:tavLst>
                                    </p:anim>
                                    <p:anim calcmode="lin" valueType="num">
                                      <p:cBhvr additive="base">
                                        <p:cTn id="58" dur="500" fill="hold"/>
                                        <p:tgtEl>
                                          <p:spTgt spid="34"/>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additive="base">
                                        <p:cTn id="61" dur="500" fill="hold"/>
                                        <p:tgtEl>
                                          <p:spTgt spid="32"/>
                                        </p:tgtEl>
                                        <p:attrNameLst>
                                          <p:attrName>ppt_x</p:attrName>
                                        </p:attrNameLst>
                                      </p:cBhvr>
                                      <p:tavLst>
                                        <p:tav tm="0">
                                          <p:val>
                                            <p:strVal val="0-#ppt_w/2"/>
                                          </p:val>
                                        </p:tav>
                                        <p:tav tm="100000">
                                          <p:val>
                                            <p:strVal val="#ppt_x"/>
                                          </p:val>
                                        </p:tav>
                                      </p:tavLst>
                                    </p:anim>
                                    <p:anim calcmode="lin" valueType="num">
                                      <p:cBhvr additive="base">
                                        <p:cTn id="62" dur="500" fill="hold"/>
                                        <p:tgtEl>
                                          <p:spTgt spid="32"/>
                                        </p:tgtEl>
                                        <p:attrNameLst>
                                          <p:attrName>ppt_y</p:attrName>
                                        </p:attrNameLst>
                                      </p:cBhvr>
                                      <p:tavLst>
                                        <p:tav tm="0">
                                          <p:val>
                                            <p:strVal val="#ppt_y"/>
                                          </p:val>
                                        </p:tav>
                                        <p:tav tm="100000">
                                          <p:val>
                                            <p:strVal val="#ppt_y"/>
                                          </p:val>
                                        </p:tav>
                                      </p:tavLst>
                                    </p:anim>
                                  </p:childTnLst>
                                </p:cTn>
                              </p:par>
                            </p:childTnLst>
                          </p:cTn>
                        </p:par>
                        <p:par>
                          <p:cTn id="63" fill="hold">
                            <p:stCondLst>
                              <p:cond delay="7500"/>
                            </p:stCondLst>
                            <p:childTnLst>
                              <p:par>
                                <p:cTn id="64" presetID="22" presetClass="entr" presetSubtype="8" fill="hold" grpId="0" nodeType="after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wipe(left)">
                                      <p:cBhvr>
                                        <p:cTn id="66" dur="500"/>
                                        <p:tgtEl>
                                          <p:spTgt spid="33"/>
                                        </p:tgtEl>
                                      </p:cBhvr>
                                    </p:animEffect>
                                  </p:childTnLst>
                                </p:cTn>
                              </p:par>
                            </p:childTnLst>
                          </p:cTn>
                        </p:par>
                        <p:par>
                          <p:cTn id="67" fill="hold">
                            <p:stCondLst>
                              <p:cond delay="8000"/>
                            </p:stCondLst>
                            <p:childTnLst>
                              <p:par>
                                <p:cTn id="68" presetID="21" presetClass="entr" presetSubtype="1" fill="hold" grpId="0" nodeType="afterEffect">
                                  <p:stCondLst>
                                    <p:cond delay="250"/>
                                  </p:stCondLst>
                                  <p:childTnLst>
                                    <p:set>
                                      <p:cBhvr>
                                        <p:cTn id="69" dur="1" fill="hold">
                                          <p:stCondLst>
                                            <p:cond delay="0"/>
                                          </p:stCondLst>
                                        </p:cTn>
                                        <p:tgtEl>
                                          <p:spTgt spid="35"/>
                                        </p:tgtEl>
                                        <p:attrNameLst>
                                          <p:attrName>style.visibility</p:attrName>
                                        </p:attrNameLst>
                                      </p:cBhvr>
                                      <p:to>
                                        <p:strVal val="visible"/>
                                      </p:to>
                                    </p:set>
                                    <p:animEffect transition="in" filter="wheel(1)">
                                      <p:cBhvr>
                                        <p:cTn id="70" dur="1000"/>
                                        <p:tgtEl>
                                          <p:spTgt spid="35"/>
                                        </p:tgtEl>
                                      </p:cBhvr>
                                    </p:animEffect>
                                  </p:childTnLst>
                                </p:cTn>
                              </p:par>
                            </p:childTnLst>
                          </p:cTn>
                        </p:par>
                        <p:par>
                          <p:cTn id="71" fill="hold">
                            <p:stCondLst>
                              <p:cond delay="9250"/>
                            </p:stCondLst>
                            <p:childTnLst>
                              <p:par>
                                <p:cTn id="72" presetID="16" presetClass="entr" presetSubtype="37" fill="hold" grpId="0" nodeType="after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barn(outVertical)">
                                      <p:cBhvr>
                                        <p:cTn id="74" dur="500"/>
                                        <p:tgtEl>
                                          <p:spTgt spid="36"/>
                                        </p:tgtEl>
                                      </p:cBhvr>
                                    </p:animEffect>
                                  </p:childTnLst>
                                </p:cTn>
                              </p:par>
                            </p:childTnLst>
                          </p:cTn>
                        </p:par>
                        <p:par>
                          <p:cTn id="75" fill="hold">
                            <p:stCondLst>
                              <p:cond delay="9750"/>
                            </p:stCondLst>
                            <p:childTnLst>
                              <p:par>
                                <p:cTn id="76" presetID="2" presetClass="entr" presetSubtype="8" decel="100000" fill="hold" grpId="0" nodeType="afterEffect">
                                  <p:stCondLst>
                                    <p:cond delay="0"/>
                                  </p:stCondLst>
                                  <p:childTnLst>
                                    <p:set>
                                      <p:cBhvr>
                                        <p:cTn id="77" dur="1" fill="hold">
                                          <p:stCondLst>
                                            <p:cond delay="0"/>
                                          </p:stCondLst>
                                        </p:cTn>
                                        <p:tgtEl>
                                          <p:spTgt spid="39"/>
                                        </p:tgtEl>
                                        <p:attrNameLst>
                                          <p:attrName>style.visibility</p:attrName>
                                        </p:attrNameLst>
                                      </p:cBhvr>
                                      <p:to>
                                        <p:strVal val="visible"/>
                                      </p:to>
                                    </p:set>
                                    <p:anim calcmode="lin" valueType="num">
                                      <p:cBhvr additive="base">
                                        <p:cTn id="78" dur="500" fill="hold"/>
                                        <p:tgtEl>
                                          <p:spTgt spid="39"/>
                                        </p:tgtEl>
                                        <p:attrNameLst>
                                          <p:attrName>ppt_x</p:attrName>
                                        </p:attrNameLst>
                                      </p:cBhvr>
                                      <p:tavLst>
                                        <p:tav tm="0">
                                          <p:val>
                                            <p:strVal val="0-#ppt_w/2"/>
                                          </p:val>
                                        </p:tav>
                                        <p:tav tm="100000">
                                          <p:val>
                                            <p:strVal val="#ppt_x"/>
                                          </p:val>
                                        </p:tav>
                                      </p:tavLst>
                                    </p:anim>
                                    <p:anim calcmode="lin" valueType="num">
                                      <p:cBhvr additive="base">
                                        <p:cTn id="79" dur="500" fill="hold"/>
                                        <p:tgtEl>
                                          <p:spTgt spid="39"/>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0"/>
                                  </p:stCondLst>
                                  <p:childTnLst>
                                    <p:set>
                                      <p:cBhvr>
                                        <p:cTn id="81" dur="1" fill="hold">
                                          <p:stCondLst>
                                            <p:cond delay="0"/>
                                          </p:stCondLst>
                                        </p:cTn>
                                        <p:tgtEl>
                                          <p:spTgt spid="37"/>
                                        </p:tgtEl>
                                        <p:attrNameLst>
                                          <p:attrName>style.visibility</p:attrName>
                                        </p:attrNameLst>
                                      </p:cBhvr>
                                      <p:to>
                                        <p:strVal val="visible"/>
                                      </p:to>
                                    </p:set>
                                    <p:anim calcmode="lin" valueType="num">
                                      <p:cBhvr additive="base">
                                        <p:cTn id="82" dur="500" fill="hold"/>
                                        <p:tgtEl>
                                          <p:spTgt spid="37"/>
                                        </p:tgtEl>
                                        <p:attrNameLst>
                                          <p:attrName>ppt_x</p:attrName>
                                        </p:attrNameLst>
                                      </p:cBhvr>
                                      <p:tavLst>
                                        <p:tav tm="0">
                                          <p:val>
                                            <p:strVal val="0-#ppt_w/2"/>
                                          </p:val>
                                        </p:tav>
                                        <p:tav tm="100000">
                                          <p:val>
                                            <p:strVal val="#ppt_x"/>
                                          </p:val>
                                        </p:tav>
                                      </p:tavLst>
                                    </p:anim>
                                    <p:anim calcmode="lin" valueType="num">
                                      <p:cBhvr additive="base">
                                        <p:cTn id="83" dur="500" fill="hold"/>
                                        <p:tgtEl>
                                          <p:spTgt spid="37"/>
                                        </p:tgtEl>
                                        <p:attrNameLst>
                                          <p:attrName>ppt_y</p:attrName>
                                        </p:attrNameLst>
                                      </p:cBhvr>
                                      <p:tavLst>
                                        <p:tav tm="0">
                                          <p:val>
                                            <p:strVal val="#ppt_y"/>
                                          </p:val>
                                        </p:tav>
                                        <p:tav tm="100000">
                                          <p:val>
                                            <p:strVal val="#ppt_y"/>
                                          </p:val>
                                        </p:tav>
                                      </p:tavLst>
                                    </p:anim>
                                  </p:childTnLst>
                                </p:cTn>
                              </p:par>
                            </p:childTnLst>
                          </p:cTn>
                        </p:par>
                        <p:par>
                          <p:cTn id="84" fill="hold">
                            <p:stCondLst>
                              <p:cond delay="10250"/>
                            </p:stCondLst>
                            <p:childTnLst>
                              <p:par>
                                <p:cTn id="85" presetID="22" presetClass="entr" presetSubtype="8"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wipe(left)">
                                      <p:cBhvr>
                                        <p:cTn id="8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5" grpId="0" animBg="1"/>
      <p:bldP spid="16" grpId="0">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 presetClass="entr" presetSubtype="8"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24" grpId="0" animBg="1"/>
      <p:bldP spid="25" grpId="0" animBg="1"/>
      <p:bldP spid="27" grpId="0" animBg="1"/>
      <p:bldP spid="28" grpId="0">
        <p:tmplLst>
          <p:tmpl>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9" grpId="0">
        <p:tmplLst>
          <p:tmpl>
            <p:tnLst>
              <p:par>
                <p:cTn presetID="2" presetClass="entr" presetSubtype="8"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animBg="1"/>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p:tmplLst>
          <p:tmpl>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animBg="1"/>
      <p:bldP spid="38" grpId="0">
        <p:tmplLst>
          <p:tmpl>
            <p:tnLst>
              <p:par>
                <p:cTn presetID="22" presetClass="entr" presetSubtype="8"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p:tmplLst>
          <p:tmpl>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3 Images and Images ">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1392553" y="0"/>
            <a:ext cx="4839432" cy="10287000"/>
          </a:xfrm>
          <a:solidFill>
            <a:schemeClr val="tx1">
              <a:lumMod val="95000"/>
              <a:alpha val="42000"/>
            </a:schemeClr>
          </a:solidFill>
          <a:effectLst>
            <a:outerShdw blurRad="50800" dist="127000" algn="l" rotWithShape="0">
              <a:prstClr val="black">
                <a:alpha val="40000"/>
              </a:prstClr>
            </a:outerShdw>
          </a:effectLst>
        </p:spPr>
        <p:txBody>
          <a:bodyPr/>
          <a:lstStyle>
            <a:lvl1pPr>
              <a:defRPr/>
            </a:lvl1pPr>
          </a:lstStyle>
          <a:p>
            <a:r>
              <a:rPr lang="en-US" dirty="0" smtClean="0"/>
              <a:t>Add an image</a:t>
            </a:r>
            <a:endParaRPr lang="en-US" dirty="0"/>
          </a:p>
        </p:txBody>
      </p:sp>
      <p:sp>
        <p:nvSpPr>
          <p:cNvPr id="11" name="テキスト プレースホルダー 10"/>
          <p:cNvSpPr>
            <a:spLocks noGrp="1"/>
          </p:cNvSpPr>
          <p:nvPr>
            <p:ph type="body" sz="quarter" idx="15" hasCustomPrompt="1"/>
          </p:nvPr>
        </p:nvSpPr>
        <p:spPr>
          <a:xfrm>
            <a:off x="1392553" y="6859353"/>
            <a:ext cx="4839432" cy="3427647"/>
          </a:xfrm>
          <a:solidFill>
            <a:srgbClr val="F8F8F8">
              <a:alpha val="70000"/>
            </a:srgbClr>
          </a:solidFill>
        </p:spPr>
        <p:txBody>
          <a:bodyPr/>
          <a:lstStyle>
            <a:lvl1pPr>
              <a:defRPr/>
            </a:lvl1pPr>
          </a:lstStyle>
          <a:p>
            <a:pPr lvl="0"/>
            <a:r>
              <a:rPr lang="en-US" dirty="0" smtClean="0"/>
              <a:t> </a:t>
            </a:r>
            <a:endParaRPr 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8" name="図プレースホルダー 5"/>
          <p:cNvSpPr>
            <a:spLocks noGrp="1"/>
          </p:cNvSpPr>
          <p:nvPr>
            <p:ph type="pic" sz="quarter" idx="13" hasCustomPrompt="1"/>
          </p:nvPr>
        </p:nvSpPr>
        <p:spPr>
          <a:xfrm>
            <a:off x="6735932" y="0"/>
            <a:ext cx="4839432" cy="10287000"/>
          </a:xfrm>
          <a:solidFill>
            <a:schemeClr val="tx1">
              <a:lumMod val="95000"/>
              <a:alpha val="42000"/>
            </a:schemeClr>
          </a:solidFill>
          <a:effectLst>
            <a:outerShdw blurRad="50800" dist="127000" algn="l" rotWithShape="0">
              <a:prstClr val="black">
                <a:alpha val="40000"/>
              </a:prstClr>
            </a:outerShdw>
          </a:effectLst>
        </p:spPr>
        <p:txBody>
          <a:bodyPr/>
          <a:lstStyle>
            <a:lvl1pPr>
              <a:defRPr/>
            </a:lvl1pPr>
          </a:lstStyle>
          <a:p>
            <a:r>
              <a:rPr lang="en-US" dirty="0" smtClean="0"/>
              <a:t>Add an image</a:t>
            </a:r>
            <a:endParaRPr lang="en-US" dirty="0"/>
          </a:p>
        </p:txBody>
      </p:sp>
      <p:sp>
        <p:nvSpPr>
          <p:cNvPr id="9" name="図プレースホルダー 5"/>
          <p:cNvSpPr>
            <a:spLocks noGrp="1"/>
          </p:cNvSpPr>
          <p:nvPr>
            <p:ph type="pic" sz="quarter" idx="14" hasCustomPrompt="1"/>
          </p:nvPr>
        </p:nvSpPr>
        <p:spPr>
          <a:xfrm>
            <a:off x="12079311" y="0"/>
            <a:ext cx="4839432" cy="10287000"/>
          </a:xfrm>
          <a:solidFill>
            <a:schemeClr val="tx1">
              <a:lumMod val="95000"/>
              <a:alpha val="42000"/>
            </a:schemeClr>
          </a:solidFill>
          <a:effectLst>
            <a:outerShdw blurRad="50800" dist="127000" algn="l" rotWithShape="0">
              <a:prstClr val="black">
                <a:alpha val="40000"/>
              </a:prstClr>
            </a:outerShdw>
          </a:effectLst>
        </p:spPr>
        <p:txBody>
          <a:bodyPr/>
          <a:lstStyle>
            <a:lvl1pPr>
              <a:defRPr/>
            </a:lvl1pPr>
          </a:lstStyle>
          <a:p>
            <a:r>
              <a:rPr lang="en-US" dirty="0" smtClean="0"/>
              <a:t>Add an image</a:t>
            </a:r>
            <a:endParaRPr lang="en-US" dirty="0"/>
          </a:p>
        </p:txBody>
      </p:sp>
      <p:sp>
        <p:nvSpPr>
          <p:cNvPr id="12" name="テキスト プレースホルダー 10"/>
          <p:cNvSpPr>
            <a:spLocks noGrp="1"/>
          </p:cNvSpPr>
          <p:nvPr>
            <p:ph type="body" sz="quarter" idx="16" hasCustomPrompt="1"/>
          </p:nvPr>
        </p:nvSpPr>
        <p:spPr>
          <a:xfrm>
            <a:off x="6735932" y="6865257"/>
            <a:ext cx="4839432" cy="3421743"/>
          </a:xfrm>
          <a:solidFill>
            <a:srgbClr val="F8F8F8">
              <a:alpha val="70000"/>
            </a:srgbClr>
          </a:solidFill>
        </p:spPr>
        <p:txBody>
          <a:bodyPr/>
          <a:lstStyle>
            <a:lvl1pPr>
              <a:defRPr/>
            </a:lvl1pPr>
          </a:lstStyle>
          <a:p>
            <a:pPr lvl="0"/>
            <a:r>
              <a:rPr lang="en-US" dirty="0" smtClean="0"/>
              <a:t> </a:t>
            </a:r>
            <a:endParaRPr lang="en-US" dirty="0"/>
          </a:p>
        </p:txBody>
      </p:sp>
      <p:sp>
        <p:nvSpPr>
          <p:cNvPr id="13" name="テキスト プレースホルダー 10"/>
          <p:cNvSpPr>
            <a:spLocks noGrp="1"/>
          </p:cNvSpPr>
          <p:nvPr>
            <p:ph type="body" sz="quarter" idx="17" hasCustomPrompt="1"/>
          </p:nvPr>
        </p:nvSpPr>
        <p:spPr>
          <a:xfrm>
            <a:off x="12079311" y="6865257"/>
            <a:ext cx="4839432" cy="3421743"/>
          </a:xfrm>
          <a:solidFill>
            <a:srgbClr val="F8F8F8">
              <a:alpha val="70000"/>
            </a:srgbClr>
          </a:solidFill>
        </p:spPr>
        <p:txBody>
          <a:bodyPr/>
          <a:lstStyle>
            <a:lvl1pPr>
              <a:defRPr/>
            </a:lvl1pPr>
          </a:lstStyle>
          <a:p>
            <a:pPr lvl="0"/>
            <a:r>
              <a:rPr lang="en-US" dirty="0" smtClean="0"/>
              <a:t> </a:t>
            </a:r>
            <a:endParaRPr lang="en-US" dirty="0"/>
          </a:p>
        </p:txBody>
      </p:sp>
      <p:sp>
        <p:nvSpPr>
          <p:cNvPr id="16" name="テキスト プレースホルダー 10"/>
          <p:cNvSpPr>
            <a:spLocks noGrp="1"/>
          </p:cNvSpPr>
          <p:nvPr>
            <p:ph type="body" sz="quarter" idx="27" hasCustomPrompt="1"/>
          </p:nvPr>
        </p:nvSpPr>
        <p:spPr>
          <a:xfrm>
            <a:off x="3068073" y="6109253"/>
            <a:ext cx="1488392" cy="1488392"/>
          </a:xfrm>
          <a:blipFill>
            <a:blip r:embed="rId2"/>
            <a:stretch>
              <a:fillRect/>
            </a:stretch>
          </a:blipFill>
        </p:spPr>
        <p:txBody>
          <a:bodyPr/>
          <a:lstStyle>
            <a:lvl1pPr>
              <a:defRPr/>
            </a:lvl1pPr>
          </a:lstStyle>
          <a:p>
            <a:pPr lvl="0"/>
            <a:r>
              <a:rPr lang="en-US" dirty="0" smtClean="0"/>
              <a:t> </a:t>
            </a:r>
            <a:endParaRPr lang="en-US" dirty="0"/>
          </a:p>
        </p:txBody>
      </p:sp>
      <p:sp>
        <p:nvSpPr>
          <p:cNvPr id="15" name="図プレースホルダー 7"/>
          <p:cNvSpPr>
            <a:spLocks noGrp="1"/>
          </p:cNvSpPr>
          <p:nvPr>
            <p:ph type="pic" sz="quarter" idx="26" hasCustomPrompt="1"/>
          </p:nvPr>
        </p:nvSpPr>
        <p:spPr>
          <a:xfrm>
            <a:off x="3411485" y="6453136"/>
            <a:ext cx="801568" cy="800627"/>
          </a:xfrm>
        </p:spPr>
        <p:txBody>
          <a:bodyPr>
            <a:normAutofit/>
          </a:bodyPr>
          <a:lstStyle>
            <a:lvl1pPr>
              <a:defRPr sz="1800"/>
            </a:lvl1pPr>
          </a:lstStyle>
          <a:p>
            <a:r>
              <a:rPr kumimoji="1" lang="en-US" altLang="ja-JP" dirty="0" smtClean="0"/>
              <a:t>Icon</a:t>
            </a:r>
            <a:endParaRPr kumimoji="1" lang="ja-JP" altLang="en-US" dirty="0"/>
          </a:p>
        </p:txBody>
      </p:sp>
      <p:sp>
        <p:nvSpPr>
          <p:cNvPr id="17" name="テキスト プレースホルダー 10"/>
          <p:cNvSpPr>
            <a:spLocks noGrp="1"/>
          </p:cNvSpPr>
          <p:nvPr>
            <p:ph type="body" sz="quarter" idx="28" hasCustomPrompt="1"/>
          </p:nvPr>
        </p:nvSpPr>
        <p:spPr>
          <a:xfrm>
            <a:off x="8411452" y="6115157"/>
            <a:ext cx="1488392" cy="1488392"/>
          </a:xfrm>
          <a:blipFill>
            <a:blip r:embed="rId2"/>
            <a:stretch>
              <a:fillRect/>
            </a:stretch>
          </a:blipFill>
        </p:spPr>
        <p:txBody>
          <a:bodyPr/>
          <a:lstStyle>
            <a:lvl1pPr>
              <a:defRPr/>
            </a:lvl1pPr>
          </a:lstStyle>
          <a:p>
            <a:pPr lvl="0"/>
            <a:r>
              <a:rPr lang="en-US" dirty="0" smtClean="0"/>
              <a:t> </a:t>
            </a:r>
            <a:endParaRPr lang="en-US" dirty="0"/>
          </a:p>
        </p:txBody>
      </p:sp>
      <p:sp>
        <p:nvSpPr>
          <p:cNvPr id="18" name="図プレースホルダー 7"/>
          <p:cNvSpPr>
            <a:spLocks noGrp="1"/>
          </p:cNvSpPr>
          <p:nvPr>
            <p:ph type="pic" sz="quarter" idx="29" hasCustomPrompt="1"/>
          </p:nvPr>
        </p:nvSpPr>
        <p:spPr>
          <a:xfrm>
            <a:off x="8754864" y="6459040"/>
            <a:ext cx="801568" cy="800627"/>
          </a:xfrm>
        </p:spPr>
        <p:txBody>
          <a:bodyPr>
            <a:normAutofit/>
          </a:bodyPr>
          <a:lstStyle>
            <a:lvl1pPr>
              <a:defRPr sz="1800"/>
            </a:lvl1pPr>
          </a:lstStyle>
          <a:p>
            <a:r>
              <a:rPr kumimoji="1" lang="en-US" altLang="ja-JP" dirty="0" smtClean="0"/>
              <a:t>Icon</a:t>
            </a:r>
            <a:endParaRPr kumimoji="1" lang="ja-JP" altLang="en-US" dirty="0"/>
          </a:p>
        </p:txBody>
      </p:sp>
      <p:sp>
        <p:nvSpPr>
          <p:cNvPr id="19" name="テキスト プレースホルダー 10"/>
          <p:cNvSpPr>
            <a:spLocks noGrp="1"/>
          </p:cNvSpPr>
          <p:nvPr>
            <p:ph type="body" sz="quarter" idx="30" hasCustomPrompt="1"/>
          </p:nvPr>
        </p:nvSpPr>
        <p:spPr>
          <a:xfrm>
            <a:off x="13754831" y="6115157"/>
            <a:ext cx="1488392" cy="1488392"/>
          </a:xfrm>
          <a:blipFill>
            <a:blip r:embed="rId2"/>
            <a:stretch>
              <a:fillRect/>
            </a:stretch>
          </a:blipFill>
        </p:spPr>
        <p:txBody>
          <a:bodyPr/>
          <a:lstStyle>
            <a:lvl1pPr>
              <a:defRPr/>
            </a:lvl1pPr>
          </a:lstStyle>
          <a:p>
            <a:pPr lvl="0"/>
            <a:r>
              <a:rPr lang="en-US" dirty="0" smtClean="0"/>
              <a:t> </a:t>
            </a:r>
            <a:endParaRPr lang="en-US" dirty="0"/>
          </a:p>
        </p:txBody>
      </p:sp>
      <p:sp>
        <p:nvSpPr>
          <p:cNvPr id="20" name="図プレースホルダー 7"/>
          <p:cNvSpPr>
            <a:spLocks noGrp="1"/>
          </p:cNvSpPr>
          <p:nvPr>
            <p:ph type="pic" sz="quarter" idx="31" hasCustomPrompt="1"/>
          </p:nvPr>
        </p:nvSpPr>
        <p:spPr>
          <a:xfrm>
            <a:off x="14098243" y="6459040"/>
            <a:ext cx="801568" cy="800627"/>
          </a:xfrm>
        </p:spPr>
        <p:txBody>
          <a:bodyPr>
            <a:normAutofit/>
          </a:bodyPr>
          <a:lstStyle>
            <a:lvl1pPr>
              <a:defRPr sz="1800"/>
            </a:lvl1pPr>
          </a:lstStyle>
          <a:p>
            <a:r>
              <a:rPr kumimoji="1" lang="en-US" altLang="ja-JP" dirty="0" smtClean="0"/>
              <a:t>Icon</a:t>
            </a:r>
            <a:endParaRPr kumimoji="1" lang="ja-JP" altLang="en-US" dirty="0"/>
          </a:p>
        </p:txBody>
      </p:sp>
      <p:sp>
        <p:nvSpPr>
          <p:cNvPr id="21" name="テキスト プレースホルダー 5"/>
          <p:cNvSpPr>
            <a:spLocks noGrp="1"/>
          </p:cNvSpPr>
          <p:nvPr>
            <p:ph type="body" sz="quarter" idx="32" hasCustomPrompt="1"/>
          </p:nvPr>
        </p:nvSpPr>
        <p:spPr>
          <a:xfrm>
            <a:off x="1600141" y="7675464"/>
            <a:ext cx="4426857" cy="2295850"/>
          </a:xfrm>
          <a:noFill/>
        </p:spPr>
        <p:txBody>
          <a:bodyPr anchor="t">
            <a:noAutofit/>
          </a:bodyPr>
          <a:lstStyle>
            <a:lvl1pPr algn="ctr">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2" name="テキスト プレースホルダー 5"/>
          <p:cNvSpPr>
            <a:spLocks noGrp="1"/>
          </p:cNvSpPr>
          <p:nvPr>
            <p:ph type="body" sz="quarter" idx="33" hasCustomPrompt="1"/>
          </p:nvPr>
        </p:nvSpPr>
        <p:spPr>
          <a:xfrm>
            <a:off x="6942219" y="7675464"/>
            <a:ext cx="4426857" cy="2295850"/>
          </a:xfrm>
          <a:noFill/>
        </p:spPr>
        <p:txBody>
          <a:bodyPr anchor="t">
            <a:noAutofit/>
          </a:bodyPr>
          <a:lstStyle>
            <a:lvl1pPr algn="ctr">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3" name="テキスト プレースホルダー 5"/>
          <p:cNvSpPr>
            <a:spLocks noGrp="1"/>
          </p:cNvSpPr>
          <p:nvPr>
            <p:ph type="body" sz="quarter" idx="34" hasCustomPrompt="1"/>
          </p:nvPr>
        </p:nvSpPr>
        <p:spPr>
          <a:xfrm>
            <a:off x="12285598" y="7675464"/>
            <a:ext cx="4426857" cy="2295850"/>
          </a:xfrm>
          <a:noFill/>
        </p:spPr>
        <p:txBody>
          <a:bodyPr anchor="t">
            <a:noAutofit/>
          </a:bodyPr>
          <a:lstStyle>
            <a:lvl1pPr algn="ctr">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24" name="テキスト プレースホルダー 12"/>
          <p:cNvSpPr>
            <a:spLocks noGrp="1"/>
          </p:cNvSpPr>
          <p:nvPr>
            <p:ph type="body" sz="quarter" idx="24" hasCustomPrompt="1"/>
          </p:nvPr>
        </p:nvSpPr>
        <p:spPr>
          <a:xfrm>
            <a:off x="-7323" y="540159"/>
            <a:ext cx="11482903" cy="1998000"/>
          </a:xfrm>
          <a:blipFill>
            <a:blip r:embed="rId3"/>
            <a:srcRect/>
            <a:stretch>
              <a:fillRect l="-24300"/>
            </a:stretch>
          </a:blipFill>
        </p:spPr>
        <p:txBody>
          <a:bodyPr/>
          <a:lstStyle/>
          <a:p>
            <a:pPr lvl="0"/>
            <a:r>
              <a:rPr lang="en-US" dirty="0" smtClean="0"/>
              <a:t> </a:t>
            </a:r>
            <a:endParaRPr lang="en-US" dirty="0"/>
          </a:p>
        </p:txBody>
      </p:sp>
      <p:sp>
        <p:nvSpPr>
          <p:cNvPr id="25" name="タイトル 1"/>
          <p:cNvSpPr>
            <a:spLocks noGrp="1"/>
          </p:cNvSpPr>
          <p:nvPr>
            <p:ph type="title" hasCustomPrompt="1"/>
          </p:nvPr>
        </p:nvSpPr>
        <p:spPr>
          <a:xfrm rot="21420000">
            <a:off x="494590" y="730993"/>
            <a:ext cx="10726897" cy="1231200"/>
          </a:xfrm>
          <a:prstGeom prst="rect">
            <a:avLst/>
          </a:prstGeom>
        </p:spPr>
        <p:txBody>
          <a:bodyPr anchor="ctr"/>
          <a:lstStyle>
            <a:lvl1pPr algn="r">
              <a:defRPr spc="1000" baseline="0">
                <a:solidFill>
                  <a:schemeClr val="tx1"/>
                </a:solidFill>
              </a:defRPr>
            </a:lvl1pPr>
          </a:lstStyle>
          <a:p>
            <a:r>
              <a:rPr kumimoji="1" lang="en-US" altLang="ja-JP" dirty="0" smtClean="0"/>
              <a:t>TITLE GOES HERE</a:t>
            </a:r>
            <a:endParaRPr kumimoji="1" lang="ja-JP" altLang="en-US" dirty="0"/>
          </a:p>
        </p:txBody>
      </p:sp>
    </p:spTree>
    <p:extLst>
      <p:ext uri="{BB962C8B-B14F-4D97-AF65-F5344CB8AC3E}">
        <p14:creationId xmlns:p14="http://schemas.microsoft.com/office/powerpoint/2010/main" val="7520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outVertical)">
                                      <p:cBhvr>
                                        <p:cTn id="11" dur="500"/>
                                        <p:tgtEl>
                                          <p:spTgt spid="11"/>
                                        </p:tgtEl>
                                      </p:cBhvr>
                                    </p:animEffect>
                                  </p:childTnLst>
                                </p:cTn>
                              </p:par>
                            </p:childTnLst>
                          </p:cTn>
                        </p:par>
                        <p:par>
                          <p:cTn id="12" fill="hold">
                            <p:stCondLst>
                              <p:cond delay="1000"/>
                            </p:stCondLst>
                            <p:childTnLst>
                              <p:par>
                                <p:cTn id="13" presetID="31"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 calcmode="lin" valueType="num">
                                      <p:cBhvr>
                                        <p:cTn id="17" dur="500" fill="hold"/>
                                        <p:tgtEl>
                                          <p:spTgt spid="15"/>
                                        </p:tgtEl>
                                        <p:attrNameLst>
                                          <p:attrName>style.rotation</p:attrName>
                                        </p:attrNameLst>
                                      </p:cBhvr>
                                      <p:tavLst>
                                        <p:tav tm="0">
                                          <p:val>
                                            <p:fltVal val="90"/>
                                          </p:val>
                                        </p:tav>
                                        <p:tav tm="100000">
                                          <p:val>
                                            <p:fltVal val="0"/>
                                          </p:val>
                                        </p:tav>
                                      </p:tavLst>
                                    </p:anim>
                                    <p:animEffect transition="in" filter="fade">
                                      <p:cBhvr>
                                        <p:cTn id="18" dur="500"/>
                                        <p:tgtEl>
                                          <p:spTgt spid="15"/>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 calcmode="lin" valueType="num">
                                      <p:cBhvr>
                                        <p:cTn id="23" dur="500" fill="hold"/>
                                        <p:tgtEl>
                                          <p:spTgt spid="16"/>
                                        </p:tgtEl>
                                        <p:attrNameLst>
                                          <p:attrName>style.rotation</p:attrName>
                                        </p:attrNameLst>
                                      </p:cBhvr>
                                      <p:tavLst>
                                        <p:tav tm="0">
                                          <p:val>
                                            <p:fltVal val="90"/>
                                          </p:val>
                                        </p:tav>
                                        <p:tav tm="100000">
                                          <p:val>
                                            <p:fltVal val="0"/>
                                          </p:val>
                                        </p:tav>
                                      </p:tavLst>
                                    </p:anim>
                                    <p:animEffect transition="in" filter="fade">
                                      <p:cBhvr>
                                        <p:cTn id="24" dur="500"/>
                                        <p:tgtEl>
                                          <p:spTgt spid="16"/>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txEl>
                                              <p:pRg st="0" end="0"/>
                                            </p:txEl>
                                          </p:spTgt>
                                        </p:tgtEl>
                                        <p:attrNameLst>
                                          <p:attrName>style.visibility</p:attrName>
                                        </p:attrNameLst>
                                      </p:cBhvr>
                                      <p:to>
                                        <p:strVal val="visible"/>
                                      </p:to>
                                    </p:set>
                                    <p:animEffect transition="in" filter="wipe(left)">
                                      <p:cBhvr>
                                        <p:cTn id="28" dur="500"/>
                                        <p:tgtEl>
                                          <p:spTgt spid="21">
                                            <p:txEl>
                                              <p:pRg st="0" end="0"/>
                                            </p:txEl>
                                          </p:spTgt>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par>
                          <p:cTn id="33" fill="hold">
                            <p:stCondLst>
                              <p:cond delay="2500"/>
                            </p:stCondLst>
                            <p:childTnLst>
                              <p:par>
                                <p:cTn id="34" presetID="16" presetClass="entr" presetSubtype="37"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arn(outVertical)">
                                      <p:cBhvr>
                                        <p:cTn id="36" dur="500"/>
                                        <p:tgtEl>
                                          <p:spTgt spid="12"/>
                                        </p:tgtEl>
                                      </p:cBhvr>
                                    </p:animEffect>
                                  </p:childTnLst>
                                </p:cTn>
                              </p:par>
                            </p:childTnLst>
                          </p:cTn>
                        </p:par>
                        <p:par>
                          <p:cTn id="37" fill="hold">
                            <p:stCondLst>
                              <p:cond delay="3000"/>
                            </p:stCondLst>
                            <p:childTnLst>
                              <p:par>
                                <p:cTn id="38" presetID="31" presetClass="entr" presetSubtype="0"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 calcmode="lin" valueType="num">
                                      <p:cBhvr>
                                        <p:cTn id="42" dur="500" fill="hold"/>
                                        <p:tgtEl>
                                          <p:spTgt spid="18"/>
                                        </p:tgtEl>
                                        <p:attrNameLst>
                                          <p:attrName>style.rotation</p:attrName>
                                        </p:attrNameLst>
                                      </p:cBhvr>
                                      <p:tavLst>
                                        <p:tav tm="0">
                                          <p:val>
                                            <p:fltVal val="90"/>
                                          </p:val>
                                        </p:tav>
                                        <p:tav tm="100000">
                                          <p:val>
                                            <p:fltVal val="0"/>
                                          </p:val>
                                        </p:tav>
                                      </p:tavLst>
                                    </p:anim>
                                    <p:animEffect transition="in" filter="fade">
                                      <p:cBhvr>
                                        <p:cTn id="43" dur="500"/>
                                        <p:tgtEl>
                                          <p:spTgt spid="18"/>
                                        </p:tgtEl>
                                      </p:cBhvr>
                                    </p:animEffect>
                                  </p:childTnLst>
                                </p:cTn>
                              </p:par>
                              <p:par>
                                <p:cTn id="44" presetID="31"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 calcmode="lin" valueType="num">
                                      <p:cBhvr>
                                        <p:cTn id="48" dur="500" fill="hold"/>
                                        <p:tgtEl>
                                          <p:spTgt spid="17"/>
                                        </p:tgtEl>
                                        <p:attrNameLst>
                                          <p:attrName>style.rotation</p:attrName>
                                        </p:attrNameLst>
                                      </p:cBhvr>
                                      <p:tavLst>
                                        <p:tav tm="0">
                                          <p:val>
                                            <p:fltVal val="90"/>
                                          </p:val>
                                        </p:tav>
                                        <p:tav tm="100000">
                                          <p:val>
                                            <p:fltVal val="0"/>
                                          </p:val>
                                        </p:tav>
                                      </p:tavLst>
                                    </p:anim>
                                    <p:animEffect transition="in" filter="fade">
                                      <p:cBhvr>
                                        <p:cTn id="49" dur="500"/>
                                        <p:tgtEl>
                                          <p:spTgt spid="17"/>
                                        </p:tgtEl>
                                      </p:cBhvr>
                                    </p:animEffect>
                                  </p:childTnLst>
                                </p:cTn>
                              </p:par>
                            </p:childTnLst>
                          </p:cTn>
                        </p:par>
                        <p:par>
                          <p:cTn id="50" fill="hold">
                            <p:stCondLst>
                              <p:cond delay="3500"/>
                            </p:stCondLst>
                            <p:childTnLst>
                              <p:par>
                                <p:cTn id="51" presetID="22" presetClass="entr" presetSubtype="8" fill="hold" grpId="0" nodeType="after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wipe(left)">
                                      <p:cBhvr>
                                        <p:cTn id="53" dur="500"/>
                                        <p:tgtEl>
                                          <p:spTgt spid="22">
                                            <p:txEl>
                                              <p:pRg st="0" end="0"/>
                                            </p:txEl>
                                          </p:spTgt>
                                        </p:tgtEl>
                                      </p:cBhvr>
                                    </p:animEffect>
                                  </p:childTnLst>
                                </p:cTn>
                              </p:par>
                            </p:childTnLst>
                          </p:cTn>
                        </p:par>
                        <p:par>
                          <p:cTn id="54" fill="hold">
                            <p:stCondLst>
                              <p:cond delay="4000"/>
                            </p:stCondLst>
                            <p:childTnLst>
                              <p:par>
                                <p:cTn id="55" presetID="22" presetClass="entr" presetSubtype="4" fill="hold" grpId="0" nodeType="after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00"/>
                                        <p:tgtEl>
                                          <p:spTgt spid="9"/>
                                        </p:tgtEl>
                                      </p:cBhvr>
                                    </p:animEffect>
                                  </p:childTnLst>
                                </p:cTn>
                              </p:par>
                            </p:childTnLst>
                          </p:cTn>
                        </p:par>
                        <p:par>
                          <p:cTn id="58" fill="hold">
                            <p:stCondLst>
                              <p:cond delay="4500"/>
                            </p:stCondLst>
                            <p:childTnLst>
                              <p:par>
                                <p:cTn id="59" presetID="16" presetClass="entr" presetSubtype="37"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barn(outVertical)">
                                      <p:cBhvr>
                                        <p:cTn id="61" dur="500"/>
                                        <p:tgtEl>
                                          <p:spTgt spid="13"/>
                                        </p:tgtEl>
                                      </p:cBhvr>
                                    </p:animEffect>
                                  </p:childTnLst>
                                </p:cTn>
                              </p:par>
                            </p:childTnLst>
                          </p:cTn>
                        </p:par>
                        <p:par>
                          <p:cTn id="62" fill="hold">
                            <p:stCondLst>
                              <p:cond delay="5000"/>
                            </p:stCondLst>
                            <p:childTnLst>
                              <p:par>
                                <p:cTn id="63" presetID="31" presetClass="entr" presetSubtype="0"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p:cTn id="65" dur="500" fill="hold"/>
                                        <p:tgtEl>
                                          <p:spTgt spid="20"/>
                                        </p:tgtEl>
                                        <p:attrNameLst>
                                          <p:attrName>ppt_w</p:attrName>
                                        </p:attrNameLst>
                                      </p:cBhvr>
                                      <p:tavLst>
                                        <p:tav tm="0">
                                          <p:val>
                                            <p:fltVal val="0"/>
                                          </p:val>
                                        </p:tav>
                                        <p:tav tm="100000">
                                          <p:val>
                                            <p:strVal val="#ppt_w"/>
                                          </p:val>
                                        </p:tav>
                                      </p:tavLst>
                                    </p:anim>
                                    <p:anim calcmode="lin" valueType="num">
                                      <p:cBhvr>
                                        <p:cTn id="66" dur="500" fill="hold"/>
                                        <p:tgtEl>
                                          <p:spTgt spid="20"/>
                                        </p:tgtEl>
                                        <p:attrNameLst>
                                          <p:attrName>ppt_h</p:attrName>
                                        </p:attrNameLst>
                                      </p:cBhvr>
                                      <p:tavLst>
                                        <p:tav tm="0">
                                          <p:val>
                                            <p:fltVal val="0"/>
                                          </p:val>
                                        </p:tav>
                                        <p:tav tm="100000">
                                          <p:val>
                                            <p:strVal val="#ppt_h"/>
                                          </p:val>
                                        </p:tav>
                                      </p:tavLst>
                                    </p:anim>
                                    <p:anim calcmode="lin" valueType="num">
                                      <p:cBhvr>
                                        <p:cTn id="67" dur="500" fill="hold"/>
                                        <p:tgtEl>
                                          <p:spTgt spid="20"/>
                                        </p:tgtEl>
                                        <p:attrNameLst>
                                          <p:attrName>style.rotation</p:attrName>
                                        </p:attrNameLst>
                                      </p:cBhvr>
                                      <p:tavLst>
                                        <p:tav tm="0">
                                          <p:val>
                                            <p:fltVal val="90"/>
                                          </p:val>
                                        </p:tav>
                                        <p:tav tm="100000">
                                          <p:val>
                                            <p:fltVal val="0"/>
                                          </p:val>
                                        </p:tav>
                                      </p:tavLst>
                                    </p:anim>
                                    <p:animEffect transition="in" filter="fade">
                                      <p:cBhvr>
                                        <p:cTn id="68" dur="500"/>
                                        <p:tgtEl>
                                          <p:spTgt spid="20"/>
                                        </p:tgtEl>
                                      </p:cBhvr>
                                    </p:animEffect>
                                  </p:childTnLst>
                                </p:cTn>
                              </p:par>
                              <p:par>
                                <p:cTn id="69" presetID="31"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p:cTn id="71" dur="500" fill="hold"/>
                                        <p:tgtEl>
                                          <p:spTgt spid="19"/>
                                        </p:tgtEl>
                                        <p:attrNameLst>
                                          <p:attrName>ppt_w</p:attrName>
                                        </p:attrNameLst>
                                      </p:cBhvr>
                                      <p:tavLst>
                                        <p:tav tm="0">
                                          <p:val>
                                            <p:fltVal val="0"/>
                                          </p:val>
                                        </p:tav>
                                        <p:tav tm="100000">
                                          <p:val>
                                            <p:strVal val="#ppt_w"/>
                                          </p:val>
                                        </p:tav>
                                      </p:tavLst>
                                    </p:anim>
                                    <p:anim calcmode="lin" valueType="num">
                                      <p:cBhvr>
                                        <p:cTn id="72" dur="500" fill="hold"/>
                                        <p:tgtEl>
                                          <p:spTgt spid="19"/>
                                        </p:tgtEl>
                                        <p:attrNameLst>
                                          <p:attrName>ppt_h</p:attrName>
                                        </p:attrNameLst>
                                      </p:cBhvr>
                                      <p:tavLst>
                                        <p:tav tm="0">
                                          <p:val>
                                            <p:fltVal val="0"/>
                                          </p:val>
                                        </p:tav>
                                        <p:tav tm="100000">
                                          <p:val>
                                            <p:strVal val="#ppt_h"/>
                                          </p:val>
                                        </p:tav>
                                      </p:tavLst>
                                    </p:anim>
                                    <p:anim calcmode="lin" valueType="num">
                                      <p:cBhvr>
                                        <p:cTn id="73" dur="500" fill="hold"/>
                                        <p:tgtEl>
                                          <p:spTgt spid="19"/>
                                        </p:tgtEl>
                                        <p:attrNameLst>
                                          <p:attrName>style.rotation</p:attrName>
                                        </p:attrNameLst>
                                      </p:cBhvr>
                                      <p:tavLst>
                                        <p:tav tm="0">
                                          <p:val>
                                            <p:fltVal val="90"/>
                                          </p:val>
                                        </p:tav>
                                        <p:tav tm="100000">
                                          <p:val>
                                            <p:fltVal val="0"/>
                                          </p:val>
                                        </p:tav>
                                      </p:tavLst>
                                    </p:anim>
                                    <p:animEffect transition="in" filter="fade">
                                      <p:cBhvr>
                                        <p:cTn id="74" dur="500"/>
                                        <p:tgtEl>
                                          <p:spTgt spid="19"/>
                                        </p:tgtEl>
                                      </p:cBhvr>
                                    </p:animEffect>
                                  </p:childTnLst>
                                </p:cTn>
                              </p:par>
                            </p:childTnLst>
                          </p:cTn>
                        </p:par>
                        <p:par>
                          <p:cTn id="75" fill="hold">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23">
                                            <p:txEl>
                                              <p:pRg st="0" end="0"/>
                                            </p:txEl>
                                          </p:spTgt>
                                        </p:tgtEl>
                                        <p:attrNameLst>
                                          <p:attrName>style.visibility</p:attrName>
                                        </p:attrNameLst>
                                      </p:cBhvr>
                                      <p:to>
                                        <p:strVal val="visible"/>
                                      </p:to>
                                    </p:set>
                                    <p:animEffect transition="in" filter="wipe(left)">
                                      <p:cBhvr>
                                        <p:cTn id="78" dur="500"/>
                                        <p:tgtEl>
                                          <p:spTgt spid="23">
                                            <p:txEl>
                                              <p:pRg st="0" end="0"/>
                                            </p:txEl>
                                          </p:spTgt>
                                        </p:tgtEl>
                                      </p:cBhvr>
                                    </p:animEffect>
                                  </p:childTnLst>
                                </p:cTn>
                              </p:par>
                            </p:childTnLst>
                          </p:cTn>
                        </p:par>
                        <p:par>
                          <p:cTn id="79" fill="hold">
                            <p:stCondLst>
                              <p:cond delay="6000"/>
                            </p:stCondLst>
                            <p:childTnLst>
                              <p:par>
                                <p:cTn id="80" presetID="2" presetClass="entr" presetSubtype="8" decel="100000" fill="hold" grpId="0" nodeType="afterEffect">
                                  <p:stCondLst>
                                    <p:cond delay="250"/>
                                  </p:stCondLst>
                                  <p:childTnLst>
                                    <p:set>
                                      <p:cBhvr>
                                        <p:cTn id="81" dur="1" fill="hold">
                                          <p:stCondLst>
                                            <p:cond delay="0"/>
                                          </p:stCondLst>
                                        </p:cTn>
                                        <p:tgtEl>
                                          <p:spTgt spid="25"/>
                                        </p:tgtEl>
                                        <p:attrNameLst>
                                          <p:attrName>style.visibility</p:attrName>
                                        </p:attrNameLst>
                                      </p:cBhvr>
                                      <p:to>
                                        <p:strVal val="visible"/>
                                      </p:to>
                                    </p:set>
                                    <p:anim calcmode="lin" valueType="num">
                                      <p:cBhvr additive="base">
                                        <p:cTn id="82" dur="500" fill="hold"/>
                                        <p:tgtEl>
                                          <p:spTgt spid="25"/>
                                        </p:tgtEl>
                                        <p:attrNameLst>
                                          <p:attrName>ppt_x</p:attrName>
                                        </p:attrNameLst>
                                      </p:cBhvr>
                                      <p:tavLst>
                                        <p:tav tm="0">
                                          <p:val>
                                            <p:strVal val="0-#ppt_w/2"/>
                                          </p:val>
                                        </p:tav>
                                        <p:tav tm="100000">
                                          <p:val>
                                            <p:strVal val="#ppt_x"/>
                                          </p:val>
                                        </p:tav>
                                      </p:tavLst>
                                    </p:anim>
                                    <p:anim calcmode="lin" valueType="num">
                                      <p:cBhvr additive="base">
                                        <p:cTn id="83" dur="500" fill="hold"/>
                                        <p:tgtEl>
                                          <p:spTgt spid="25"/>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5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0-#ppt_w/2"/>
                                          </p:val>
                                        </p:tav>
                                        <p:tav tm="100000">
                                          <p:val>
                                            <p:strVal val="#ppt_x"/>
                                          </p:val>
                                        </p:tav>
                                      </p:tavLst>
                                    </p:anim>
                                    <p:anim calcmode="lin" valueType="num">
                                      <p:cBhvr additive="base">
                                        <p:cTn id="87"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tmplLst>
          <p:tmpl>
            <p:tnLst>
              <p:par>
                <p:cTn presetID="16" presetClass="entr" presetSubtype="37"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barn(outVertical)">
                      <p:cBhvr>
                        <p:cTn dur="500"/>
                        <p:tgtEl>
                          <p:spTgt spid="11"/>
                        </p:tgtEl>
                      </p:cBhvr>
                    </p:animEffect>
                  </p:childTnLst>
                </p:cTn>
              </p:par>
            </p:tnLst>
          </p:tmpl>
        </p:tmplLst>
      </p:bldP>
      <p:bldP spid="8" grpId="0" animBg="1"/>
      <p:bldP spid="9" grpId="0" animBg="1"/>
      <p:bldP spid="12" grpId="0" animBg="1">
        <p:tmplLst>
          <p:tmpl>
            <p:tnLst>
              <p:par>
                <p:cTn presetID="16" presetClass="entr" presetSubtype="37"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barn(outVertical)">
                      <p:cBhvr>
                        <p:cTn dur="500"/>
                        <p:tgtEl>
                          <p:spTgt spid="12"/>
                        </p:tgtEl>
                      </p:cBhvr>
                    </p:animEffect>
                  </p:childTnLst>
                </p:cTn>
              </p:par>
            </p:tnLst>
          </p:tmpl>
        </p:tmplLst>
      </p:bldP>
      <p:bldP spid="13" grpId="0" animBg="1">
        <p:tmplLst>
          <p:tmpl>
            <p:tnLst>
              <p:par>
                <p:cTn presetID="16" presetClass="entr" presetSubtype="37"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barn(outVertical)">
                      <p:cBhvr>
                        <p:cTn dur="500"/>
                        <p:tgtEl>
                          <p:spTgt spid="13"/>
                        </p:tgtEl>
                      </p:cBhvr>
                    </p:animEffect>
                  </p:childTnLst>
                </p:cTn>
              </p:par>
            </p:tnLst>
          </p:tmpl>
        </p:tmplLst>
      </p:bldP>
      <p:bldP spid="16" grpId="0" animBg="1">
        <p:tmplLst>
          <p:tmpl>
            <p:tnLst>
              <p:par>
                <p:cTn presetID="31"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anim calcmode="lin" valueType="num">
                      <p:cBhvr>
                        <p:cTn dur="500" fill="hold"/>
                        <p:tgtEl>
                          <p:spTgt spid="16"/>
                        </p:tgtEl>
                        <p:attrNameLst>
                          <p:attrName>style.rotation</p:attrName>
                        </p:attrNameLst>
                      </p:cBhvr>
                      <p:tavLst>
                        <p:tav tm="0">
                          <p:val>
                            <p:fltVal val="90"/>
                          </p:val>
                        </p:tav>
                        <p:tav tm="100000">
                          <p:val>
                            <p:fltVal val="0"/>
                          </p:val>
                        </p:tav>
                      </p:tavLst>
                    </p:anim>
                    <p:animEffect transition="in" filter="fade">
                      <p:cBhvr>
                        <p:cTn dur="500"/>
                        <p:tgtEl>
                          <p:spTgt spid="16"/>
                        </p:tgtEl>
                      </p:cBhvr>
                    </p:animEffect>
                  </p:childTnLst>
                </p:cTn>
              </p:par>
            </p:tnLst>
          </p:tmpl>
        </p:tmplLst>
      </p:bldP>
      <p:bldP spid="15" grpId="0"/>
      <p:bldP spid="17" grpId="0" animBg="1">
        <p:tmplLst>
          <p:tmpl>
            <p:tnLst>
              <p:par>
                <p:cTn presetID="3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p:cTn dur="500" fill="hold"/>
                        <p:tgtEl>
                          <p:spTgt spid="17"/>
                        </p:tgtEl>
                        <p:attrNameLst>
                          <p:attrName>ppt_w</p:attrName>
                        </p:attrNameLst>
                      </p:cBhvr>
                      <p:tavLst>
                        <p:tav tm="0">
                          <p:val>
                            <p:fltVal val="0"/>
                          </p:val>
                        </p:tav>
                        <p:tav tm="100000">
                          <p:val>
                            <p:strVal val="#ppt_w"/>
                          </p:val>
                        </p:tav>
                      </p:tavLst>
                    </p:anim>
                    <p:anim calcmode="lin" valueType="num">
                      <p:cBhvr>
                        <p:cTn dur="500" fill="hold"/>
                        <p:tgtEl>
                          <p:spTgt spid="17"/>
                        </p:tgtEl>
                        <p:attrNameLst>
                          <p:attrName>ppt_h</p:attrName>
                        </p:attrNameLst>
                      </p:cBhvr>
                      <p:tavLst>
                        <p:tav tm="0">
                          <p:val>
                            <p:fltVal val="0"/>
                          </p:val>
                        </p:tav>
                        <p:tav tm="100000">
                          <p:val>
                            <p:strVal val="#ppt_h"/>
                          </p:val>
                        </p:tav>
                      </p:tavLst>
                    </p:anim>
                    <p:anim calcmode="lin" valueType="num">
                      <p:cBhvr>
                        <p:cTn dur="500" fill="hold"/>
                        <p:tgtEl>
                          <p:spTgt spid="17"/>
                        </p:tgtEl>
                        <p:attrNameLst>
                          <p:attrName>style.rotation</p:attrName>
                        </p:attrNameLst>
                      </p:cBhvr>
                      <p:tavLst>
                        <p:tav tm="0">
                          <p:val>
                            <p:fltVal val="90"/>
                          </p:val>
                        </p:tav>
                        <p:tav tm="100000">
                          <p:val>
                            <p:fltVal val="0"/>
                          </p:val>
                        </p:tav>
                      </p:tavLst>
                    </p:anim>
                    <p:animEffect transition="in" filter="fade">
                      <p:cBhvr>
                        <p:cTn dur="500"/>
                        <p:tgtEl>
                          <p:spTgt spid="17"/>
                        </p:tgtEl>
                      </p:cBhvr>
                    </p:animEffect>
                  </p:childTnLst>
                </p:cTn>
              </p:par>
            </p:tnLst>
          </p:tmpl>
        </p:tmplLst>
      </p:bldP>
      <p:bldP spid="18" grpId="0"/>
      <p:bldP spid="19" grpId="0" animBg="1">
        <p:tmplLst>
          <p:tmpl>
            <p:tnLst>
              <p:par>
                <p:cTn presetID="31"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p:cTn dur="500" fill="hold"/>
                        <p:tgtEl>
                          <p:spTgt spid="19"/>
                        </p:tgtEl>
                        <p:attrNameLst>
                          <p:attrName>ppt_w</p:attrName>
                        </p:attrNameLst>
                      </p:cBhvr>
                      <p:tavLst>
                        <p:tav tm="0">
                          <p:val>
                            <p:fltVal val="0"/>
                          </p:val>
                        </p:tav>
                        <p:tav tm="100000">
                          <p:val>
                            <p:strVal val="#ppt_w"/>
                          </p:val>
                        </p:tav>
                      </p:tavLst>
                    </p:anim>
                    <p:anim calcmode="lin" valueType="num">
                      <p:cBhvr>
                        <p:cTn dur="500" fill="hold"/>
                        <p:tgtEl>
                          <p:spTgt spid="19"/>
                        </p:tgtEl>
                        <p:attrNameLst>
                          <p:attrName>ppt_h</p:attrName>
                        </p:attrNameLst>
                      </p:cBhvr>
                      <p:tavLst>
                        <p:tav tm="0">
                          <p:val>
                            <p:fltVal val="0"/>
                          </p:val>
                        </p:tav>
                        <p:tav tm="100000">
                          <p:val>
                            <p:strVal val="#ppt_h"/>
                          </p:val>
                        </p:tav>
                      </p:tavLst>
                    </p:anim>
                    <p:anim calcmode="lin" valueType="num">
                      <p:cBhvr>
                        <p:cTn dur="500" fill="hold"/>
                        <p:tgtEl>
                          <p:spTgt spid="19"/>
                        </p:tgtEl>
                        <p:attrNameLst>
                          <p:attrName>style.rotation</p:attrName>
                        </p:attrNameLst>
                      </p:cBhvr>
                      <p:tavLst>
                        <p:tav tm="0">
                          <p:val>
                            <p:fltVal val="90"/>
                          </p:val>
                        </p:tav>
                        <p:tav tm="100000">
                          <p:val>
                            <p:fltVal val="0"/>
                          </p:val>
                        </p:tav>
                      </p:tavLst>
                    </p:anim>
                    <p:animEffect transition="in" filter="fade">
                      <p:cBhvr>
                        <p:cTn dur="500"/>
                        <p:tgtEl>
                          <p:spTgt spid="19"/>
                        </p:tgtEl>
                      </p:cBhvr>
                    </p:animEffect>
                  </p:childTnLst>
                </p:cTn>
              </p:par>
            </p:tnLst>
          </p:tmpl>
        </p:tmplLst>
      </p:bldP>
      <p:bldP spid="20" grpId="0"/>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tmplLst>
          <p:tmpl>
            <p:tnLst>
              <p:par>
                <p:cTn presetID="2" presetClass="entr" presetSubtype="8"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rot="-180000">
            <a:off x="668304" y="555289"/>
            <a:ext cx="17023562" cy="9132506"/>
          </a:xfrm>
          <a:effectLst>
            <a:outerShdw blurRad="50800" dist="101600" dir="2700000" algn="tl" rotWithShape="0">
              <a:prstClr val="black">
                <a:alpha val="40000"/>
              </a:prstClr>
            </a:outerShdw>
          </a:effectLst>
        </p:spPr>
        <p:txBody>
          <a:bodyPr/>
          <a:lstStyle>
            <a:lvl1pPr>
              <a:defRPr baseline="0"/>
            </a:lvl1pPr>
          </a:lstStyle>
          <a:p>
            <a:r>
              <a:rPr kumimoji="1" lang="en-US" altLang="ja-JP" dirty="0" smtClean="0"/>
              <a:t>Add an image here</a:t>
            </a:r>
            <a:endParaRPr kumimoji="1" lang="ja-JP" altLang="en-US" dirty="0"/>
          </a:p>
        </p:txBody>
      </p:sp>
      <p:sp>
        <p:nvSpPr>
          <p:cNvPr id="14" name="テキスト プレースホルダー 13"/>
          <p:cNvSpPr>
            <a:spLocks noGrp="1"/>
          </p:cNvSpPr>
          <p:nvPr>
            <p:ph type="body" sz="quarter" idx="11" hasCustomPrompt="1"/>
          </p:nvPr>
        </p:nvSpPr>
        <p:spPr>
          <a:xfrm>
            <a:off x="1" y="7168725"/>
            <a:ext cx="18286412" cy="2197247"/>
          </a:xfrm>
          <a:blipFill>
            <a:blip r:embed="rId2"/>
            <a:stretch>
              <a:fillRect/>
            </a:stretch>
          </a:blipFill>
        </p:spPr>
        <p:txBody>
          <a:bodyPr/>
          <a:lstStyle/>
          <a:p>
            <a:pPr lvl="0"/>
            <a:r>
              <a:rPr kumimoji="1" lang="en-US" altLang="ja-JP" dirty="0" smtClean="0"/>
              <a:t> </a:t>
            </a:r>
            <a:endParaRPr kumimoji="1" lang="ja-JP" altLang="en-US" dirty="0"/>
          </a:p>
        </p:txBody>
      </p:sp>
      <p:sp>
        <p:nvSpPr>
          <p:cNvPr id="11" name="タイトル 1"/>
          <p:cNvSpPr>
            <a:spLocks noGrp="1"/>
          </p:cNvSpPr>
          <p:nvPr>
            <p:ph type="title" hasCustomPrompt="1"/>
          </p:nvPr>
        </p:nvSpPr>
        <p:spPr>
          <a:xfrm>
            <a:off x="2712946" y="7888805"/>
            <a:ext cx="15206235" cy="1260140"/>
          </a:xfrm>
          <a:prstGeom prst="rect">
            <a:avLst/>
          </a:prstGeom>
        </p:spPr>
        <p:txBody>
          <a:bodyPr anchor="ctr">
            <a:noAutofit/>
          </a:bodyPr>
          <a:lstStyle>
            <a:lvl1pPr algn="l">
              <a:defRPr sz="6600" kern="0" spc="1000" baseline="0">
                <a:solidFill>
                  <a:schemeClr val="bg1"/>
                </a:solidFill>
                <a:effectLst>
                  <a:outerShdw blurRad="50800" dist="25400" dir="2700000" algn="tl" rotWithShape="0">
                    <a:schemeClr val="tx1">
                      <a:alpha val="40000"/>
                    </a:schemeClr>
                  </a:outerShdw>
                </a:effectLst>
              </a:defRPr>
            </a:lvl1pPr>
          </a:lstStyle>
          <a:p>
            <a:r>
              <a:rPr kumimoji="1" lang="en-US" altLang="ja-JP" dirty="0" smtClean="0"/>
              <a:t>SUBSECTION NAME</a:t>
            </a:r>
            <a:endParaRPr kumimoji="1" lang="ja-JP" altLang="en-US" dirty="0"/>
          </a:p>
        </p:txBody>
      </p:sp>
      <p:sp>
        <p:nvSpPr>
          <p:cNvPr id="5" name="テキスト プレースホルダー 5"/>
          <p:cNvSpPr>
            <a:spLocks noGrp="1"/>
          </p:cNvSpPr>
          <p:nvPr>
            <p:ph type="body" sz="quarter" idx="12" hasCustomPrompt="1"/>
          </p:nvPr>
        </p:nvSpPr>
        <p:spPr>
          <a:xfrm>
            <a:off x="2712945" y="7528765"/>
            <a:ext cx="14740451" cy="575841"/>
          </a:xfrm>
        </p:spPr>
        <p:txBody>
          <a:bodyPr>
            <a:noAutofit/>
          </a:bodyPr>
          <a:lstStyle>
            <a:lvl1pPr algn="l">
              <a:spcBef>
                <a:spcPts val="0"/>
              </a:spcBef>
              <a:defRPr sz="2800" spc="600" baseline="0">
                <a:solidFill>
                  <a:schemeClr val="bg2"/>
                </a:solidFill>
                <a:effectLst>
                  <a:outerShdw blurRad="50800" dist="38100" dir="2700000" algn="tl" rotWithShape="0">
                    <a:schemeClr val="tx1">
                      <a:alpha val="75000"/>
                    </a:schemeClr>
                  </a:outerShdw>
                </a:effectLst>
              </a:defRPr>
            </a:lvl1pPr>
          </a:lstStyle>
          <a:p>
            <a:pPr lvl="0"/>
            <a:r>
              <a:rPr kumimoji="1" lang="en-US" altLang="ja-JP" dirty="0" smtClean="0"/>
              <a:t>SECTION NUMBER</a:t>
            </a:r>
            <a:endParaRPr kumimoji="1" lang="ja-JP" altLang="en-US" dirty="0" smtClean="0"/>
          </a:p>
        </p:txBody>
      </p:sp>
      <p:sp>
        <p:nvSpPr>
          <p:cNvPr id="6" name="図プレースホルダー 7"/>
          <p:cNvSpPr>
            <a:spLocks noGrp="1"/>
          </p:cNvSpPr>
          <p:nvPr>
            <p:ph type="pic" sz="quarter" idx="15" hasCustomPrompt="1"/>
          </p:nvPr>
        </p:nvSpPr>
        <p:spPr>
          <a:xfrm rot="21600000">
            <a:off x="952296" y="7483759"/>
            <a:ext cx="1575175" cy="1573323"/>
          </a:xfrm>
        </p:spPr>
        <p:txBody>
          <a:bodyPr>
            <a:normAutofit/>
          </a:bodyPr>
          <a:lstStyle>
            <a:lvl1pPr>
              <a:defRPr sz="18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315181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22" presetClass="entr" presetSubtype="2" fill="hold" grpId="0" nodeType="withEffect">
                                  <p:stCondLst>
                                    <p:cond delay="500"/>
                                  </p:stCondLst>
                                  <p:childTnLst>
                                    <p:set>
                                      <p:cBhvr>
                                        <p:cTn id="19" dur="1" fill="hold">
                                          <p:stCondLst>
                                            <p:cond delay="0"/>
                                          </p:stCondLst>
                                        </p:cTn>
                                        <p:tgtEl>
                                          <p:spTgt spid="6"/>
                                        </p:tgtEl>
                                        <p:attrNameLst>
                                          <p:attrName>style.visibility</p:attrName>
                                        </p:attrNameLst>
                                      </p:cBhvr>
                                      <p:to>
                                        <p:strVal val="visible"/>
                                      </p:to>
                                    </p:set>
                                    <p:animEffect transition="in" filter="wipe(right)">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tmplLst>
          <p:tmpl>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1"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pic>
        <p:nvPicPr>
          <p:cNvPr id="14" name="図 13"/>
          <p:cNvPicPr>
            <a:picLocks noChangeAspect="1"/>
          </p:cNvPicPr>
          <p:nvPr userDrawn="1"/>
        </p:nvPicPr>
        <p:blipFill rotWithShape="1">
          <a:blip r:embed="rId2">
            <a:extLst>
              <a:ext uri="{28A0092B-C50C-407E-A947-70E740481C1C}">
                <a14:useLocalDpi xmlns:a14="http://schemas.microsoft.com/office/drawing/2010/main" val="0"/>
              </a:ext>
            </a:extLst>
          </a:blip>
          <a:srcRect r="31291"/>
          <a:stretch/>
        </p:blipFill>
        <p:spPr>
          <a:xfrm>
            <a:off x="9330214" y="211792"/>
            <a:ext cx="8970486" cy="2011429"/>
          </a:xfrm>
          <a:prstGeom prst="rect">
            <a:avLst/>
          </a:prstGeom>
        </p:spPr>
      </p:pic>
      <p:sp>
        <p:nvSpPr>
          <p:cNvPr id="29" name="テキスト プレースホルダー 23"/>
          <p:cNvSpPr>
            <a:spLocks noGrp="1"/>
          </p:cNvSpPr>
          <p:nvPr>
            <p:ph type="body" sz="quarter" idx="24" hasCustomPrompt="1"/>
          </p:nvPr>
        </p:nvSpPr>
        <p:spPr>
          <a:xfrm rot="246221">
            <a:off x="9053316" y="2671008"/>
            <a:ext cx="8768499" cy="4710350"/>
          </a:xfrm>
          <a:blipFill>
            <a:blip r:embed="rId3"/>
            <a:stretch>
              <a:fillRect/>
            </a:stretch>
          </a:blipFill>
        </p:spPr>
        <p:txBody>
          <a:bodyPr/>
          <a:lstStyle/>
          <a:p>
            <a:pPr lvl="0"/>
            <a:r>
              <a:rPr kumimoji="1" lang="en-US" altLang="ja-JP" dirty="0" smtClean="0"/>
              <a:t> </a:t>
            </a:r>
            <a:endParaRPr kumimoji="1" lang="ja-JP" altLang="en-US" dirty="0"/>
          </a:p>
        </p:txBody>
      </p:sp>
      <p:sp>
        <p:nvSpPr>
          <p:cNvPr id="30" name="図プレースホルダー 8"/>
          <p:cNvSpPr>
            <a:spLocks noGrp="1"/>
          </p:cNvSpPr>
          <p:nvPr>
            <p:ph type="pic" sz="quarter" idx="25" hasCustomPrompt="1"/>
          </p:nvPr>
        </p:nvSpPr>
        <p:spPr>
          <a:xfrm rot="246221">
            <a:off x="9283474" y="2906178"/>
            <a:ext cx="8308182" cy="4240011"/>
          </a:xfrm>
        </p:spPr>
        <p:txBody>
          <a:bodyPr/>
          <a:lstStyle>
            <a:lvl1pPr>
              <a:defRPr/>
            </a:lvl1pPr>
          </a:lstStyle>
          <a:p>
            <a:r>
              <a:rPr kumimoji="1" lang="en-US" altLang="ja-JP" dirty="0" smtClean="0"/>
              <a:t>Add an image here</a:t>
            </a:r>
            <a:endParaRPr kumimoji="1" lang="ja-JP" altLang="en-US" dirty="0"/>
          </a:p>
        </p:txBody>
      </p:sp>
      <p:sp>
        <p:nvSpPr>
          <p:cNvPr id="27" name="テキスト プレースホルダー 23"/>
          <p:cNvSpPr>
            <a:spLocks noGrp="1"/>
          </p:cNvSpPr>
          <p:nvPr>
            <p:ph type="body" sz="quarter" idx="22" hasCustomPrompt="1"/>
          </p:nvPr>
        </p:nvSpPr>
        <p:spPr>
          <a:xfrm rot="21198624">
            <a:off x="618497" y="1786978"/>
            <a:ext cx="8768499" cy="4710350"/>
          </a:xfrm>
          <a:blipFill>
            <a:blip r:embed="rId3"/>
            <a:stretch>
              <a:fillRect/>
            </a:stretch>
          </a:blipFill>
        </p:spPr>
        <p:txBody>
          <a:bodyPr/>
          <a:lstStyle/>
          <a:p>
            <a:pPr lvl="0"/>
            <a:r>
              <a:rPr kumimoji="1" lang="en-US" altLang="ja-JP" dirty="0" smtClean="0"/>
              <a:t> </a:t>
            </a:r>
            <a:endParaRPr kumimoji="1" lang="ja-JP" altLang="en-US" dirty="0"/>
          </a:p>
        </p:txBody>
      </p:sp>
      <p:sp>
        <p:nvSpPr>
          <p:cNvPr id="28" name="図プレースホルダー 8"/>
          <p:cNvSpPr>
            <a:spLocks noGrp="1"/>
          </p:cNvSpPr>
          <p:nvPr>
            <p:ph type="pic" sz="quarter" idx="23" hasCustomPrompt="1"/>
          </p:nvPr>
        </p:nvSpPr>
        <p:spPr>
          <a:xfrm rot="21198624">
            <a:off x="848655" y="2022148"/>
            <a:ext cx="8308182" cy="4240011"/>
          </a:xfrm>
        </p:spPr>
        <p:txBody>
          <a:bodyPr/>
          <a:lstStyle>
            <a:lvl1pPr>
              <a:defRPr/>
            </a:lvl1pPr>
          </a:lstStyle>
          <a:p>
            <a:r>
              <a:rPr kumimoji="1" lang="en-US" altLang="ja-JP" dirty="0" smtClean="0"/>
              <a:t>Add an image here</a:t>
            </a:r>
            <a:endParaRPr kumimoji="1" lang="ja-JP" altLang="en-US" dirty="0"/>
          </a:p>
        </p:txBody>
      </p:sp>
      <p:sp>
        <p:nvSpPr>
          <p:cNvPr id="24" name="テキスト プレースホルダー 23"/>
          <p:cNvSpPr>
            <a:spLocks noGrp="1"/>
          </p:cNvSpPr>
          <p:nvPr>
            <p:ph type="body" sz="quarter" idx="21" hasCustomPrompt="1"/>
          </p:nvPr>
        </p:nvSpPr>
        <p:spPr>
          <a:xfrm rot="21392017">
            <a:off x="4533131" y="4660564"/>
            <a:ext cx="8768499" cy="4710350"/>
          </a:xfrm>
          <a:blipFill>
            <a:blip r:embed="rId3"/>
            <a:stretch>
              <a:fillRect/>
            </a:stretch>
          </a:blipFill>
        </p:spPr>
        <p:txBody>
          <a:bodyPr/>
          <a:lstStyle/>
          <a:p>
            <a:pPr lvl="0"/>
            <a:r>
              <a:rPr kumimoji="1" lang="en-US" altLang="ja-JP" dirty="0" smtClean="0"/>
              <a:t> </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12" name="タイトル 1"/>
          <p:cNvSpPr>
            <a:spLocks noGrp="1"/>
          </p:cNvSpPr>
          <p:nvPr>
            <p:ph type="title" hasCustomPrompt="1"/>
          </p:nvPr>
        </p:nvSpPr>
        <p:spPr>
          <a:xfrm rot="21420000">
            <a:off x="9671674" y="887141"/>
            <a:ext cx="8424493" cy="915119"/>
          </a:xfrm>
          <a:prstGeom prst="rect">
            <a:avLst/>
          </a:prstGeom>
        </p:spPr>
        <p:txBody>
          <a:bodyPr/>
          <a:lstStyle>
            <a:lvl1pPr algn="l">
              <a:defRPr spc="1000" baseline="0">
                <a:solidFill>
                  <a:schemeClr val="tx1"/>
                </a:solidFill>
              </a:defRPr>
            </a:lvl1pPr>
          </a:lstStyle>
          <a:p>
            <a:r>
              <a:rPr kumimoji="1" lang="en-US" altLang="ja-JP" dirty="0" smtClean="0"/>
              <a:t>TITLE GOES HERE</a:t>
            </a:r>
            <a:endParaRPr kumimoji="1" lang="ja-JP" altLang="en-US" dirty="0"/>
          </a:p>
        </p:txBody>
      </p:sp>
      <p:sp>
        <p:nvSpPr>
          <p:cNvPr id="11" name="図プレースホルダー 8"/>
          <p:cNvSpPr>
            <a:spLocks noGrp="1"/>
          </p:cNvSpPr>
          <p:nvPr>
            <p:ph type="pic" sz="quarter" idx="20" hasCustomPrompt="1"/>
          </p:nvPr>
        </p:nvSpPr>
        <p:spPr>
          <a:xfrm rot="21392017">
            <a:off x="4763289" y="4895734"/>
            <a:ext cx="8308182" cy="4240011"/>
          </a:xfrm>
        </p:spPr>
        <p:txBody>
          <a:bodyPr/>
          <a:lstStyle>
            <a:lvl1pPr>
              <a:defRPr/>
            </a:lvl1pPr>
          </a:lstStyle>
          <a:p>
            <a:r>
              <a:rPr kumimoji="1" lang="en-US" altLang="ja-JP" dirty="0" smtClean="0"/>
              <a:t>Add an image here</a:t>
            </a:r>
            <a:endParaRPr kumimoji="1" lang="ja-JP" altLang="en-US" dirty="0"/>
          </a:p>
        </p:txBody>
      </p:sp>
    </p:spTree>
    <p:extLst>
      <p:ext uri="{BB962C8B-B14F-4D97-AF65-F5344CB8AC3E}">
        <p14:creationId xmlns:p14="http://schemas.microsoft.com/office/powerpoint/2010/main" val="308447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3" decel="100000"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1+#ppt_w/2"/>
                                          </p:val>
                                        </p:tav>
                                        <p:tav tm="100000">
                                          <p:val>
                                            <p:strVal val="#ppt_x"/>
                                          </p:val>
                                        </p:tav>
                                      </p:tavLst>
                                    </p:anim>
                                    <p:anim calcmode="lin" valueType="num">
                                      <p:cBhvr additive="base">
                                        <p:cTn id="17" dur="500" fill="hold"/>
                                        <p:tgtEl>
                                          <p:spTgt spid="30"/>
                                        </p:tgtEl>
                                        <p:attrNameLst>
                                          <p:attrName>ppt_y</p:attrName>
                                        </p:attrNameLst>
                                      </p:cBhvr>
                                      <p:tavLst>
                                        <p:tav tm="0">
                                          <p:val>
                                            <p:strVal val="0-#ppt_h/2"/>
                                          </p:val>
                                        </p:tav>
                                        <p:tav tm="100000">
                                          <p:val>
                                            <p:strVal val="#ppt_y"/>
                                          </p:val>
                                        </p:tav>
                                      </p:tavLst>
                                    </p:anim>
                                  </p:childTnLst>
                                </p:cTn>
                              </p:par>
                              <p:par>
                                <p:cTn id="18" presetID="2" presetClass="entr" presetSubtype="3" decel="10000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500" fill="hold"/>
                                        <p:tgtEl>
                                          <p:spTgt spid="29"/>
                                        </p:tgtEl>
                                        <p:attrNameLst>
                                          <p:attrName>ppt_x</p:attrName>
                                        </p:attrNameLst>
                                      </p:cBhvr>
                                      <p:tavLst>
                                        <p:tav tm="0">
                                          <p:val>
                                            <p:strVal val="1+#ppt_w/2"/>
                                          </p:val>
                                        </p:tav>
                                        <p:tav tm="100000">
                                          <p:val>
                                            <p:strVal val="#ppt_x"/>
                                          </p:val>
                                        </p:tav>
                                      </p:tavLst>
                                    </p:anim>
                                    <p:anim calcmode="lin" valueType="num">
                                      <p:cBhvr additive="base">
                                        <p:cTn id="21" dur="500" fill="hold"/>
                                        <p:tgtEl>
                                          <p:spTgt spid="29"/>
                                        </p:tgtEl>
                                        <p:attrNameLst>
                                          <p:attrName>ppt_y</p:attrName>
                                        </p:attrNameLst>
                                      </p:cBhvr>
                                      <p:tavLst>
                                        <p:tav tm="0">
                                          <p:val>
                                            <p:strVal val="0-#ppt_h/2"/>
                                          </p:val>
                                        </p:tav>
                                        <p:tav tm="100000">
                                          <p:val>
                                            <p:strVal val="#ppt_y"/>
                                          </p:val>
                                        </p:tav>
                                      </p:tavLst>
                                    </p:anim>
                                  </p:childTnLst>
                                </p:cTn>
                              </p:par>
                              <p:par>
                                <p:cTn id="22" presetID="2" presetClass="entr" presetSubtype="8" decel="100000" fill="hold" grpId="0" nodeType="withEffect">
                                  <p:stCondLst>
                                    <p:cond delay="10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0-#ppt_w/2"/>
                                          </p:val>
                                        </p:tav>
                                        <p:tav tm="100000">
                                          <p:val>
                                            <p:strVal val="#ppt_x"/>
                                          </p:val>
                                        </p:tav>
                                      </p:tavLst>
                                    </p:anim>
                                    <p:anim calcmode="lin" valueType="num">
                                      <p:cBhvr additive="base">
                                        <p:cTn id="25" dur="500" fill="hold"/>
                                        <p:tgtEl>
                                          <p:spTgt spid="28"/>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10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fill="hold"/>
                                        <p:tgtEl>
                                          <p:spTgt spid="27"/>
                                        </p:tgtEl>
                                        <p:attrNameLst>
                                          <p:attrName>ppt_x</p:attrName>
                                        </p:attrNameLst>
                                      </p:cBhvr>
                                      <p:tavLst>
                                        <p:tav tm="0">
                                          <p:val>
                                            <p:strVal val="0-#ppt_w/2"/>
                                          </p:val>
                                        </p:tav>
                                        <p:tav tm="100000">
                                          <p:val>
                                            <p:strVal val="#ppt_x"/>
                                          </p:val>
                                        </p:tav>
                                      </p:tavLst>
                                    </p:anim>
                                    <p:anim calcmode="lin" valueType="num">
                                      <p:cBhvr additive="base">
                                        <p:cTn id="29" dur="500" fill="hold"/>
                                        <p:tgtEl>
                                          <p:spTgt spid="27"/>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20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par>
                                <p:cTn id="34" presetID="2" presetClass="entr" presetSubtype="4" decel="100000" fill="hold" grpId="0" nodeType="withEffect">
                                  <p:stCondLst>
                                    <p:cond delay="20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tmplLst>
          <p:tmpl>
            <p:tnLst>
              <p:par>
                <p:cTn presetID="2" presetClass="entr" presetSubtype="3"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p:bldP spid="27" grpId="0" animBg="1">
        <p:tmplLst>
          <p:tmpl>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bldP spid="24" grpId="0" animBg="1">
        <p:tmplLst>
          <p:tmpl>
            <p:tnLst>
              <p:par>
                <p:cTn presetID="2" presetClass="entr" presetSubtype="4" decel="100000" fill="hold" nodeType="withEffect">
                  <p:stCondLst>
                    <p:cond delay="2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12" grpId="0"/>
      <p:bldP spid="11"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18" name="正方形/長方形 17"/>
          <p:cNvSpPr/>
          <p:nvPr userDrawn="1"/>
        </p:nvSpPr>
        <p:spPr>
          <a:xfrm>
            <a:off x="0" y="2668225"/>
            <a:ext cx="18286413" cy="589565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テキスト プレースホルダー 5"/>
          <p:cNvSpPr>
            <a:spLocks noGrp="1"/>
          </p:cNvSpPr>
          <p:nvPr>
            <p:ph type="body" sz="quarter" idx="13" hasCustomPrompt="1"/>
          </p:nvPr>
        </p:nvSpPr>
        <p:spPr>
          <a:xfrm>
            <a:off x="10628371" y="5215902"/>
            <a:ext cx="6745229" cy="3077948"/>
          </a:xfrm>
          <a:noFill/>
        </p:spPr>
        <p:txBody>
          <a:bodyPr anchor="t">
            <a:noAutofit/>
          </a:bodyPr>
          <a:lstStyle>
            <a:lvl1pPr>
              <a:lnSpc>
                <a:spcPct val="120000"/>
              </a:lnSpc>
              <a:spcBef>
                <a:spcPts val="60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13" name="テキスト プレースホルダー 23"/>
          <p:cNvSpPr>
            <a:spLocks noGrp="1"/>
          </p:cNvSpPr>
          <p:nvPr>
            <p:ph type="body" sz="quarter" idx="28" hasCustomPrompt="1"/>
          </p:nvPr>
        </p:nvSpPr>
        <p:spPr>
          <a:xfrm rot="21232321">
            <a:off x="138901" y="5299317"/>
            <a:ext cx="5332551" cy="2864593"/>
          </a:xfrm>
          <a:blipFill>
            <a:blip r:embed="rId2"/>
            <a:stretch>
              <a:fillRect/>
            </a:stretch>
          </a:blipFill>
        </p:spPr>
        <p:txBody>
          <a:bodyPr/>
          <a:lstStyle/>
          <a:p>
            <a:pPr lvl="0"/>
            <a:r>
              <a:rPr kumimoji="1" lang="en-US" altLang="ja-JP" dirty="0" smtClean="0"/>
              <a:t> </a:t>
            </a:r>
            <a:endParaRPr kumimoji="1" lang="ja-JP" altLang="en-US" dirty="0"/>
          </a:p>
        </p:txBody>
      </p:sp>
      <p:sp>
        <p:nvSpPr>
          <p:cNvPr id="14" name="図プレースホルダー 8"/>
          <p:cNvSpPr>
            <a:spLocks noGrp="1"/>
          </p:cNvSpPr>
          <p:nvPr>
            <p:ph type="pic" sz="quarter" idx="29" hasCustomPrompt="1"/>
          </p:nvPr>
        </p:nvSpPr>
        <p:spPr>
          <a:xfrm rot="21232321">
            <a:off x="351845" y="5488298"/>
            <a:ext cx="4906663" cy="2486630"/>
          </a:xfrm>
        </p:spPr>
        <p:txBody>
          <a:bodyPr/>
          <a:lstStyle>
            <a:lvl1pPr>
              <a:defRPr/>
            </a:lvl1pPr>
          </a:lstStyle>
          <a:p>
            <a:r>
              <a:rPr kumimoji="1" lang="en-US" altLang="ja-JP" dirty="0" smtClean="0"/>
              <a:t>Add an image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5" name="テキスト プレースホルダー 23"/>
          <p:cNvSpPr>
            <a:spLocks noGrp="1"/>
          </p:cNvSpPr>
          <p:nvPr>
            <p:ph type="body" sz="quarter" idx="21" hasCustomPrompt="1"/>
          </p:nvPr>
        </p:nvSpPr>
        <p:spPr>
          <a:xfrm rot="21392017">
            <a:off x="900048" y="600081"/>
            <a:ext cx="5332551" cy="2864593"/>
          </a:xfrm>
          <a:blipFill>
            <a:blip r:embed="rId2"/>
            <a:stretch>
              <a:fillRect/>
            </a:stretch>
          </a:blipFill>
        </p:spPr>
        <p:txBody>
          <a:bodyPr/>
          <a:lstStyle/>
          <a:p>
            <a:pPr lvl="0"/>
            <a:r>
              <a:rPr kumimoji="1" lang="en-US" altLang="ja-JP" dirty="0" smtClean="0"/>
              <a:t> </a:t>
            </a:r>
            <a:endParaRPr kumimoji="1" lang="ja-JP" altLang="en-US" dirty="0"/>
          </a:p>
        </p:txBody>
      </p:sp>
      <p:sp>
        <p:nvSpPr>
          <p:cNvPr id="6" name="図プレースホルダー 8"/>
          <p:cNvSpPr>
            <a:spLocks noGrp="1"/>
          </p:cNvSpPr>
          <p:nvPr>
            <p:ph type="pic" sz="quarter" idx="20" hasCustomPrompt="1"/>
          </p:nvPr>
        </p:nvSpPr>
        <p:spPr>
          <a:xfrm rot="21392017">
            <a:off x="1112992" y="789062"/>
            <a:ext cx="4906663" cy="2486630"/>
          </a:xfrm>
        </p:spPr>
        <p:txBody>
          <a:bodyPr/>
          <a:lstStyle>
            <a:lvl1pPr>
              <a:defRPr/>
            </a:lvl1pPr>
          </a:lstStyle>
          <a:p>
            <a:r>
              <a:rPr kumimoji="1" lang="en-US" altLang="ja-JP" dirty="0" smtClean="0"/>
              <a:t>Add an image here</a:t>
            </a:r>
            <a:endParaRPr kumimoji="1" lang="ja-JP" altLang="en-US" dirty="0"/>
          </a:p>
        </p:txBody>
      </p:sp>
      <p:sp>
        <p:nvSpPr>
          <p:cNvPr id="7" name="テキスト プレースホルダー 23"/>
          <p:cNvSpPr>
            <a:spLocks noGrp="1"/>
          </p:cNvSpPr>
          <p:nvPr>
            <p:ph type="body" sz="quarter" idx="22" hasCustomPrompt="1"/>
          </p:nvPr>
        </p:nvSpPr>
        <p:spPr>
          <a:xfrm rot="586530">
            <a:off x="4605241" y="2292673"/>
            <a:ext cx="5332551" cy="2864593"/>
          </a:xfrm>
          <a:blipFill>
            <a:blip r:embed="rId2"/>
            <a:stretch>
              <a:fillRect/>
            </a:stretch>
          </a:blipFill>
        </p:spPr>
        <p:txBody>
          <a:bodyPr/>
          <a:lstStyle/>
          <a:p>
            <a:pPr lvl="0"/>
            <a:r>
              <a:rPr kumimoji="1" lang="en-US" altLang="ja-JP" dirty="0" smtClean="0"/>
              <a:t> </a:t>
            </a:r>
            <a:endParaRPr kumimoji="1" lang="ja-JP" altLang="en-US" dirty="0"/>
          </a:p>
        </p:txBody>
      </p:sp>
      <p:sp>
        <p:nvSpPr>
          <p:cNvPr id="8" name="図プレースホルダー 8"/>
          <p:cNvSpPr>
            <a:spLocks noGrp="1"/>
          </p:cNvSpPr>
          <p:nvPr>
            <p:ph type="pic" sz="quarter" idx="23" hasCustomPrompt="1"/>
          </p:nvPr>
        </p:nvSpPr>
        <p:spPr>
          <a:xfrm rot="586530">
            <a:off x="4818185" y="2481654"/>
            <a:ext cx="4906663" cy="2486630"/>
          </a:xfrm>
        </p:spPr>
        <p:txBody>
          <a:bodyPr/>
          <a:lstStyle>
            <a:lvl1pPr>
              <a:defRPr/>
            </a:lvl1pPr>
          </a:lstStyle>
          <a:p>
            <a:r>
              <a:rPr kumimoji="1" lang="en-US" altLang="ja-JP" dirty="0" smtClean="0"/>
              <a:t>Add an image here</a:t>
            </a:r>
            <a:endParaRPr kumimoji="1" lang="ja-JP" altLang="en-US" dirty="0"/>
          </a:p>
        </p:txBody>
      </p:sp>
      <p:sp>
        <p:nvSpPr>
          <p:cNvPr id="9" name="テキスト プレースホルダー 23"/>
          <p:cNvSpPr>
            <a:spLocks noGrp="1"/>
          </p:cNvSpPr>
          <p:nvPr>
            <p:ph type="body" sz="quarter" idx="24" hasCustomPrompt="1"/>
          </p:nvPr>
        </p:nvSpPr>
        <p:spPr>
          <a:xfrm rot="992453">
            <a:off x="1864595" y="3607255"/>
            <a:ext cx="5866796" cy="3151584"/>
          </a:xfrm>
          <a:blipFill>
            <a:blip r:embed="rId2"/>
            <a:stretch>
              <a:fillRect/>
            </a:stretch>
          </a:blipFill>
        </p:spPr>
        <p:txBody>
          <a:bodyPr/>
          <a:lstStyle/>
          <a:p>
            <a:pPr lvl="0"/>
            <a:r>
              <a:rPr kumimoji="1" lang="en-US" altLang="ja-JP" dirty="0" smtClean="0"/>
              <a:t> </a:t>
            </a:r>
            <a:endParaRPr kumimoji="1" lang="ja-JP" altLang="en-US" dirty="0"/>
          </a:p>
        </p:txBody>
      </p:sp>
      <p:sp>
        <p:nvSpPr>
          <p:cNvPr id="10" name="図プレースホルダー 8"/>
          <p:cNvSpPr>
            <a:spLocks noGrp="1"/>
          </p:cNvSpPr>
          <p:nvPr>
            <p:ph type="pic" sz="quarter" idx="25" hasCustomPrompt="1"/>
          </p:nvPr>
        </p:nvSpPr>
        <p:spPr>
          <a:xfrm rot="992453">
            <a:off x="2067379" y="3799209"/>
            <a:ext cx="5461228" cy="2767676"/>
          </a:xfrm>
        </p:spPr>
        <p:txBody>
          <a:bodyPr/>
          <a:lstStyle>
            <a:lvl1pPr>
              <a:defRPr/>
            </a:lvl1pPr>
          </a:lstStyle>
          <a:p>
            <a:r>
              <a:rPr kumimoji="1" lang="en-US" altLang="ja-JP" dirty="0" smtClean="0"/>
              <a:t>Add an image here</a:t>
            </a:r>
            <a:endParaRPr kumimoji="1" lang="ja-JP" altLang="en-US" dirty="0"/>
          </a:p>
        </p:txBody>
      </p:sp>
      <p:sp>
        <p:nvSpPr>
          <p:cNvPr id="11" name="テキスト プレースホルダー 23"/>
          <p:cNvSpPr>
            <a:spLocks noGrp="1"/>
          </p:cNvSpPr>
          <p:nvPr>
            <p:ph type="body" sz="quarter" idx="26" hasCustomPrompt="1"/>
          </p:nvPr>
        </p:nvSpPr>
        <p:spPr>
          <a:xfrm rot="21408216">
            <a:off x="4332815" y="6271778"/>
            <a:ext cx="5866796" cy="3151584"/>
          </a:xfrm>
          <a:blipFill>
            <a:blip r:embed="rId2"/>
            <a:stretch>
              <a:fillRect/>
            </a:stretch>
          </a:blipFill>
        </p:spPr>
        <p:txBody>
          <a:bodyPr/>
          <a:lstStyle/>
          <a:p>
            <a:pPr lvl="0"/>
            <a:r>
              <a:rPr kumimoji="1" lang="en-US" altLang="ja-JP" dirty="0" smtClean="0"/>
              <a:t> </a:t>
            </a:r>
            <a:endParaRPr kumimoji="1" lang="ja-JP" altLang="en-US" dirty="0"/>
          </a:p>
        </p:txBody>
      </p:sp>
      <p:sp>
        <p:nvSpPr>
          <p:cNvPr id="12" name="図プレースホルダー 8"/>
          <p:cNvSpPr>
            <a:spLocks noGrp="1"/>
          </p:cNvSpPr>
          <p:nvPr>
            <p:ph type="pic" sz="quarter" idx="27" hasCustomPrompt="1"/>
          </p:nvPr>
        </p:nvSpPr>
        <p:spPr>
          <a:xfrm rot="21408216">
            <a:off x="4535599" y="6463732"/>
            <a:ext cx="5461228" cy="2767676"/>
          </a:xfrm>
        </p:spPr>
        <p:txBody>
          <a:bodyPr/>
          <a:lstStyle>
            <a:lvl1pPr>
              <a:defRPr/>
            </a:lvl1pPr>
          </a:lstStyle>
          <a:p>
            <a:r>
              <a:rPr kumimoji="1" lang="en-US" altLang="ja-JP" dirty="0" smtClean="0"/>
              <a:t>Add an image here</a:t>
            </a:r>
            <a:endParaRPr kumimoji="1" lang="ja-JP" altLang="en-US" dirty="0"/>
          </a:p>
        </p:txBody>
      </p:sp>
      <p:pic>
        <p:nvPicPr>
          <p:cNvPr id="15" name="図 14"/>
          <p:cNvPicPr>
            <a:picLocks noChangeAspect="1"/>
          </p:cNvPicPr>
          <p:nvPr userDrawn="1"/>
        </p:nvPicPr>
        <p:blipFill rotWithShape="1">
          <a:blip r:embed="rId3">
            <a:extLst>
              <a:ext uri="{28A0092B-C50C-407E-A947-70E740481C1C}">
                <a14:useLocalDpi xmlns:a14="http://schemas.microsoft.com/office/drawing/2010/main" val="0"/>
              </a:ext>
            </a:extLst>
          </a:blip>
          <a:srcRect r="17886"/>
          <a:stretch/>
        </p:blipFill>
        <p:spPr>
          <a:xfrm>
            <a:off x="7565711" y="290892"/>
            <a:ext cx="10720702" cy="2011429"/>
          </a:xfrm>
          <a:prstGeom prst="rect">
            <a:avLst/>
          </a:prstGeom>
        </p:spPr>
      </p:pic>
      <p:sp>
        <p:nvSpPr>
          <p:cNvPr id="16" name="タイトル 1"/>
          <p:cNvSpPr>
            <a:spLocks noGrp="1"/>
          </p:cNvSpPr>
          <p:nvPr>
            <p:ph type="title" hasCustomPrompt="1"/>
          </p:nvPr>
        </p:nvSpPr>
        <p:spPr>
          <a:xfrm rot="21420000">
            <a:off x="7917704" y="965039"/>
            <a:ext cx="10097937" cy="856597"/>
          </a:xfrm>
          <a:prstGeom prst="rect">
            <a:avLst/>
          </a:prstGeom>
        </p:spPr>
        <p:txBody>
          <a:bodyPr anchor="b"/>
          <a:lstStyle>
            <a:lvl1pPr>
              <a:defRPr spc="1000" baseline="0">
                <a:solidFill>
                  <a:schemeClr val="tx1"/>
                </a:solidFill>
                <a:effectLst/>
              </a:defRPr>
            </a:lvl1pPr>
          </a:lstStyle>
          <a:p>
            <a:r>
              <a:rPr kumimoji="1" lang="en-US" altLang="ja-JP" dirty="0" smtClean="0"/>
              <a:t>TITLE GOES HERE</a:t>
            </a:r>
            <a:endParaRPr kumimoji="1" lang="ja-JP" altLang="en-US" dirty="0"/>
          </a:p>
        </p:txBody>
      </p:sp>
      <p:sp>
        <p:nvSpPr>
          <p:cNvPr id="20" name="テキスト プレースホルダー 5"/>
          <p:cNvSpPr>
            <a:spLocks noGrp="1"/>
          </p:cNvSpPr>
          <p:nvPr>
            <p:ph type="body" sz="quarter" idx="30" hasCustomPrompt="1"/>
          </p:nvPr>
        </p:nvSpPr>
        <p:spPr>
          <a:xfrm>
            <a:off x="10633892" y="2758235"/>
            <a:ext cx="6745229" cy="2384710"/>
          </a:xfrm>
          <a:noFill/>
        </p:spPr>
        <p:txBody>
          <a:bodyPr anchor="b">
            <a:noAutofit/>
          </a:bodyPr>
          <a:lstStyle>
            <a:lvl1pPr>
              <a:lnSpc>
                <a:spcPct val="100000"/>
              </a:lnSpc>
              <a:spcBef>
                <a:spcPts val="0"/>
              </a:spcBef>
              <a:defRPr sz="36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362334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9"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1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3" decel="100000" fill="hold" grpId="0" nodeType="withEffect">
                                  <p:stCondLst>
                                    <p:cond delay="10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8" decel="100000" fill="hold" grpId="0" nodeType="withEffect">
                                  <p:stCondLst>
                                    <p:cond delay="2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12" decel="100000" fill="hold" grpId="0"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3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0-#ppt_w/2"/>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40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1+#ppt_w/2"/>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40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1+#ppt_w/2"/>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par>
                          <p:cTn id="45" fill="hold">
                            <p:stCondLst>
                              <p:cond delay="900"/>
                            </p:stCondLst>
                            <p:childTnLst>
                              <p:par>
                                <p:cTn id="46" presetID="2" presetClass="entr" presetSubtype="2" decel="100000" fill="hold" grpId="0" nodeType="afterEffect">
                                  <p:stCondLst>
                                    <p:cond delay="25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1+#ppt_w/2"/>
                                          </p:val>
                                        </p:tav>
                                        <p:tav tm="100000">
                                          <p:val>
                                            <p:strVal val="#ppt_x"/>
                                          </p:val>
                                        </p:tav>
                                      </p:tavLst>
                                    </p:anim>
                                    <p:anim calcmode="lin" valueType="num">
                                      <p:cBhvr additive="base">
                                        <p:cTn id="49" dur="500" fill="hold"/>
                                        <p:tgtEl>
                                          <p:spTgt spid="16"/>
                                        </p:tgtEl>
                                        <p:attrNameLst>
                                          <p:attrName>ppt_y</p:attrName>
                                        </p:attrNameLst>
                                      </p:cBhvr>
                                      <p:tavLst>
                                        <p:tav tm="0">
                                          <p:val>
                                            <p:strVal val="#ppt_y"/>
                                          </p:val>
                                        </p:tav>
                                        <p:tav tm="100000">
                                          <p:val>
                                            <p:strVal val="#ppt_y"/>
                                          </p:val>
                                        </p:tav>
                                      </p:tavLst>
                                    </p:anim>
                                  </p:childTnLst>
                                </p:cTn>
                              </p:par>
                              <p:par>
                                <p:cTn id="50" presetID="2" presetClass="entr" presetSubtype="2" decel="100000" fill="hold" nodeType="withEffect">
                                  <p:stCondLst>
                                    <p:cond delay="25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p:val>
                                            <p:strVal val="1+#ppt_w/2"/>
                                          </p:val>
                                        </p:tav>
                                        <p:tav tm="100000">
                                          <p:val>
                                            <p:strVal val="#ppt_x"/>
                                          </p:val>
                                        </p:tav>
                                      </p:tavLst>
                                    </p:anim>
                                    <p:anim calcmode="lin" valueType="num">
                                      <p:cBhvr additive="base">
                                        <p:cTn id="53" dur="500" fill="hold"/>
                                        <p:tgtEl>
                                          <p:spTgt spid="15"/>
                                        </p:tgtEl>
                                        <p:attrNameLst>
                                          <p:attrName>ppt_y</p:attrName>
                                        </p:attrNameLst>
                                      </p:cBhvr>
                                      <p:tavLst>
                                        <p:tav tm="0">
                                          <p:val>
                                            <p:strVal val="#ppt_y"/>
                                          </p:val>
                                        </p:tav>
                                        <p:tav tm="100000">
                                          <p:val>
                                            <p:strVal val="#ppt_y"/>
                                          </p:val>
                                        </p:tav>
                                      </p:tavLst>
                                    </p:anim>
                                  </p:childTnLst>
                                </p:cTn>
                              </p:par>
                            </p:childTnLst>
                          </p:cTn>
                        </p:par>
                        <p:par>
                          <p:cTn id="54" fill="hold">
                            <p:stCondLst>
                              <p:cond delay="1650"/>
                            </p:stCondLst>
                            <p:childTnLst>
                              <p:par>
                                <p:cTn id="55" presetID="16" presetClass="entr" presetSubtype="37" fill="hold" grpId="0" nodeType="after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barn(outVertical)">
                                      <p:cBhvr>
                                        <p:cTn id="57" dur="500"/>
                                        <p:tgtEl>
                                          <p:spTgt spid="1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20">
                                            <p:txEl>
                                              <p:pRg st="0" end="0"/>
                                            </p:txEl>
                                          </p:spTgt>
                                        </p:tgtEl>
                                        <p:attrNameLst>
                                          <p:attrName>style.visibility</p:attrName>
                                        </p:attrNameLst>
                                      </p:cBhvr>
                                      <p:to>
                                        <p:strVal val="visible"/>
                                      </p:to>
                                    </p:set>
                                    <p:animEffect transition="in" filter="wipe(left)">
                                      <p:cBhvr>
                                        <p:cTn id="60" dur="500"/>
                                        <p:tgtEl>
                                          <p:spTgt spid="20">
                                            <p:txEl>
                                              <p:pRg st="0" end="0"/>
                                            </p:txEl>
                                          </p:spTgt>
                                        </p:tgtEl>
                                      </p:cBhvr>
                                    </p:animEffect>
                                  </p:childTnLst>
                                </p:cTn>
                              </p:par>
                              <p:par>
                                <p:cTn id="61" presetID="22" presetClass="entr" presetSubtype="8" fill="hold" grpId="0" nodeType="withEffect">
                                  <p:stCondLst>
                                    <p:cond delay="500"/>
                                  </p:stCondLst>
                                  <p:childTnLst>
                                    <p:set>
                                      <p:cBhvr>
                                        <p:cTn id="62" dur="1" fill="hold">
                                          <p:stCondLst>
                                            <p:cond delay="0"/>
                                          </p:stCondLst>
                                        </p:cTn>
                                        <p:tgtEl>
                                          <p:spTgt spid="19">
                                            <p:txEl>
                                              <p:pRg st="0" end="0"/>
                                            </p:txEl>
                                          </p:spTgt>
                                        </p:tgtEl>
                                        <p:attrNameLst>
                                          <p:attrName>style.visibility</p:attrName>
                                        </p:attrNameLst>
                                      </p:cBhvr>
                                      <p:to>
                                        <p:strVal val="visible"/>
                                      </p:to>
                                    </p:set>
                                    <p:animEffect transition="in" filter="wipe(left)">
                                      <p:cBhvr>
                                        <p:cTn id="63"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build="p">
        <p:tmplLst>
          <p:tmpl lvl="1">
            <p:tnLst>
              <p:par>
                <p:cTn presetID="22" presetClass="entr" presetSubtype="8"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13" grpId="0" animBg="1">
        <p:tmplLst>
          <p:tmpl>
            <p:tnLst>
              <p:par>
                <p:cTn presetID="2" presetClass="entr" presetSubtype="12" decel="100000" fill="hold" nodeType="withEffect">
                  <p:stCondLst>
                    <p:cond delay="3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bldP spid="5" grpId="0" animBg="1">
        <p:tmplLst>
          <p:tmpl>
            <p:tnLst>
              <p:par>
                <p:cTn presetID="2" presetClass="entr" presetSubtype="9"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bldP spid="7" grpId="0" animBg="1">
        <p:tmplLst>
          <p:tmpl>
            <p:tnLst>
              <p:par>
                <p:cTn presetID="2" presetClass="entr" presetSubtype="3"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0-#ppt_h/2"/>
                          </p:val>
                        </p:tav>
                        <p:tav tm="100000">
                          <p:val>
                            <p:strVal val="#ppt_y"/>
                          </p:val>
                        </p:tav>
                      </p:tavLst>
                    </p:anim>
                  </p:childTnLst>
                </p:cTn>
              </p:par>
            </p:tnLst>
          </p:tmpl>
        </p:tmplLst>
      </p:bldP>
      <p:bldP spid="8" grpId="0"/>
      <p:bldP spid="9" grpId="0" animBg="1">
        <p:tmplLst>
          <p:tmpl>
            <p:tnLst>
              <p:par>
                <p:cTn presetID="2" presetClass="entr" presetSubtype="8" decel="10000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p:bldP spid="11" grpId="0" animBg="1">
        <p:tmplLst>
          <p:tmpl>
            <p:tnLst>
              <p:par>
                <p:cTn presetID="2" presetClass="entr" presetSubtype="6" decel="100000" fill="hold" nodeType="withEffect">
                  <p:stCondLst>
                    <p:cond delay="4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p:bldP spid="16" grpId="0"/>
      <p:bldP spid="20" grpId="0" build="p">
        <p:tmplLst>
          <p:tmpl lvl="1">
            <p:tnLst>
              <p:par>
                <p:cTn presetID="22" presetClass="entr" presetSubtype="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s and Text 2">
    <p:spTree>
      <p:nvGrpSpPr>
        <p:cNvPr id="1" name=""/>
        <p:cNvGrpSpPr/>
        <p:nvPr/>
      </p:nvGrpSpPr>
      <p:grpSpPr>
        <a:xfrm>
          <a:off x="0" y="0"/>
          <a:ext cx="0" cy="0"/>
          <a:chOff x="0" y="0"/>
          <a:chExt cx="0" cy="0"/>
        </a:xfrm>
      </p:grpSpPr>
      <p:sp>
        <p:nvSpPr>
          <p:cNvPr id="7" name="正方形/長方形 6"/>
          <p:cNvSpPr/>
          <p:nvPr userDrawn="1"/>
        </p:nvSpPr>
        <p:spPr>
          <a:xfrm>
            <a:off x="0" y="6581987"/>
            <a:ext cx="18286413" cy="29671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プレースホルダー 23"/>
          <p:cNvSpPr>
            <a:spLocks noGrp="1"/>
          </p:cNvSpPr>
          <p:nvPr>
            <p:ph type="body" sz="quarter" idx="26" hasCustomPrompt="1"/>
          </p:nvPr>
        </p:nvSpPr>
        <p:spPr>
          <a:xfrm rot="21408216">
            <a:off x="11559287" y="309353"/>
            <a:ext cx="6356474" cy="3414634"/>
          </a:xfrm>
          <a:blipFill>
            <a:blip r:embed="rId2"/>
            <a:stretch>
              <a:fillRect/>
            </a:stretch>
          </a:blipFill>
        </p:spPr>
        <p:txBody>
          <a:bodyPr/>
          <a:lstStyle/>
          <a:p>
            <a:pPr lvl="0"/>
            <a:r>
              <a:rPr kumimoji="1" lang="en-US" altLang="ja-JP" dirty="0" smtClean="0"/>
              <a:t> </a:t>
            </a:r>
            <a:endParaRPr kumimoji="1" lang="ja-JP" altLang="en-US" dirty="0"/>
          </a:p>
        </p:txBody>
      </p:sp>
      <p:sp>
        <p:nvSpPr>
          <p:cNvPr id="17" name="図プレースホルダー 8"/>
          <p:cNvSpPr>
            <a:spLocks noGrp="1"/>
          </p:cNvSpPr>
          <p:nvPr>
            <p:ph type="pic" sz="quarter" idx="27" hasCustomPrompt="1"/>
          </p:nvPr>
        </p:nvSpPr>
        <p:spPr>
          <a:xfrm rot="21408216">
            <a:off x="11778997" y="517329"/>
            <a:ext cx="5917055" cy="2998683"/>
          </a:xfrm>
        </p:spPr>
        <p:txBody>
          <a:bodyPr/>
          <a:lstStyle>
            <a:lvl1pPr>
              <a:defRPr/>
            </a:lvl1pPr>
          </a:lstStyle>
          <a:p>
            <a:r>
              <a:rPr kumimoji="1" lang="en-US" altLang="ja-JP" dirty="0" smtClean="0"/>
              <a:t>Add an image here</a:t>
            </a:r>
            <a:endParaRPr kumimoji="1" lang="ja-JP" altLang="en-US" dirty="0"/>
          </a:p>
        </p:txBody>
      </p:sp>
      <p:sp>
        <p:nvSpPr>
          <p:cNvPr id="2" name="タイトル 1"/>
          <p:cNvSpPr>
            <a:spLocks noGrp="1"/>
          </p:cNvSpPr>
          <p:nvPr>
            <p:ph type="title" hasCustomPrompt="1"/>
          </p:nvPr>
        </p:nvSpPr>
        <p:spPr>
          <a:xfrm>
            <a:off x="913606" y="6869289"/>
            <a:ext cx="16457613" cy="1433407"/>
          </a:xfrm>
          <a:prstGeom prst="rect">
            <a:avLst/>
          </a:prstGeom>
        </p:spPr>
        <p:txBody>
          <a:bodyPr anchor="ctr"/>
          <a:lstStyle>
            <a:lvl1pPr algn="ctr">
              <a:defRPr sz="8800" spc="1000" baseline="0">
                <a:effectLst>
                  <a:outerShdw blurRad="50800" dist="25400" dir="2700000" algn="tl" rotWithShape="0">
                    <a:schemeClr val="tx1">
                      <a:alpha val="75000"/>
                    </a:schemeClr>
                  </a:outerShdw>
                </a:effectLst>
              </a:defRPr>
            </a:lvl1pPr>
          </a:lstStyle>
          <a:p>
            <a:r>
              <a:rPr kumimoji="1" lang="en-US" altLang="ja-JP" dirty="0" smtClean="0"/>
              <a:t>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‹Nº›</a:t>
            </a:fld>
            <a:endParaRPr lang="ja-JP" altLang="en-US"/>
          </a:p>
        </p:txBody>
      </p:sp>
      <p:sp>
        <p:nvSpPr>
          <p:cNvPr id="6" name="テキスト プレースホルダー 5"/>
          <p:cNvSpPr>
            <a:spLocks noGrp="1"/>
          </p:cNvSpPr>
          <p:nvPr>
            <p:ph type="body" sz="quarter" idx="13" hasCustomPrompt="1"/>
          </p:nvPr>
        </p:nvSpPr>
        <p:spPr>
          <a:xfrm>
            <a:off x="1447351" y="8103334"/>
            <a:ext cx="15926249" cy="1136320"/>
          </a:xfrm>
          <a:noFill/>
        </p:spPr>
        <p:txBody>
          <a:bodyPr anchor="ctr">
            <a:noAutofit/>
          </a:bodyPr>
          <a:lstStyle>
            <a:lvl1pPr algn="ctr">
              <a:lnSpc>
                <a:spcPct val="120000"/>
              </a:lnSpc>
              <a:spcBef>
                <a:spcPts val="0"/>
              </a:spcBef>
              <a:defRPr sz="2400" spc="0">
                <a:solidFill>
                  <a:schemeClr val="bg2"/>
                </a:solidFill>
                <a:effectLst>
                  <a:outerShdw blurRad="50800" dist="38100" dir="2700000" algn="tl" rotWithShape="0">
                    <a:schemeClr val="tx1">
                      <a:alpha val="76000"/>
                    </a:schemeClr>
                  </a:outerShdw>
                </a:effectLst>
              </a:defRPr>
            </a:lvl1pPr>
          </a:lstStyle>
          <a:p>
            <a:pPr lvl="0"/>
            <a:r>
              <a:rPr kumimoji="1" lang="en-US" altLang="ja-JP" dirty="0" smtClean="0"/>
              <a:t>TEXT HERE</a:t>
            </a:r>
            <a:endParaRPr kumimoji="1" lang="ja-JP" altLang="en-US" dirty="0"/>
          </a:p>
        </p:txBody>
      </p:sp>
      <p:sp>
        <p:nvSpPr>
          <p:cNvPr id="8" name="テキスト プレースホルダー 23"/>
          <p:cNvSpPr>
            <a:spLocks noGrp="1"/>
          </p:cNvSpPr>
          <p:nvPr>
            <p:ph type="body" sz="quarter" idx="28" hasCustomPrompt="1"/>
          </p:nvPr>
        </p:nvSpPr>
        <p:spPr>
          <a:xfrm rot="21232321">
            <a:off x="9961217" y="2922150"/>
            <a:ext cx="6639926" cy="3566902"/>
          </a:xfrm>
          <a:blipFill>
            <a:blip r:embed="rId2"/>
            <a:stretch>
              <a:fillRect/>
            </a:stretch>
          </a:blipFill>
        </p:spPr>
        <p:txBody>
          <a:bodyPr/>
          <a:lstStyle/>
          <a:p>
            <a:pPr lvl="0"/>
            <a:r>
              <a:rPr kumimoji="1" lang="en-US" altLang="ja-JP" dirty="0" smtClean="0"/>
              <a:t> </a:t>
            </a:r>
            <a:endParaRPr kumimoji="1" lang="ja-JP" altLang="en-US" dirty="0"/>
          </a:p>
        </p:txBody>
      </p:sp>
      <p:sp>
        <p:nvSpPr>
          <p:cNvPr id="9" name="図プレースホルダー 8"/>
          <p:cNvSpPr>
            <a:spLocks noGrp="1"/>
          </p:cNvSpPr>
          <p:nvPr>
            <p:ph type="pic" sz="quarter" idx="29" hasCustomPrompt="1"/>
          </p:nvPr>
        </p:nvSpPr>
        <p:spPr>
          <a:xfrm rot="21232321">
            <a:off x="10185962" y="3146376"/>
            <a:ext cx="6190436" cy="3118451"/>
          </a:xfrm>
        </p:spPr>
        <p:txBody>
          <a:bodyPr/>
          <a:lstStyle>
            <a:lvl1pPr>
              <a:defRPr/>
            </a:lvl1pPr>
          </a:lstStyle>
          <a:p>
            <a:r>
              <a:rPr kumimoji="1" lang="en-US" altLang="ja-JP" dirty="0" smtClean="0"/>
              <a:t>Add an image here</a:t>
            </a:r>
            <a:endParaRPr kumimoji="1" lang="ja-JP" altLang="en-US" dirty="0"/>
          </a:p>
        </p:txBody>
      </p:sp>
      <p:sp>
        <p:nvSpPr>
          <p:cNvPr id="10" name="テキスト プレースホルダー 23"/>
          <p:cNvSpPr>
            <a:spLocks noGrp="1"/>
          </p:cNvSpPr>
          <p:nvPr>
            <p:ph type="body" sz="quarter" idx="21" hasCustomPrompt="1"/>
          </p:nvPr>
        </p:nvSpPr>
        <p:spPr>
          <a:xfrm rot="21392017">
            <a:off x="88006" y="518988"/>
            <a:ext cx="5524241" cy="2967567"/>
          </a:xfrm>
          <a:blipFill>
            <a:blip r:embed="rId2"/>
            <a:stretch>
              <a:fillRect/>
            </a:stretch>
          </a:blipFill>
        </p:spPr>
        <p:txBody>
          <a:bodyPr/>
          <a:lstStyle/>
          <a:p>
            <a:pPr lvl="0"/>
            <a:r>
              <a:rPr kumimoji="1" lang="en-US" altLang="ja-JP" dirty="0" smtClean="0"/>
              <a:t> </a:t>
            </a:r>
            <a:endParaRPr kumimoji="1" lang="ja-JP" altLang="en-US" dirty="0"/>
          </a:p>
        </p:txBody>
      </p:sp>
      <p:sp>
        <p:nvSpPr>
          <p:cNvPr id="11" name="図プレースホルダー 8"/>
          <p:cNvSpPr>
            <a:spLocks noGrp="1"/>
          </p:cNvSpPr>
          <p:nvPr>
            <p:ph type="pic" sz="quarter" idx="20" hasCustomPrompt="1"/>
          </p:nvPr>
        </p:nvSpPr>
        <p:spPr>
          <a:xfrm rot="21392017">
            <a:off x="308605" y="714763"/>
            <a:ext cx="5083043" cy="2576017"/>
          </a:xfrm>
        </p:spPr>
        <p:txBody>
          <a:bodyPr/>
          <a:lstStyle>
            <a:lvl1pPr>
              <a:defRPr/>
            </a:lvl1pPr>
          </a:lstStyle>
          <a:p>
            <a:r>
              <a:rPr kumimoji="1" lang="en-US" altLang="ja-JP" dirty="0" smtClean="0"/>
              <a:t>Add an image here</a:t>
            </a:r>
            <a:endParaRPr kumimoji="1" lang="ja-JP" altLang="en-US" dirty="0"/>
          </a:p>
        </p:txBody>
      </p:sp>
      <p:sp>
        <p:nvSpPr>
          <p:cNvPr id="12" name="テキスト プレースホルダー 23"/>
          <p:cNvSpPr>
            <a:spLocks noGrp="1"/>
          </p:cNvSpPr>
          <p:nvPr>
            <p:ph type="body" sz="quarter" idx="22" hasCustomPrompt="1"/>
          </p:nvPr>
        </p:nvSpPr>
        <p:spPr>
          <a:xfrm rot="586530">
            <a:off x="1644336" y="2626210"/>
            <a:ext cx="6716821" cy="3608209"/>
          </a:xfrm>
          <a:blipFill>
            <a:blip r:embed="rId2"/>
            <a:stretch>
              <a:fillRect/>
            </a:stretch>
          </a:blipFill>
        </p:spPr>
        <p:txBody>
          <a:bodyPr/>
          <a:lstStyle/>
          <a:p>
            <a:pPr lvl="0"/>
            <a:r>
              <a:rPr kumimoji="1" lang="en-US" altLang="ja-JP" dirty="0" smtClean="0"/>
              <a:t> </a:t>
            </a:r>
            <a:endParaRPr kumimoji="1" lang="ja-JP" altLang="en-US" dirty="0"/>
          </a:p>
        </p:txBody>
      </p:sp>
      <p:sp>
        <p:nvSpPr>
          <p:cNvPr id="13" name="図プレースホルダー 8"/>
          <p:cNvSpPr>
            <a:spLocks noGrp="1"/>
          </p:cNvSpPr>
          <p:nvPr>
            <p:ph type="pic" sz="quarter" idx="23" hasCustomPrompt="1"/>
          </p:nvPr>
        </p:nvSpPr>
        <p:spPr>
          <a:xfrm rot="586530">
            <a:off x="1858877" y="2828972"/>
            <a:ext cx="6287738" cy="3202685"/>
          </a:xfrm>
        </p:spPr>
        <p:txBody>
          <a:bodyPr/>
          <a:lstStyle>
            <a:lvl1pPr>
              <a:defRPr/>
            </a:lvl1pPr>
          </a:lstStyle>
          <a:p>
            <a:r>
              <a:rPr kumimoji="1" lang="en-US" altLang="ja-JP" dirty="0" smtClean="0"/>
              <a:t>Add an image here</a:t>
            </a:r>
            <a:endParaRPr kumimoji="1" lang="ja-JP" altLang="en-US" dirty="0"/>
          </a:p>
        </p:txBody>
      </p:sp>
      <p:sp>
        <p:nvSpPr>
          <p:cNvPr id="14" name="テキスト プレースホルダー 23"/>
          <p:cNvSpPr>
            <a:spLocks noGrp="1"/>
          </p:cNvSpPr>
          <p:nvPr>
            <p:ph type="body" sz="quarter" idx="24" hasCustomPrompt="1"/>
          </p:nvPr>
        </p:nvSpPr>
        <p:spPr>
          <a:xfrm rot="465092">
            <a:off x="5132673" y="646211"/>
            <a:ext cx="7032731" cy="3777913"/>
          </a:xfrm>
          <a:blipFill>
            <a:blip r:embed="rId2"/>
            <a:stretch>
              <a:fillRect/>
            </a:stretch>
          </a:blipFill>
        </p:spPr>
        <p:txBody>
          <a:bodyPr/>
          <a:lstStyle/>
          <a:p>
            <a:pPr lvl="0"/>
            <a:r>
              <a:rPr kumimoji="1" lang="en-US" altLang="ja-JP" dirty="0" smtClean="0"/>
              <a:t> </a:t>
            </a:r>
            <a:endParaRPr kumimoji="1" lang="ja-JP" altLang="en-US" dirty="0"/>
          </a:p>
        </p:txBody>
      </p:sp>
      <p:sp>
        <p:nvSpPr>
          <p:cNvPr id="15" name="図プレースホルダー 8"/>
          <p:cNvSpPr>
            <a:spLocks noGrp="1"/>
          </p:cNvSpPr>
          <p:nvPr>
            <p:ph type="pic" sz="quarter" idx="25" hasCustomPrompt="1"/>
          </p:nvPr>
        </p:nvSpPr>
        <p:spPr>
          <a:xfrm rot="465092">
            <a:off x="5354067" y="865320"/>
            <a:ext cx="6589942" cy="3339694"/>
          </a:xfrm>
        </p:spPr>
        <p:txBody>
          <a:bodyPr/>
          <a:lstStyle>
            <a:lvl1pPr>
              <a:defRPr/>
            </a:lvl1pPr>
          </a:lstStyle>
          <a:p>
            <a:r>
              <a:rPr kumimoji="1" lang="en-US" altLang="ja-JP" dirty="0" smtClean="0"/>
              <a:t>Add an image here</a:t>
            </a:r>
            <a:endParaRPr kumimoji="1" lang="ja-JP" altLang="en-US" dirty="0"/>
          </a:p>
        </p:txBody>
      </p:sp>
    </p:spTree>
    <p:extLst>
      <p:ext uri="{BB962C8B-B14F-4D97-AF65-F5344CB8AC3E}">
        <p14:creationId xmlns:p14="http://schemas.microsoft.com/office/powerpoint/2010/main" val="114741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9" decel="100000" fill="hold" grpId="0" nodeType="withEffect">
                                  <p:stCondLst>
                                    <p:cond delay="25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2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0-#ppt_h/2"/>
                                          </p:val>
                                        </p:tav>
                                        <p:tav tm="100000">
                                          <p:val>
                                            <p:strVal val="#ppt_y"/>
                                          </p:val>
                                        </p:tav>
                                      </p:tavLst>
                                    </p:anim>
                                  </p:childTnLst>
                                </p:cTn>
                              </p:par>
                              <p:par>
                                <p:cTn id="21" presetID="2" presetClass="entr" presetSubtype="6" decel="100000"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1+#ppt_w/2"/>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3" decel="100000" fill="hold" grpId="0" nodeType="withEffect">
                                  <p:stCondLst>
                                    <p:cond delay="75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1+#ppt_w/2"/>
                                          </p:val>
                                        </p:tav>
                                        <p:tav tm="100000">
                                          <p:val>
                                            <p:strVal val="#ppt_x"/>
                                          </p:val>
                                        </p:tav>
                                      </p:tavLst>
                                    </p:anim>
                                    <p:anim calcmode="lin" valueType="num">
                                      <p:cBhvr additive="base">
                                        <p:cTn id="32" dur="500" fill="hold"/>
                                        <p:tgtEl>
                                          <p:spTgt spid="8"/>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75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1+#ppt_w/2"/>
                                          </p:val>
                                        </p:tav>
                                        <p:tav tm="100000">
                                          <p:val>
                                            <p:strVal val="#ppt_x"/>
                                          </p:val>
                                        </p:tav>
                                      </p:tavLst>
                                    </p:anim>
                                    <p:anim calcmode="lin" valueType="num">
                                      <p:cBhvr additive="base">
                                        <p:cTn id="36" dur="500" fill="hold"/>
                                        <p:tgtEl>
                                          <p:spTgt spid="9"/>
                                        </p:tgtEl>
                                        <p:attrNameLst>
                                          <p:attrName>ppt_y</p:attrName>
                                        </p:attrNameLst>
                                      </p:cBhvr>
                                      <p:tavLst>
                                        <p:tav tm="0">
                                          <p:val>
                                            <p:strVal val="0-#ppt_h/2"/>
                                          </p:val>
                                        </p:tav>
                                        <p:tav tm="100000">
                                          <p:val>
                                            <p:strVal val="#ppt_y"/>
                                          </p:val>
                                        </p:tav>
                                      </p:tavLst>
                                    </p:anim>
                                  </p:childTnLst>
                                </p:cTn>
                              </p:par>
                              <p:par>
                                <p:cTn id="37" presetID="2" presetClass="entr" presetSubtype="12" decel="100000" fill="hold" grpId="0" nodeType="withEffect">
                                  <p:stCondLst>
                                    <p:cond delay="100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100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par>
                          <p:cTn id="45" fill="hold">
                            <p:stCondLst>
                              <p:cond delay="1500"/>
                            </p:stCondLst>
                            <p:childTnLst>
                              <p:par>
                                <p:cTn id="46" presetID="16" presetClass="entr" presetSubtype="37" fill="hold" grpId="0" nodeType="afterEffect">
                                  <p:stCondLst>
                                    <p:cond delay="500"/>
                                  </p:stCondLst>
                                  <p:childTnLst>
                                    <p:set>
                                      <p:cBhvr>
                                        <p:cTn id="47" dur="1" fill="hold">
                                          <p:stCondLst>
                                            <p:cond delay="0"/>
                                          </p:stCondLst>
                                        </p:cTn>
                                        <p:tgtEl>
                                          <p:spTgt spid="7"/>
                                        </p:tgtEl>
                                        <p:attrNameLst>
                                          <p:attrName>style.visibility</p:attrName>
                                        </p:attrNameLst>
                                      </p:cBhvr>
                                      <p:to>
                                        <p:strVal val="visible"/>
                                      </p:to>
                                    </p:set>
                                    <p:animEffect transition="in" filter="barn(outVertical)">
                                      <p:cBhvr>
                                        <p:cTn id="48" dur="500"/>
                                        <p:tgtEl>
                                          <p:spTgt spid="7"/>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wipe(left)">
                                      <p:cBhvr>
                                        <p:cTn id="52" dur="500"/>
                                        <p:tgtEl>
                                          <p:spTgt spid="2"/>
                                        </p:tgtEl>
                                      </p:cBhvr>
                                    </p:animEffect>
                                  </p:childTnLst>
                                </p:cTn>
                              </p:par>
                            </p:childTnLst>
                          </p:cTn>
                        </p:par>
                        <p:par>
                          <p:cTn id="53" fill="hold">
                            <p:stCondLst>
                              <p:cond delay="3000"/>
                            </p:stCondLst>
                            <p:childTnLst>
                              <p:par>
                                <p:cTn id="54" presetID="22" presetClass="entr" presetSubtype="8"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wipe(left)">
                                      <p:cBhvr>
                                        <p:cTn id="5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tmplLst>
          <p:tmpl>
            <p:tnLst>
              <p:par>
                <p:cTn presetID="2" presetClass="entr" presetSubtype="12" decel="100000" fill="hold" nodeType="withEffect">
                  <p:stCondLst>
                    <p:cond delay="10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bldP spid="2" grpId="0"/>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animBg="1">
        <p:tmplLst>
          <p:tmpl>
            <p:tnLst>
              <p:par>
                <p:cTn presetID="2" presetClass="entr" presetSubtype="3" decel="100000" fill="hold" nodeType="withEffect">
                  <p:stCondLst>
                    <p:cond delay="7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p:bldP spid="10" grpId="0" animBg="1">
        <p:tmplLst>
          <p:tmpl>
            <p:tnLst>
              <p:par>
                <p:cTn presetID="2" presetClass="entr" presetSubtype="3"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0-#ppt_h/2"/>
                          </p:val>
                        </p:tav>
                        <p:tav tm="100000">
                          <p:val>
                            <p:strVal val="#ppt_y"/>
                          </p:val>
                        </p:tav>
                      </p:tavLst>
                    </p:anim>
                  </p:childTnLst>
                </p:cTn>
              </p:par>
            </p:tnLst>
          </p:tmpl>
        </p:tmplLst>
      </p:bldP>
      <p:bldP spid="11" grpId="0"/>
      <p:bldP spid="12" grpId="0" animBg="1">
        <p:tmplLst>
          <p:tmpl>
            <p:tnLst>
              <p:par>
                <p:cTn presetID="2" presetClass="entr" presetSubtype="9"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p:bldP spid="14" grpId="0" animBg="1">
        <p:tmplLst>
          <p:tmpl>
            <p:tnLst>
              <p:par>
                <p:cTn presetID="2" presetClass="entr" presetSubtype="6"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image" Target="../media/image1.jp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theme" Target="../theme/theme2.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9" Type="http://schemas.openxmlformats.org/officeDocument/2006/relationships/slideLayout" Target="../slideLayouts/slideLayout61.xml"/><Relationship Id="rId21" Type="http://schemas.openxmlformats.org/officeDocument/2006/relationships/slideLayout" Target="../slideLayouts/slideLayout43.xml"/><Relationship Id="rId34" Type="http://schemas.openxmlformats.org/officeDocument/2006/relationships/slideLayout" Target="../slideLayouts/slideLayout56.xml"/><Relationship Id="rId42" Type="http://schemas.openxmlformats.org/officeDocument/2006/relationships/image" Target="../media/image1.jpg"/><Relationship Id="rId7" Type="http://schemas.openxmlformats.org/officeDocument/2006/relationships/slideLayout" Target="../slideLayouts/slideLayout2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41" Type="http://schemas.openxmlformats.org/officeDocument/2006/relationships/theme" Target="../theme/theme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37" Type="http://schemas.openxmlformats.org/officeDocument/2006/relationships/slideLayout" Target="../slideLayouts/slideLayout59.xml"/><Relationship Id="rId40" Type="http://schemas.openxmlformats.org/officeDocument/2006/relationships/slideLayout" Target="../slideLayouts/slideLayout62.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36" Type="http://schemas.openxmlformats.org/officeDocument/2006/relationships/slideLayout" Target="../slideLayouts/slideLayout58.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slideLayout" Target="../slideLayouts/slideLayout5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 Id="rId35" Type="http://schemas.openxmlformats.org/officeDocument/2006/relationships/slideLayout" Target="../slideLayouts/slideLayout57.xml"/><Relationship Id="rId43" Type="http://schemas.openxmlformats.org/officeDocument/2006/relationships/image" Target="../media/image18.png"/><Relationship Id="rId8" Type="http://schemas.openxmlformats.org/officeDocument/2006/relationships/slideLayout" Target="../slideLayouts/slideLayout30.xml"/><Relationship Id="rId3" Type="http://schemas.openxmlformats.org/officeDocument/2006/relationships/slideLayout" Target="../slideLayouts/slideLayout25.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slideLayout" Target="../slideLayouts/slideLayout55.xml"/><Relationship Id="rId38"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4" name="図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 y="445"/>
            <a:ext cx="18286412" cy="10286107"/>
          </a:xfrm>
          <a:prstGeom prst="rect">
            <a:avLst/>
          </a:prstGeom>
        </p:spPr>
      </p:pic>
      <p:sp>
        <p:nvSpPr>
          <p:cNvPr id="3" name="テキスト プレースホルダー 2"/>
          <p:cNvSpPr>
            <a:spLocks noGrp="1"/>
          </p:cNvSpPr>
          <p:nvPr>
            <p:ph type="body" idx="1"/>
          </p:nvPr>
        </p:nvSpPr>
        <p:spPr>
          <a:xfrm>
            <a:off x="914321" y="1738139"/>
            <a:ext cx="16457772" cy="7451107"/>
          </a:xfrm>
          <a:prstGeom prst="rect">
            <a:avLst/>
          </a:prstGeom>
        </p:spPr>
        <p:txBody>
          <a:bodyPr vert="horz" lIns="163275" tIns="81638" rIns="163275" bIns="81638" rtlCol="0">
            <a:normAutofit/>
          </a:bodyPr>
          <a:lstStyle/>
          <a:p>
            <a:pPr lvl="0"/>
            <a:r>
              <a:rPr kumimoji="1" lang="en-US" altLang="ja-JP" dirty="0" smtClean="0"/>
              <a:t>Master Text</a:t>
            </a:r>
            <a:endParaRPr kumimoji="1" lang="ja-JP" altLang="en-US" dirty="0" smtClean="0"/>
          </a:p>
        </p:txBody>
      </p:sp>
    </p:spTree>
    <p:extLst>
      <p:ext uri="{BB962C8B-B14F-4D97-AF65-F5344CB8AC3E}">
        <p14:creationId xmlns:p14="http://schemas.microsoft.com/office/powerpoint/2010/main" val="3141239010"/>
      </p:ext>
    </p:extLst>
  </p:cSld>
  <p:clrMap bg1="lt1" tx1="dk1" bg2="lt2" tx2="dk2" accent1="accent1" accent2="accent2" accent3="accent3" accent4="accent4" accent5="accent5" accent6="accent6" hlink="hlink" folHlink="folHlink"/>
  <p:sldLayoutIdLst>
    <p:sldLayoutId id="2147483659" r:id="rId1"/>
    <p:sldLayoutId id="2147483677" r:id="rId2"/>
    <p:sldLayoutId id="2147483685" r:id="rId3"/>
    <p:sldLayoutId id="2147483690" r:id="rId4"/>
    <p:sldLayoutId id="2147483722" r:id="rId5"/>
    <p:sldLayoutId id="2147483748" r:id="rId6"/>
  </p:sldLayoutIdLst>
  <p:timing>
    <p:tnLst>
      <p:par>
        <p:cTn id="1" dur="indefinite" restart="never" nodeType="tmRoot"/>
      </p:par>
    </p:tnLst>
  </p:timing>
  <p:hf hdr="0" dt="0"/>
  <p:txStyles>
    <p:titleStyle>
      <a:lvl1pPr algn="l" defTabSz="1632753" rtl="0" eaLnBrk="1" latinLnBrk="0" hangingPunct="1">
        <a:spcBef>
          <a:spcPct val="0"/>
        </a:spcBef>
        <a:buNone/>
        <a:defRPr kumimoji="1" sz="5400" kern="1200">
          <a:solidFill>
            <a:schemeClr val="bg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kumimoji="1" sz="2400" kern="1200">
          <a:solidFill>
            <a:schemeClr val="bg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4" name="図 3"/>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 y="445"/>
            <a:ext cx="18286412" cy="10286107"/>
          </a:xfrm>
          <a:prstGeom prst="rect">
            <a:avLst/>
          </a:prstGeom>
        </p:spPr>
      </p:pic>
      <p:sp>
        <p:nvSpPr>
          <p:cNvPr id="3" name="テキスト プレースホルダー 2"/>
          <p:cNvSpPr>
            <a:spLocks noGrp="1"/>
          </p:cNvSpPr>
          <p:nvPr>
            <p:ph type="body" idx="1"/>
          </p:nvPr>
        </p:nvSpPr>
        <p:spPr>
          <a:xfrm>
            <a:off x="914321" y="1738139"/>
            <a:ext cx="16457772" cy="7451107"/>
          </a:xfrm>
          <a:prstGeom prst="rect">
            <a:avLst/>
          </a:prstGeom>
        </p:spPr>
        <p:txBody>
          <a:bodyPr vert="horz" lIns="163275" tIns="81638" rIns="163275" bIns="81638" rtlCol="0">
            <a:normAutofit/>
          </a:bodyPr>
          <a:lstStyle/>
          <a:p>
            <a:pPr lvl="0"/>
            <a:r>
              <a:rPr kumimoji="1" lang="en-US" altLang="ja-JP" dirty="0" smtClean="0"/>
              <a:t>Master Text</a:t>
            </a:r>
            <a:endParaRPr kumimoji="1" lang="ja-JP" altLang="en-US" dirty="0" smtClean="0"/>
          </a:p>
        </p:txBody>
      </p:sp>
      <p:sp>
        <p:nvSpPr>
          <p:cNvPr id="5" name="フッター プレースホルダー 5"/>
          <p:cNvSpPr>
            <a:spLocks noGrp="1"/>
          </p:cNvSpPr>
          <p:nvPr>
            <p:ph type="ftr" sz="quarter" idx="3"/>
          </p:nvPr>
        </p:nvSpPr>
        <p:spPr>
          <a:xfrm>
            <a:off x="5002747" y="9607996"/>
            <a:ext cx="8280920" cy="547688"/>
          </a:xfrm>
          <a:prstGeom prst="rect">
            <a:avLst/>
          </a:prstGeom>
        </p:spPr>
        <p:txBody>
          <a:bodyPr vert="horz" lIns="91440" tIns="45720" rIns="91440" bIns="45720" rtlCol="0" anchor="ctr"/>
          <a:lstStyle>
            <a:lvl1pPr algn="ctr">
              <a:defRPr sz="1800">
                <a:solidFill>
                  <a:schemeClr val="bg1"/>
                </a:solidFill>
              </a:defRPr>
            </a:lvl1pPr>
          </a:lstStyle>
          <a:p>
            <a:r>
              <a:rPr lang="en-US" altLang="ja-JP" smtClean="0"/>
              <a:t>The Power of PowerPoint | thepopp.com</a:t>
            </a:r>
            <a:endParaRPr lang="ja-JP" altLang="en-US" dirty="0"/>
          </a:p>
        </p:txBody>
      </p:sp>
      <p:sp>
        <p:nvSpPr>
          <p:cNvPr id="6" name="スライド番号プレースホルダー 6"/>
          <p:cNvSpPr>
            <a:spLocks noGrp="1"/>
          </p:cNvSpPr>
          <p:nvPr>
            <p:ph type="sldNum" sz="quarter" idx="4"/>
          </p:nvPr>
        </p:nvSpPr>
        <p:spPr>
          <a:xfrm>
            <a:off x="13832001" y="9607996"/>
            <a:ext cx="4267200" cy="547688"/>
          </a:xfrm>
          <a:prstGeom prst="rect">
            <a:avLst/>
          </a:prstGeom>
        </p:spPr>
        <p:txBody>
          <a:bodyPr vert="horz" lIns="91440" tIns="45720" rIns="91440" bIns="45720" rtlCol="0" anchor="ctr"/>
          <a:lstStyle>
            <a:lvl1pPr algn="r">
              <a:defRPr sz="3600">
                <a:solidFill>
                  <a:schemeClr val="bg1"/>
                </a:solidFill>
              </a:defRPr>
            </a:lvl1pPr>
          </a:lstStyle>
          <a:p>
            <a:fld id="{F95F845C-B07D-424A-A6EA-96D8F4A7E4C5}" type="slidenum">
              <a:rPr lang="ja-JP" altLang="en-US" smtClean="0"/>
              <a:pPr/>
              <a:t>‹Nº›</a:t>
            </a:fld>
            <a:endParaRPr lang="ja-JP" altLang="en-US"/>
          </a:p>
        </p:txBody>
      </p:sp>
    </p:spTree>
    <p:extLst>
      <p:ext uri="{BB962C8B-B14F-4D97-AF65-F5344CB8AC3E}">
        <p14:creationId xmlns:p14="http://schemas.microsoft.com/office/powerpoint/2010/main" val="711525266"/>
      </p:ext>
    </p:extLst>
  </p:cSld>
  <p:clrMap bg1="lt1" tx1="dk1" bg2="lt2" tx2="dk2" accent1="accent1" accent2="accent2" accent3="accent3" accent4="accent4" accent5="accent5" accent6="accent6" hlink="hlink" folHlink="folHlink"/>
  <p:sldLayoutIdLst>
    <p:sldLayoutId id="2147483674" r:id="rId1"/>
    <p:sldLayoutId id="2147483713" r:id="rId2"/>
    <p:sldLayoutId id="2147483726" r:id="rId3"/>
    <p:sldLayoutId id="2147483675" r:id="rId4"/>
    <p:sldLayoutId id="2147483728" r:id="rId5"/>
    <p:sldLayoutId id="2147483702" r:id="rId6"/>
    <p:sldLayoutId id="2147483682" r:id="rId7"/>
    <p:sldLayoutId id="2147483746" r:id="rId8"/>
    <p:sldLayoutId id="2147483719" r:id="rId9"/>
    <p:sldLayoutId id="2147483730" r:id="rId10"/>
    <p:sldLayoutId id="2147483743" r:id="rId11"/>
    <p:sldLayoutId id="2147483729" r:id="rId12"/>
    <p:sldLayoutId id="2147483723" r:id="rId13"/>
    <p:sldLayoutId id="2147483733" r:id="rId14"/>
    <p:sldLayoutId id="2147483737" r:id="rId15"/>
    <p:sldLayoutId id="2147483747" r:id="rId1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hf hdr="0" dt="0"/>
  <p:txStyles>
    <p:titleStyle>
      <a:lvl1pPr algn="l" defTabSz="1632753" rtl="0" eaLnBrk="1" latinLnBrk="0" hangingPunct="1">
        <a:spcBef>
          <a:spcPct val="0"/>
        </a:spcBef>
        <a:buNone/>
        <a:defRPr kumimoji="1" sz="5400" kern="1200">
          <a:solidFill>
            <a:schemeClr val="bg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kumimoji="1" sz="2400" kern="1200">
          <a:solidFill>
            <a:schemeClr val="bg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4" name="図 3"/>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1" y="445"/>
            <a:ext cx="18286412" cy="10286107"/>
          </a:xfrm>
          <a:prstGeom prst="rect">
            <a:avLst/>
          </a:prstGeom>
        </p:spPr>
      </p:pic>
      <p:pic>
        <p:nvPicPr>
          <p:cNvPr id="11" name="図 10"/>
          <p:cNvPicPr>
            <a:picLocks noChangeAspect="1"/>
          </p:cNvPicPr>
          <p:nvPr userDrawn="1"/>
        </p:nvPicPr>
        <p:blipFill rotWithShape="1">
          <a:blip r:embed="rId43">
            <a:extLst>
              <a:ext uri="{28A0092B-C50C-407E-A947-70E740481C1C}">
                <a14:useLocalDpi xmlns:a14="http://schemas.microsoft.com/office/drawing/2010/main" val="0"/>
              </a:ext>
            </a:extLst>
          </a:blip>
          <a:srcRect l="12009"/>
          <a:stretch/>
        </p:blipFill>
        <p:spPr>
          <a:xfrm>
            <a:off x="0" y="507267"/>
            <a:ext cx="11488017" cy="2011429"/>
          </a:xfrm>
          <a:prstGeom prst="rect">
            <a:avLst/>
          </a:prstGeom>
        </p:spPr>
      </p:pic>
      <p:sp>
        <p:nvSpPr>
          <p:cNvPr id="3" name="テキスト プレースホルダー 2"/>
          <p:cNvSpPr>
            <a:spLocks noGrp="1"/>
          </p:cNvSpPr>
          <p:nvPr>
            <p:ph type="body" idx="1"/>
          </p:nvPr>
        </p:nvSpPr>
        <p:spPr>
          <a:xfrm>
            <a:off x="914321" y="4855468"/>
            <a:ext cx="16457772" cy="4333778"/>
          </a:xfrm>
          <a:prstGeom prst="rect">
            <a:avLst/>
          </a:prstGeom>
        </p:spPr>
        <p:txBody>
          <a:bodyPr vert="horz" lIns="163275" tIns="81638" rIns="163275" bIns="81638" rtlCol="0">
            <a:normAutofit/>
          </a:bodyPr>
          <a:lstStyle/>
          <a:p>
            <a:pPr lvl="0"/>
            <a:r>
              <a:rPr kumimoji="1" lang="en-US" altLang="ja-JP" dirty="0" smtClean="0"/>
              <a:t>Master Text</a:t>
            </a:r>
            <a:endParaRPr kumimoji="1" lang="ja-JP" altLang="en-US" dirty="0" smtClean="0"/>
          </a:p>
        </p:txBody>
      </p:sp>
      <p:sp>
        <p:nvSpPr>
          <p:cNvPr id="5" name="フッター プレースホルダー 5"/>
          <p:cNvSpPr>
            <a:spLocks noGrp="1"/>
          </p:cNvSpPr>
          <p:nvPr>
            <p:ph type="ftr" sz="quarter" idx="3"/>
          </p:nvPr>
        </p:nvSpPr>
        <p:spPr>
          <a:xfrm>
            <a:off x="5002747" y="9607996"/>
            <a:ext cx="8280920" cy="547688"/>
          </a:xfrm>
          <a:prstGeom prst="rect">
            <a:avLst/>
          </a:prstGeom>
        </p:spPr>
        <p:txBody>
          <a:bodyPr vert="horz" lIns="91440" tIns="45720" rIns="91440" bIns="45720" rtlCol="0" anchor="ctr"/>
          <a:lstStyle>
            <a:lvl1pPr algn="ctr">
              <a:defRPr sz="1800">
                <a:solidFill>
                  <a:schemeClr val="bg1"/>
                </a:solidFill>
              </a:defRPr>
            </a:lvl1pPr>
          </a:lstStyle>
          <a:p>
            <a:r>
              <a:rPr lang="en-US" altLang="ja-JP" smtClean="0"/>
              <a:t>The Power of PowerPoint | thepopp.com</a:t>
            </a:r>
            <a:endParaRPr lang="ja-JP" altLang="en-US" dirty="0"/>
          </a:p>
        </p:txBody>
      </p:sp>
      <p:sp>
        <p:nvSpPr>
          <p:cNvPr id="6" name="スライド番号プレースホルダー 6"/>
          <p:cNvSpPr>
            <a:spLocks noGrp="1"/>
          </p:cNvSpPr>
          <p:nvPr>
            <p:ph type="sldNum" sz="quarter" idx="4"/>
          </p:nvPr>
        </p:nvSpPr>
        <p:spPr>
          <a:xfrm>
            <a:off x="13832001" y="9607996"/>
            <a:ext cx="4267200" cy="547688"/>
          </a:xfrm>
          <a:prstGeom prst="rect">
            <a:avLst/>
          </a:prstGeom>
        </p:spPr>
        <p:txBody>
          <a:bodyPr vert="horz" lIns="91440" tIns="45720" rIns="91440" bIns="45720" rtlCol="0" anchor="ctr"/>
          <a:lstStyle>
            <a:lvl1pPr algn="r">
              <a:defRPr sz="3600">
                <a:solidFill>
                  <a:schemeClr val="bg1"/>
                </a:solidFill>
              </a:defRPr>
            </a:lvl1pPr>
          </a:lstStyle>
          <a:p>
            <a:fld id="{F95F845C-B07D-424A-A6EA-96D8F4A7E4C5}" type="slidenum">
              <a:rPr lang="ja-JP" altLang="en-US" smtClean="0"/>
              <a:pPr/>
              <a:t>‹Nº›</a:t>
            </a:fld>
            <a:endParaRPr lang="ja-JP" altLang="en-US"/>
          </a:p>
        </p:txBody>
      </p:sp>
      <p:sp>
        <p:nvSpPr>
          <p:cNvPr id="2" name="タイトル プレースホルダー 1"/>
          <p:cNvSpPr>
            <a:spLocks noGrp="1"/>
          </p:cNvSpPr>
          <p:nvPr>
            <p:ph type="title"/>
          </p:nvPr>
        </p:nvSpPr>
        <p:spPr>
          <a:xfrm rot="21420000">
            <a:off x="913261" y="718611"/>
            <a:ext cx="10305779" cy="1232222"/>
          </a:xfrm>
          <a:prstGeom prst="rect">
            <a:avLst/>
          </a:prstGeom>
        </p:spPr>
        <p:txBody>
          <a:bodyPr vert="horz" lIns="91440" tIns="45720" rIns="91440" bIns="45720" rtlCol="0" anchor="ctr">
            <a:normAutofit/>
          </a:bodyPr>
          <a:lstStyle/>
          <a:p>
            <a:r>
              <a:rPr kumimoji="1" lang="en-US" altLang="ja-JP" dirty="0" smtClean="0"/>
              <a:t>SLIDE TITLE GOES HERE</a:t>
            </a:r>
            <a:endParaRPr kumimoji="1" lang="ja-JP" altLang="en-US" dirty="0"/>
          </a:p>
        </p:txBody>
      </p:sp>
    </p:spTree>
    <p:extLst>
      <p:ext uri="{BB962C8B-B14F-4D97-AF65-F5344CB8AC3E}">
        <p14:creationId xmlns:p14="http://schemas.microsoft.com/office/powerpoint/2010/main" val="1115492227"/>
      </p:ext>
    </p:extLst>
  </p:cSld>
  <p:clrMap bg1="lt1" tx1="dk1" bg2="lt2" tx2="dk2" accent1="accent1" accent2="accent2" accent3="accent3" accent4="accent4" accent5="accent5" accent6="accent6" hlink="hlink" folHlink="folHlink"/>
  <p:sldLayoutIdLst>
    <p:sldLayoutId id="2147483687" r:id="rId1"/>
    <p:sldLayoutId id="2147483714" r:id="rId2"/>
    <p:sldLayoutId id="2147483741" r:id="rId3"/>
    <p:sldLayoutId id="2147483740" r:id="rId4"/>
    <p:sldLayoutId id="2147483716" r:id="rId5"/>
    <p:sldLayoutId id="2147483691" r:id="rId6"/>
    <p:sldLayoutId id="2147483725" r:id="rId7"/>
    <p:sldLayoutId id="2147483693" r:id="rId8"/>
    <p:sldLayoutId id="2147483694" r:id="rId9"/>
    <p:sldLayoutId id="2147483696" r:id="rId10"/>
    <p:sldLayoutId id="2147483689" r:id="rId11"/>
    <p:sldLayoutId id="2147483698" r:id="rId12"/>
    <p:sldLayoutId id="2147483697" r:id="rId13"/>
    <p:sldLayoutId id="2147483699" r:id="rId14"/>
    <p:sldLayoutId id="2147483704" r:id="rId15"/>
    <p:sldLayoutId id="2147483688" r:id="rId16"/>
    <p:sldLayoutId id="2147483695" r:id="rId17"/>
    <p:sldLayoutId id="2147483703" r:id="rId18"/>
    <p:sldLayoutId id="2147483705" r:id="rId19"/>
    <p:sldLayoutId id="2147483707" r:id="rId20"/>
    <p:sldLayoutId id="2147483708" r:id="rId21"/>
    <p:sldLayoutId id="2147483709" r:id="rId22"/>
    <p:sldLayoutId id="2147483715" r:id="rId23"/>
    <p:sldLayoutId id="2147483710" r:id="rId24"/>
    <p:sldLayoutId id="2147483711" r:id="rId25"/>
    <p:sldLayoutId id="2147483717" r:id="rId26"/>
    <p:sldLayoutId id="2147483712" r:id="rId27"/>
    <p:sldLayoutId id="2147483718" r:id="rId28"/>
    <p:sldLayoutId id="2147483720" r:id="rId29"/>
    <p:sldLayoutId id="2147483739" r:id="rId30"/>
    <p:sldLayoutId id="2147483724" r:id="rId31"/>
    <p:sldLayoutId id="2147483721" r:id="rId32"/>
    <p:sldLayoutId id="2147483734" r:id="rId33"/>
    <p:sldLayoutId id="2147483735" r:id="rId34"/>
    <p:sldLayoutId id="2147483742" r:id="rId35"/>
    <p:sldLayoutId id="2147483738" r:id="rId36"/>
    <p:sldLayoutId id="2147483744" r:id="rId37"/>
    <p:sldLayoutId id="2147483745" r:id="rId38"/>
    <p:sldLayoutId id="2147483749" r:id="rId39"/>
    <p:sldLayoutId id="2147483750" r:id="rId40"/>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2" presetClass="entr" presetSubtype="8" decel="10000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par>
                                <p:cTn id="15" presetID="2" presetClass="entr" presetSubtype="8" decel="10000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 grpId="0"/>
    </p:bldLst>
  </p:timing>
  <p:hf hdr="0" dt="0"/>
  <p:txStyles>
    <p:titleStyle>
      <a:lvl1pPr algn="r" defTabSz="1632753" rtl="0" eaLnBrk="1" latinLnBrk="0" hangingPunct="1">
        <a:spcBef>
          <a:spcPct val="0"/>
        </a:spcBef>
        <a:buNone/>
        <a:defRPr kumimoji="1" sz="5400" kern="1000" spc="1000" baseline="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kumimoji="1" sz="2400" kern="1200">
          <a:solidFill>
            <a:schemeClr val="bg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en-US" altLang="ja-JP" dirty="0" smtClean="0"/>
              <a:t>Proyecto Final</a:t>
            </a:r>
            <a:endParaRPr kumimoji="1" lang="ja-JP" altLang="en-US" dirty="0"/>
          </a:p>
        </p:txBody>
      </p:sp>
      <p:sp>
        <p:nvSpPr>
          <p:cNvPr id="6" name="テキスト プレースホルダー 5"/>
          <p:cNvSpPr>
            <a:spLocks noGrp="1"/>
          </p:cNvSpPr>
          <p:nvPr>
            <p:ph type="body" sz="quarter" idx="12"/>
          </p:nvPr>
        </p:nvSpPr>
        <p:spPr/>
        <p:txBody>
          <a:bodyPr/>
          <a:lstStyle/>
          <a:p>
            <a:r>
              <a:rPr lang="en-US" altLang="ja-JP" dirty="0" smtClean="0"/>
              <a:t>Página web </a:t>
            </a:r>
            <a:r>
              <a:rPr lang="en-US" altLang="ja-JP" dirty="0" err="1" smtClean="0"/>
              <a:t>Saltawear</a:t>
            </a:r>
            <a:endParaRPr kumimoji="1" lang="ja-JP" altLang="en-US" dirty="0"/>
          </a:p>
        </p:txBody>
      </p:sp>
      <p:sp>
        <p:nvSpPr>
          <p:cNvPr id="7" name="テキスト プレースホルダー 6"/>
          <p:cNvSpPr>
            <a:spLocks noGrp="1"/>
          </p:cNvSpPr>
          <p:nvPr>
            <p:ph type="body" sz="quarter" idx="13"/>
          </p:nvPr>
        </p:nvSpPr>
        <p:spPr/>
        <p:txBody>
          <a:bodyPr>
            <a:normAutofit/>
          </a:bodyPr>
          <a:lstStyle/>
          <a:p>
            <a:r>
              <a:rPr kumimoji="1" lang="en-US" altLang="ja-JP" dirty="0" err="1" smtClean="0"/>
              <a:t>i</a:t>
            </a:r>
            <a:endParaRPr kumimoji="1" lang="ja-JP" altLang="en-US" dirty="0"/>
          </a:p>
        </p:txBody>
      </p:sp>
      <p:sp>
        <p:nvSpPr>
          <p:cNvPr id="2" name="テキスト プレースホルダー 1"/>
          <p:cNvSpPr>
            <a:spLocks noGrp="1"/>
          </p:cNvSpPr>
          <p:nvPr>
            <p:ph type="body" sz="quarter" idx="14"/>
          </p:nvPr>
        </p:nvSpPr>
        <p:spPr/>
        <p:txBody>
          <a:bodyPr/>
          <a:lstStyle/>
          <a:p>
            <a:endParaRPr kumimoji="1" lang="ja-JP" altLang="en-US" dirty="0"/>
          </a:p>
        </p:txBody>
      </p:sp>
    </p:spTree>
    <p:extLst>
      <p:ext uri="{BB962C8B-B14F-4D97-AF65-F5344CB8AC3E}">
        <p14:creationId xmlns:p14="http://schemas.microsoft.com/office/powerpoint/2010/main" val="729215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extLst mod="1">
    <p:ext uri="{E180D4A7-C9FB-4DFB-919C-405C955672EB}">
      <p14:showEvtLst xmlns:p14="http://schemas.microsoft.com/office/powerpoint/2010/main">
        <p14:playEvt time="2451" objId="8"/>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831272" y="520529"/>
            <a:ext cx="15029412" cy="5509200"/>
          </a:xfrm>
          <a:prstGeom prst="rect">
            <a:avLst/>
          </a:prstGeom>
        </p:spPr>
        <p:txBody>
          <a:bodyPr wrap="square">
            <a:spAutoFit/>
          </a:bodyPr>
          <a:lstStyle/>
          <a:p>
            <a:r>
              <a:rPr lang="es-AR" sz="4400" dirty="0" smtClean="0">
                <a:solidFill>
                  <a:schemeClr val="bg1">
                    <a:lumMod val="50000"/>
                  </a:schemeClr>
                </a:solidFill>
              </a:rPr>
              <a:t>Hemos utilizado PHP </a:t>
            </a:r>
            <a:r>
              <a:rPr lang="es-AR" sz="4400" dirty="0">
                <a:solidFill>
                  <a:schemeClr val="bg1">
                    <a:lumMod val="50000"/>
                  </a:schemeClr>
                </a:solidFill>
              </a:rPr>
              <a:t>el cuál es un lenguaje de código abierto muy popular para el desarrollo web que puede ser incrustado en HTML. Se encarga de que todas las funciones que son colocadas en HTML puedan ser leídas y ejecutadas con el servidor. También puede ejecutar consultas SQL, toma datos de formularios HTML y a través de PHP se guardan en una base de datos con consultas SQL</a:t>
            </a:r>
            <a:endParaRPr lang="en-US" sz="4400" dirty="0">
              <a:solidFill>
                <a:schemeClr val="bg1">
                  <a:lumMod val="50000"/>
                </a:schemeClr>
              </a:solidFill>
            </a:endParaRPr>
          </a:p>
        </p:txBody>
      </p:sp>
      <p:pic>
        <p:nvPicPr>
          <p:cNvPr id="12" name="Imagen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922" y="5880100"/>
            <a:ext cx="6716111" cy="341244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19779399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572000" y="4112449"/>
            <a:ext cx="9140825" cy="584775"/>
          </a:xfrm>
          <a:prstGeom prst="rect">
            <a:avLst/>
          </a:prstGeom>
        </p:spPr>
        <p:txBody>
          <a:bodyPr>
            <a:spAutoFit/>
          </a:bodyPr>
          <a:lstStyle/>
          <a:p>
            <a:r>
              <a:rPr lang="es-ES" dirty="0" smtClean="0"/>
              <a:t>.</a:t>
            </a:r>
            <a:endParaRPr lang="es-AR" dirty="0"/>
          </a:p>
        </p:txBody>
      </p:sp>
      <p:sp>
        <p:nvSpPr>
          <p:cNvPr id="4" name="Rectángulo 3"/>
          <p:cNvSpPr/>
          <p:nvPr/>
        </p:nvSpPr>
        <p:spPr>
          <a:xfrm>
            <a:off x="891633" y="342186"/>
            <a:ext cx="17047232" cy="5509200"/>
          </a:xfrm>
          <a:prstGeom prst="rect">
            <a:avLst/>
          </a:prstGeom>
        </p:spPr>
        <p:txBody>
          <a:bodyPr wrap="square">
            <a:spAutoFit/>
          </a:bodyPr>
          <a:lstStyle/>
          <a:p>
            <a:r>
              <a:rPr lang="es-AR" sz="4400" dirty="0">
                <a:solidFill>
                  <a:schemeClr val="bg1">
                    <a:lumMod val="50000"/>
                  </a:schemeClr>
                </a:solidFill>
              </a:rPr>
              <a:t>Hemos utilizado el servidor “Xampp” el cuál es de código libre. Permite crear un servidor local en nuestra red y administrarlo usando PHPMyAdmin el cuál ya viene incluido.</a:t>
            </a:r>
          </a:p>
          <a:p>
            <a:r>
              <a:rPr lang="es-ES" sz="4400" dirty="0">
                <a:solidFill>
                  <a:schemeClr val="bg1">
                    <a:lumMod val="50000"/>
                  </a:schemeClr>
                </a:solidFill>
              </a:rPr>
              <a:t>Con </a:t>
            </a:r>
            <a:r>
              <a:rPr lang="es-ES" sz="4400" dirty="0" err="1">
                <a:solidFill>
                  <a:schemeClr val="bg1">
                    <a:lumMod val="50000"/>
                  </a:schemeClr>
                </a:solidFill>
              </a:rPr>
              <a:t>Xampp</a:t>
            </a:r>
            <a:r>
              <a:rPr lang="es-ES" sz="4400" dirty="0">
                <a:solidFill>
                  <a:schemeClr val="bg1">
                    <a:lumMod val="50000"/>
                  </a:schemeClr>
                </a:solidFill>
              </a:rPr>
              <a:t> podemos crear, editar, consultar y gestionar bases de datos en </a:t>
            </a:r>
            <a:r>
              <a:rPr lang="es-ES" sz="4400" dirty="0" err="1">
                <a:solidFill>
                  <a:schemeClr val="bg1">
                    <a:lumMod val="50000"/>
                  </a:schemeClr>
                </a:solidFill>
              </a:rPr>
              <a:t>MySQL</a:t>
            </a:r>
            <a:r>
              <a:rPr lang="es-ES" sz="4400" dirty="0">
                <a:solidFill>
                  <a:schemeClr val="bg1">
                    <a:lumMod val="50000"/>
                  </a:schemeClr>
                </a:solidFill>
              </a:rPr>
              <a:t> de una manera rápida y sencilla, también incluye </a:t>
            </a:r>
            <a:r>
              <a:rPr lang="es-ES" sz="4400" dirty="0" err="1">
                <a:solidFill>
                  <a:schemeClr val="bg1">
                    <a:lumMod val="50000"/>
                  </a:schemeClr>
                </a:solidFill>
              </a:rPr>
              <a:t>SQLite</a:t>
            </a:r>
            <a:r>
              <a:rPr lang="es-ES" sz="4400" dirty="0">
                <a:solidFill>
                  <a:schemeClr val="bg1">
                    <a:lumMod val="50000"/>
                  </a:schemeClr>
                </a:solidFill>
              </a:rPr>
              <a:t> con su respectivo gestor </a:t>
            </a:r>
            <a:r>
              <a:rPr lang="es-ES" sz="4400" dirty="0" err="1">
                <a:solidFill>
                  <a:schemeClr val="bg1">
                    <a:lumMod val="50000"/>
                  </a:schemeClr>
                </a:solidFill>
              </a:rPr>
              <a:t>phpSQLiteAdmin</a:t>
            </a:r>
            <a:r>
              <a:rPr lang="es-ES" sz="4400" dirty="0">
                <a:solidFill>
                  <a:schemeClr val="bg1">
                    <a:lumMod val="50000"/>
                  </a:schemeClr>
                </a:solidFill>
              </a:rPr>
              <a:t>.</a:t>
            </a:r>
          </a:p>
          <a:p>
            <a:r>
              <a:rPr lang="es-AR" sz="4400" dirty="0">
                <a:solidFill>
                  <a:schemeClr val="bg1">
                    <a:lumMod val="50000"/>
                  </a:schemeClr>
                </a:solidFill>
              </a:rPr>
              <a:t>Elegimos Xampp por el hecho de que es gratuito y su servicio de servidor es muy beneficioso para nosotros.</a:t>
            </a:r>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412" y="6436343"/>
            <a:ext cx="6847490" cy="2243959"/>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194924711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5"/>
          <p:cNvSpPr>
            <a:spLocks noGrp="1"/>
          </p:cNvSpPr>
          <p:nvPr>
            <p:ph type="body" sz="quarter" idx="24"/>
          </p:nvPr>
        </p:nvSpPr>
        <p:spPr>
          <a:xfrm rot="162367">
            <a:off x="-7323" y="540159"/>
            <a:ext cx="11482903" cy="1998000"/>
          </a:xfrm>
        </p:spPr>
        <p:txBody>
          <a:bodyPr/>
          <a:lstStyle/>
          <a:p>
            <a:endParaRPr lang="en-US" dirty="0"/>
          </a:p>
        </p:txBody>
      </p:sp>
      <p:sp>
        <p:nvSpPr>
          <p:cNvPr id="4" name="Marcador de texto 3"/>
          <p:cNvSpPr>
            <a:spLocks noGrp="1"/>
          </p:cNvSpPr>
          <p:nvPr>
            <p:ph type="body" sz="quarter" idx="13"/>
          </p:nvPr>
        </p:nvSpPr>
        <p:spPr>
          <a:xfrm>
            <a:off x="794779" y="7065818"/>
            <a:ext cx="16696854" cy="2377440"/>
          </a:xfrm>
        </p:spPr>
        <p:txBody>
          <a:bodyPr/>
          <a:lstStyle/>
          <a:p>
            <a:pPr algn="l"/>
            <a:endParaRPr lang="es-AR" dirty="0" smtClean="0"/>
          </a:p>
          <a:p>
            <a:pPr algn="l"/>
            <a:r>
              <a:rPr lang="es-AR" dirty="0" smtClean="0"/>
              <a:t>Nuestra </a:t>
            </a:r>
            <a:r>
              <a:rPr lang="es-AR" dirty="0"/>
              <a:t>base de datos cuenta con 2 tablas, las cuales son “Pubs” (Publicaciones) y “</a:t>
            </a:r>
            <a:r>
              <a:rPr lang="es-AR" dirty="0" err="1"/>
              <a:t>users</a:t>
            </a:r>
            <a:r>
              <a:rPr lang="es-AR" dirty="0"/>
              <a:t>” (</a:t>
            </a:r>
            <a:r>
              <a:rPr lang="es-AR" dirty="0" smtClean="0"/>
              <a:t>usuarios)</a:t>
            </a:r>
          </a:p>
          <a:p>
            <a:pPr algn="l"/>
            <a:endParaRPr lang="es-AR" dirty="0" smtClean="0"/>
          </a:p>
          <a:p>
            <a:pPr algn="l"/>
            <a:r>
              <a:rPr lang="es-ES" dirty="0" smtClean="0"/>
              <a:t>La </a:t>
            </a:r>
            <a:r>
              <a:rPr lang="es-ES" dirty="0"/>
              <a:t>página funciona solo con estas 2 tablas, no fue necesario la creación de ninguna más.</a:t>
            </a:r>
          </a:p>
          <a:p>
            <a:pPr algn="l"/>
            <a:r>
              <a:rPr lang="es-AR" dirty="0" smtClean="0"/>
              <a:t> </a:t>
            </a:r>
            <a:endParaRPr lang="en-US" dirty="0"/>
          </a:p>
        </p:txBody>
      </p:sp>
      <p:sp>
        <p:nvSpPr>
          <p:cNvPr id="7" name="Título 6"/>
          <p:cNvSpPr>
            <a:spLocks noGrp="1"/>
          </p:cNvSpPr>
          <p:nvPr>
            <p:ph type="title"/>
          </p:nvPr>
        </p:nvSpPr>
        <p:spPr>
          <a:xfrm>
            <a:off x="494590" y="730993"/>
            <a:ext cx="10726897" cy="1231200"/>
          </a:xfrm>
        </p:spPr>
        <p:txBody>
          <a:bodyPr/>
          <a:lstStyle/>
          <a:p>
            <a:r>
              <a:rPr lang="es-ES" dirty="0" smtClean="0"/>
              <a:t>Nuestra base de datos</a:t>
            </a:r>
            <a:endParaRPr lang="en-US" dirty="0"/>
          </a:p>
        </p:txBody>
      </p:sp>
      <p:sp>
        <p:nvSpPr>
          <p:cNvPr id="2" name="Rectángulo 1"/>
          <p:cNvSpPr/>
          <p:nvPr/>
        </p:nvSpPr>
        <p:spPr>
          <a:xfrm>
            <a:off x="4572000" y="4112449"/>
            <a:ext cx="9140825" cy="584775"/>
          </a:xfrm>
          <a:prstGeom prst="rect">
            <a:avLst/>
          </a:prstGeom>
        </p:spPr>
        <p:txBody>
          <a:bodyPr>
            <a:spAutoFit/>
          </a:bodyPr>
          <a:lstStyle/>
          <a:p>
            <a:r>
              <a:rPr lang="es-ES" dirty="0" smtClean="0"/>
              <a:t>.</a:t>
            </a:r>
            <a:endParaRPr lang="es-AR" dirty="0"/>
          </a:p>
        </p:txBody>
      </p:sp>
      <p:pic>
        <p:nvPicPr>
          <p:cNvPr id="11" name="Marcador de conteni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01" y="1828800"/>
            <a:ext cx="16822972" cy="512064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53437743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err="1" smtClean="0"/>
              <a:t>Contenido</a:t>
            </a:r>
            <a:r>
              <a:rPr kumimoji="1" lang="en-US" altLang="ja-JP" dirty="0" smtClean="0"/>
              <a:t> de las </a:t>
            </a:r>
            <a:r>
              <a:rPr kumimoji="1" lang="en-US" altLang="ja-JP" dirty="0" err="1" smtClean="0"/>
              <a:t>tablas</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F95F845C-B07D-424A-A6EA-96D8F4A7E4C5}" type="slidenum">
              <a:rPr lang="ja-JP" altLang="en-US" smtClean="0"/>
              <a:pPr/>
              <a:t>13</a:t>
            </a:fld>
            <a:endParaRPr lang="ja-JP" altLang="en-US"/>
          </a:p>
        </p:txBody>
      </p:sp>
      <p:sp>
        <p:nvSpPr>
          <p:cNvPr id="19" name="テキスト プレースホルダー 18"/>
          <p:cNvSpPr>
            <a:spLocks noGrp="1"/>
          </p:cNvSpPr>
          <p:nvPr>
            <p:ph type="body" sz="quarter" idx="4294967295"/>
          </p:nvPr>
        </p:nvSpPr>
        <p:spPr>
          <a:xfrm>
            <a:off x="10451897" y="2491930"/>
            <a:ext cx="7486968" cy="1801812"/>
          </a:xfrm>
        </p:spPr>
        <p:txBody>
          <a:bodyPr>
            <a:noAutofit/>
          </a:bodyPr>
          <a:lstStyle/>
          <a:p>
            <a:r>
              <a:rPr lang="es-AR" sz="3200" dirty="0"/>
              <a:t>Las tablas están relacionadas mediante una clave foránea la cuál es “</a:t>
            </a:r>
            <a:r>
              <a:rPr lang="es-AR" sz="3200" dirty="0" err="1"/>
              <a:t>id_user</a:t>
            </a:r>
            <a:r>
              <a:rPr lang="es-AR" sz="3200" dirty="0" smtClean="0"/>
              <a:t>”</a:t>
            </a:r>
            <a:endParaRPr lang="es-AR" sz="3200" dirty="0"/>
          </a:p>
          <a:p>
            <a:r>
              <a:rPr lang="es-ES" sz="3200" dirty="0"/>
              <a:t>Una clave foránea en una base de datos relacional es una clave que se usa en una tabla secundaria y que coincide con la clave primaria en una tabla primaria relacionada. </a:t>
            </a:r>
            <a:endParaRPr lang="es-AR" sz="3200" dirty="0"/>
          </a:p>
        </p:txBody>
      </p:sp>
      <p:pic>
        <p:nvPicPr>
          <p:cNvPr id="16" name="Marcador de contenido 3"/>
          <p:cNvPicPr>
            <a:picLocks noGrp="1" noChangeAspect="1"/>
          </p:cNvPicPr>
          <p:nvPr>
            <p:ph type="pic" sz="quarter" idx="20"/>
          </p:nvPr>
        </p:nvPicPr>
        <p:blipFill>
          <a:blip r:embed="rId2">
            <a:extLst>
              <a:ext uri="{28A0092B-C50C-407E-A947-70E740481C1C}">
                <a14:useLocalDpi xmlns:a14="http://schemas.microsoft.com/office/drawing/2010/main" val="0"/>
              </a:ext>
            </a:extLst>
          </a:blip>
          <a:srcRect l="8845" r="8845"/>
          <a:stretch>
            <a:fillRect/>
          </a:stretch>
        </p:blipFill>
        <p:spPr>
          <a:xfrm>
            <a:off x="1356920" y="3327891"/>
            <a:ext cx="8528828" cy="428102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355324762"/>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294967295"/>
          </p:nvPr>
        </p:nvSpPr>
        <p:spPr>
          <a:xfrm>
            <a:off x="14019213" y="9607550"/>
            <a:ext cx="4267200" cy="547688"/>
          </a:xfrm>
          <a:prstGeom prst="rect">
            <a:avLst/>
          </a:prstGeom>
        </p:spPr>
        <p:txBody>
          <a:bodyPr/>
          <a:lstStyle/>
          <a:p>
            <a:fld id="{F95F845C-B07D-424A-A6EA-96D8F4A7E4C5}" type="slidenum">
              <a:rPr lang="ja-JP" altLang="en-US" smtClean="0"/>
              <a:pPr/>
              <a:t>14</a:t>
            </a:fld>
            <a:endParaRPr lang="ja-JP" altLang="en-US"/>
          </a:p>
        </p:txBody>
      </p:sp>
      <p:sp>
        <p:nvSpPr>
          <p:cNvPr id="2" name="Rectángulo 1"/>
          <p:cNvSpPr/>
          <p:nvPr/>
        </p:nvSpPr>
        <p:spPr>
          <a:xfrm>
            <a:off x="548640" y="830912"/>
            <a:ext cx="13699375" cy="1446550"/>
          </a:xfrm>
          <a:prstGeom prst="rect">
            <a:avLst/>
          </a:prstGeom>
        </p:spPr>
        <p:txBody>
          <a:bodyPr wrap="square">
            <a:spAutoFit/>
          </a:bodyPr>
          <a:lstStyle/>
          <a:p>
            <a:r>
              <a:rPr lang="es-AR" sz="4400" b="1" dirty="0">
                <a:solidFill>
                  <a:srgbClr val="000000"/>
                </a:solidFill>
              </a:rPr>
              <a:t>¿Qué nos diferencia a nosotros de otras páginas similares?</a:t>
            </a:r>
          </a:p>
        </p:txBody>
      </p:sp>
      <p:sp>
        <p:nvSpPr>
          <p:cNvPr id="5" name="Rectángulo 4"/>
          <p:cNvSpPr/>
          <p:nvPr/>
        </p:nvSpPr>
        <p:spPr>
          <a:xfrm>
            <a:off x="897774" y="2801376"/>
            <a:ext cx="16542328" cy="4524315"/>
          </a:xfrm>
          <a:prstGeom prst="rect">
            <a:avLst/>
          </a:prstGeom>
        </p:spPr>
        <p:txBody>
          <a:bodyPr wrap="square">
            <a:spAutoFit/>
          </a:bodyPr>
          <a:lstStyle/>
          <a:p>
            <a:pPr marL="457200" indent="-457200">
              <a:buFont typeface="Arial" panose="020B0604020202020204" pitchFamily="34" charset="0"/>
              <a:buChar char="•"/>
            </a:pPr>
            <a:r>
              <a:rPr lang="es-AR" dirty="0">
                <a:solidFill>
                  <a:srgbClr val="000000"/>
                </a:solidFill>
              </a:rPr>
              <a:t>La gran mayoría de las páginas es de compra y venta de productos, la nuestra es un clasificado</a:t>
            </a:r>
            <a:r>
              <a:rPr lang="es-AR" dirty="0" smtClean="0">
                <a:solidFill>
                  <a:srgbClr val="000000"/>
                </a:solidFill>
              </a:rPr>
              <a:t>.</a:t>
            </a:r>
          </a:p>
          <a:p>
            <a:endParaRPr lang="es-AR" dirty="0"/>
          </a:p>
          <a:p>
            <a:pPr marL="457200" indent="-457200">
              <a:buFont typeface="Arial" panose="020B0604020202020204" pitchFamily="34" charset="0"/>
              <a:buChar char="•"/>
            </a:pPr>
            <a:r>
              <a:rPr lang="es-AR" dirty="0">
                <a:solidFill>
                  <a:srgbClr val="000000"/>
                </a:solidFill>
              </a:rPr>
              <a:t>Las páginas dedicadas a venta de ropa la gran mayoría de veces se limita solo a la venta de ropa de marca y nueva, nosotros permitimos la venta de cualquier tipo de ropa y en cualquier estado</a:t>
            </a:r>
            <a:r>
              <a:rPr lang="es-AR" dirty="0" smtClean="0">
                <a:solidFill>
                  <a:srgbClr val="000000"/>
                </a:solidFill>
              </a:rPr>
              <a:t>.</a:t>
            </a:r>
          </a:p>
          <a:p>
            <a:endParaRPr lang="es-AR" dirty="0"/>
          </a:p>
          <a:p>
            <a:pPr marL="457200" indent="-457200">
              <a:buFont typeface="Arial" panose="020B0604020202020204" pitchFamily="34" charset="0"/>
              <a:buChar char="•"/>
            </a:pPr>
            <a:r>
              <a:rPr lang="es-AR" dirty="0">
                <a:solidFill>
                  <a:srgbClr val="000000"/>
                </a:solidFill>
              </a:rPr>
              <a:t>Las páginas de este tipo generalmente no permiten un contacto directo entre un proveedor o vendedor con un comprador, nosotros sí.</a:t>
            </a:r>
          </a:p>
        </p:txBody>
      </p:sp>
    </p:spTree>
    <p:extLst>
      <p:ext uri="{BB962C8B-B14F-4D97-AF65-F5344CB8AC3E}">
        <p14:creationId xmlns:p14="http://schemas.microsoft.com/office/powerpoint/2010/main" val="228082586"/>
      </p:ext>
    </p:extLst>
  </p:cSld>
  <p:clrMapOvr>
    <a:masterClrMapping/>
  </p:clrMapOvr>
  <mc:AlternateContent xmlns:mc="http://schemas.openxmlformats.org/markup-compatibility/2006" xmlns:p14="http://schemas.microsoft.com/office/powerpoint/2010/main">
    <mc:Choice Requires="p14">
      <p:transition spd="slow" p14:dur="1250" advTm="6424">
        <p14:flip dir="r"/>
      </p:transition>
    </mc:Choice>
    <mc:Fallback xmlns="">
      <p:transition spd="slow" advTm="6424">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294967295"/>
          </p:nvPr>
        </p:nvSpPr>
        <p:spPr>
          <a:xfrm>
            <a:off x="14019213" y="9607550"/>
            <a:ext cx="4267200" cy="547688"/>
          </a:xfrm>
          <a:prstGeom prst="rect">
            <a:avLst/>
          </a:prstGeom>
        </p:spPr>
        <p:txBody>
          <a:bodyPr/>
          <a:lstStyle/>
          <a:p>
            <a:fld id="{F95F845C-B07D-424A-A6EA-96D8F4A7E4C5}" type="slidenum">
              <a:rPr lang="ja-JP" altLang="en-US" smtClean="0"/>
              <a:pPr/>
              <a:t>15</a:t>
            </a:fld>
            <a:endParaRPr lang="ja-JP" altLang="en-US"/>
          </a:p>
        </p:txBody>
      </p:sp>
      <p:sp>
        <p:nvSpPr>
          <p:cNvPr id="2" name="Rectángulo 1"/>
          <p:cNvSpPr/>
          <p:nvPr/>
        </p:nvSpPr>
        <p:spPr>
          <a:xfrm>
            <a:off x="548640" y="830912"/>
            <a:ext cx="13699375" cy="769441"/>
          </a:xfrm>
          <a:prstGeom prst="rect">
            <a:avLst/>
          </a:prstGeom>
        </p:spPr>
        <p:txBody>
          <a:bodyPr wrap="square">
            <a:spAutoFit/>
          </a:bodyPr>
          <a:lstStyle/>
          <a:p>
            <a:r>
              <a:rPr lang="es-AR" sz="4400" b="1" dirty="0" smtClean="0">
                <a:solidFill>
                  <a:srgbClr val="000000"/>
                </a:solidFill>
              </a:rPr>
              <a:t>¿Por qué este proyecto y no otro?</a:t>
            </a:r>
            <a:endParaRPr lang="es-AR" sz="4400" b="1" dirty="0">
              <a:solidFill>
                <a:srgbClr val="000000"/>
              </a:solidFill>
            </a:endParaRPr>
          </a:p>
        </p:txBody>
      </p:sp>
      <p:sp>
        <p:nvSpPr>
          <p:cNvPr id="5" name="Rectángulo 4"/>
          <p:cNvSpPr/>
          <p:nvPr/>
        </p:nvSpPr>
        <p:spPr>
          <a:xfrm>
            <a:off x="897774" y="2801376"/>
            <a:ext cx="16542328" cy="3539430"/>
          </a:xfrm>
          <a:prstGeom prst="rect">
            <a:avLst/>
          </a:prstGeom>
        </p:spPr>
        <p:txBody>
          <a:bodyPr wrap="square">
            <a:spAutoFit/>
          </a:bodyPr>
          <a:lstStyle/>
          <a:p>
            <a:pPr marL="457200" indent="-457200">
              <a:buFont typeface="Arial" panose="020B0604020202020204" pitchFamily="34" charset="0"/>
              <a:buChar char="•"/>
            </a:pPr>
            <a:r>
              <a:rPr lang="es-AR" dirty="0" smtClean="0">
                <a:solidFill>
                  <a:srgbClr val="000000"/>
                </a:solidFill>
              </a:rPr>
              <a:t>Por nuestros conocimientos sobre ropa en general.</a:t>
            </a:r>
          </a:p>
          <a:p>
            <a:endParaRPr lang="es-AR" dirty="0" smtClean="0">
              <a:solidFill>
                <a:srgbClr val="000000"/>
              </a:solidFill>
            </a:endParaRPr>
          </a:p>
          <a:p>
            <a:pPr marL="457200" indent="-457200">
              <a:buFont typeface="Arial" panose="020B0604020202020204" pitchFamily="34" charset="0"/>
              <a:buChar char="•"/>
            </a:pPr>
            <a:r>
              <a:rPr lang="es-AR" dirty="0" smtClean="0">
                <a:solidFill>
                  <a:srgbClr val="000000"/>
                </a:solidFill>
              </a:rPr>
              <a:t>Por nuestras ganas de crear algo relacionado a nuestros gustos personales y poder compartirlos con más gente.</a:t>
            </a:r>
          </a:p>
          <a:p>
            <a:pPr marL="457200" indent="-457200">
              <a:buFont typeface="Arial" panose="020B0604020202020204" pitchFamily="34" charset="0"/>
              <a:buChar char="•"/>
            </a:pPr>
            <a:endParaRPr lang="es-AR" dirty="0">
              <a:solidFill>
                <a:srgbClr val="000000"/>
              </a:solidFill>
            </a:endParaRPr>
          </a:p>
          <a:p>
            <a:pPr marL="457200" indent="-457200">
              <a:buFont typeface="Arial" panose="020B0604020202020204" pitchFamily="34" charset="0"/>
              <a:buChar char="•"/>
            </a:pPr>
            <a:r>
              <a:rPr lang="es-AR" dirty="0" smtClean="0">
                <a:solidFill>
                  <a:srgbClr val="000000"/>
                </a:solidFill>
              </a:rPr>
              <a:t>Personalmente nos parecía un proyecto interesante.</a:t>
            </a:r>
          </a:p>
          <a:p>
            <a:endParaRPr lang="es-AR" dirty="0" smtClean="0">
              <a:solidFill>
                <a:srgbClr val="000000"/>
              </a:solidFill>
            </a:endParaRPr>
          </a:p>
        </p:txBody>
      </p:sp>
    </p:spTree>
    <p:extLst>
      <p:ext uri="{BB962C8B-B14F-4D97-AF65-F5344CB8AC3E}">
        <p14:creationId xmlns:p14="http://schemas.microsoft.com/office/powerpoint/2010/main" val="467174283"/>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lang="en-US" dirty="0" smtClean="0"/>
              <a:t>Fin, ¡Muchas Gracias!</a:t>
            </a:r>
            <a:endParaRPr lang="en-US" dirty="0"/>
          </a:p>
        </p:txBody>
      </p:sp>
      <p:sp>
        <p:nvSpPr>
          <p:cNvPr id="18" name="テキスト プレースホルダー 17"/>
          <p:cNvSpPr>
            <a:spLocks noGrp="1"/>
          </p:cNvSpPr>
          <p:nvPr>
            <p:ph type="body" sz="quarter" idx="14"/>
          </p:nvPr>
        </p:nvSpPr>
        <p:spPr/>
        <p:txBody>
          <a:bodyPr/>
          <a:lstStyle/>
          <a:p>
            <a:r>
              <a:rPr lang="es-AR" dirty="0" smtClean="0">
                <a:effectLst/>
              </a:rPr>
              <a:t>Tomás Canavidez y Gonzalo Cuello</a:t>
            </a:r>
            <a:endParaRPr lang="en-US" dirty="0">
              <a:effectLst/>
            </a:endParaRPr>
          </a:p>
        </p:txBody>
      </p:sp>
    </p:spTree>
    <p:extLst>
      <p:ext uri="{BB962C8B-B14F-4D97-AF65-F5344CB8AC3E}">
        <p14:creationId xmlns:p14="http://schemas.microsoft.com/office/powerpoint/2010/main" val="299347185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s-AR" altLang="ja-JP" dirty="0" smtClean="0"/>
              <a:t>Quiénes</a:t>
            </a:r>
            <a:r>
              <a:rPr kumimoji="1" lang="en-US" altLang="ja-JP" dirty="0" smtClean="0"/>
              <a:t> somos?</a:t>
            </a:r>
            <a:endParaRPr kumimoji="1" lang="ja-JP" altLang="en-US" dirty="0"/>
          </a:p>
        </p:txBody>
      </p:sp>
      <p:sp>
        <p:nvSpPr>
          <p:cNvPr id="13" name="フッター プレースホルダー 12"/>
          <p:cNvSpPr>
            <a:spLocks noGrp="1"/>
          </p:cNvSpPr>
          <p:nvPr>
            <p:ph type="ftr" sz="quarter" idx="10"/>
          </p:nvPr>
        </p:nvSpPr>
        <p:spPr/>
        <p:txBody>
          <a:bodyPr/>
          <a:lstStyle/>
          <a:p>
            <a:r>
              <a:rPr lang="en-US" altLang="ja-JP" smtClean="0"/>
              <a:t>The Power of PowerPoint | thepopp.com</a:t>
            </a:r>
            <a:endParaRPr lang="ja-JP" altLang="en-US" dirty="0"/>
          </a:p>
        </p:txBody>
      </p:sp>
      <p:sp>
        <p:nvSpPr>
          <p:cNvPr id="14" name="スライド番号プレースホルダー 13"/>
          <p:cNvSpPr>
            <a:spLocks noGrp="1"/>
          </p:cNvSpPr>
          <p:nvPr>
            <p:ph type="sldNum" sz="quarter" idx="11"/>
          </p:nvPr>
        </p:nvSpPr>
        <p:spPr/>
        <p:txBody>
          <a:bodyPr/>
          <a:lstStyle/>
          <a:p>
            <a:fld id="{F95F845C-B07D-424A-A6EA-96D8F4A7E4C5}" type="slidenum">
              <a:rPr lang="ja-JP" altLang="en-US" smtClean="0"/>
              <a:pPr/>
              <a:t>2</a:t>
            </a:fld>
            <a:endParaRPr lang="ja-JP" altLang="en-US"/>
          </a:p>
        </p:txBody>
      </p:sp>
      <p:sp>
        <p:nvSpPr>
          <p:cNvPr id="6" name="テキスト プレースホルダー 5"/>
          <p:cNvSpPr>
            <a:spLocks noGrp="1"/>
          </p:cNvSpPr>
          <p:nvPr>
            <p:ph type="body" sz="quarter" idx="13"/>
          </p:nvPr>
        </p:nvSpPr>
        <p:spPr>
          <a:xfrm>
            <a:off x="4254473" y="2210364"/>
            <a:ext cx="7915359" cy="1637677"/>
          </a:xfrm>
        </p:spPr>
        <p:txBody>
          <a:bodyPr/>
          <a:lstStyle/>
          <a:p>
            <a:r>
              <a:rPr lang="es-ES" sz="3000" dirty="0">
                <a:solidFill>
                  <a:schemeClr val="bg1"/>
                </a:solidFill>
              </a:rPr>
              <a:t>Somos 2 jóvenes apasionados por la informática y la moda en general.</a:t>
            </a:r>
          </a:p>
          <a:p>
            <a:r>
              <a:rPr lang="en-US" altLang="ja-JP" dirty="0" smtClean="0"/>
              <a:t> </a:t>
            </a:r>
            <a:endParaRPr lang="en-US" altLang="ja-JP" dirty="0"/>
          </a:p>
        </p:txBody>
      </p:sp>
      <p:sp>
        <p:nvSpPr>
          <p:cNvPr id="3" name="テキスト プレースホルダー 2"/>
          <p:cNvSpPr>
            <a:spLocks noGrp="1"/>
          </p:cNvSpPr>
          <p:nvPr>
            <p:ph type="body" sz="quarter" idx="22"/>
          </p:nvPr>
        </p:nvSpPr>
        <p:spPr>
          <a:xfrm>
            <a:off x="5257252" y="4370849"/>
            <a:ext cx="4244331" cy="951346"/>
          </a:xfrm>
        </p:spPr>
        <p:txBody>
          <a:bodyPr/>
          <a:lstStyle/>
          <a:p>
            <a:r>
              <a:rPr lang="en-US" altLang="ja-JP" sz="3000" b="1" dirty="0" err="1" smtClean="0"/>
              <a:t>Tomás</a:t>
            </a:r>
            <a:r>
              <a:rPr lang="en-US" altLang="ja-JP" sz="3000" b="1" dirty="0" smtClean="0"/>
              <a:t> </a:t>
            </a:r>
            <a:r>
              <a:rPr lang="en-US" altLang="ja-JP" sz="3000" b="1" dirty="0" err="1" smtClean="0"/>
              <a:t>Canavidez</a:t>
            </a:r>
            <a:endParaRPr kumimoji="1" lang="ja-JP" altLang="en-US" sz="3000" b="1" dirty="0"/>
          </a:p>
        </p:txBody>
      </p:sp>
      <p:pic>
        <p:nvPicPr>
          <p:cNvPr id="12" name="Imagen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505397"/>
            <a:ext cx="5203994" cy="4239592"/>
          </a:xfrm>
          <a:prstGeom prst="rect">
            <a:avLst/>
          </a:prstGeom>
        </p:spPr>
      </p:pic>
      <p:sp>
        <p:nvSpPr>
          <p:cNvPr id="11" name="CuadroTexto 10"/>
          <p:cNvSpPr txBox="1"/>
          <p:nvPr/>
        </p:nvSpPr>
        <p:spPr>
          <a:xfrm>
            <a:off x="5369199" y="5450746"/>
            <a:ext cx="2842953" cy="2554545"/>
          </a:xfrm>
          <a:prstGeom prst="rect">
            <a:avLst/>
          </a:prstGeom>
          <a:noFill/>
        </p:spPr>
        <p:txBody>
          <a:bodyPr wrap="square" rtlCol="0">
            <a:spAutoFit/>
          </a:bodyPr>
          <a:lstStyle/>
          <a:p>
            <a:r>
              <a:rPr lang="es-AR" dirty="0" smtClean="0">
                <a:solidFill>
                  <a:schemeClr val="bg1"/>
                </a:solidFill>
              </a:rPr>
              <a:t>“Me </a:t>
            </a:r>
            <a:r>
              <a:rPr lang="es-AR" dirty="0">
                <a:solidFill>
                  <a:schemeClr val="bg1"/>
                </a:solidFill>
              </a:rPr>
              <a:t>gusta la tecnología, el desarrollo web y los perros.”</a:t>
            </a:r>
            <a:endParaRPr lang="en-US" dirty="0">
              <a:solidFill>
                <a:schemeClr val="bg1"/>
              </a:solidFill>
            </a:endParaRPr>
          </a:p>
          <a:p>
            <a:endParaRPr lang="en-US" dirty="0">
              <a:solidFill>
                <a:schemeClr val="bg1"/>
              </a:solidFill>
            </a:endParaRPr>
          </a:p>
        </p:txBody>
      </p:sp>
      <p:pic>
        <p:nvPicPr>
          <p:cNvPr id="15" name="Imagen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1583" y="4505397"/>
            <a:ext cx="3397135" cy="4239592"/>
          </a:xfrm>
          <a:prstGeom prst="rect">
            <a:avLst/>
          </a:prstGeom>
        </p:spPr>
      </p:pic>
      <p:sp>
        <p:nvSpPr>
          <p:cNvPr id="16" name="Rectángulo 15"/>
          <p:cNvSpPr/>
          <p:nvPr/>
        </p:nvSpPr>
        <p:spPr>
          <a:xfrm>
            <a:off x="13614410" y="4505397"/>
            <a:ext cx="3757966" cy="2554545"/>
          </a:xfrm>
          <a:prstGeom prst="rect">
            <a:avLst/>
          </a:prstGeom>
        </p:spPr>
        <p:txBody>
          <a:bodyPr wrap="square">
            <a:spAutoFit/>
          </a:bodyPr>
          <a:lstStyle/>
          <a:p>
            <a:r>
              <a:rPr lang="es-AR" b="1" dirty="0">
                <a:solidFill>
                  <a:schemeClr val="bg1"/>
                </a:solidFill>
              </a:rPr>
              <a:t>Gonzalo Cuello</a:t>
            </a:r>
          </a:p>
          <a:p>
            <a:endParaRPr lang="es-AR" dirty="0">
              <a:solidFill>
                <a:schemeClr val="bg1"/>
              </a:solidFill>
            </a:endParaRPr>
          </a:p>
          <a:p>
            <a:r>
              <a:rPr lang="es-AR" dirty="0">
                <a:solidFill>
                  <a:schemeClr val="bg1"/>
                </a:solidFill>
              </a:rPr>
              <a:t>“Me gustan los idiomas, la ropa y la música.”</a:t>
            </a:r>
          </a:p>
        </p:txBody>
      </p:sp>
    </p:spTree>
    <p:extLst>
      <p:ext uri="{BB962C8B-B14F-4D97-AF65-F5344CB8AC3E}">
        <p14:creationId xmlns:p14="http://schemas.microsoft.com/office/powerpoint/2010/main" val="344419139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1000524" y="523728"/>
            <a:ext cx="15206235" cy="1260140"/>
          </a:xfrm>
        </p:spPr>
        <p:txBody>
          <a:bodyPr/>
          <a:lstStyle/>
          <a:p>
            <a:r>
              <a:rPr lang="es-AR" b="1" dirty="0" smtClean="0">
                <a:solidFill>
                  <a:schemeClr val="bg1">
                    <a:lumMod val="50000"/>
                  </a:schemeClr>
                </a:solidFill>
              </a:rPr>
              <a:t>¿Qué es nuestro proyecto?</a:t>
            </a:r>
            <a:endParaRPr lang="en-US" b="1" dirty="0">
              <a:solidFill>
                <a:schemeClr val="bg1">
                  <a:lumMod val="50000"/>
                </a:schemeClr>
              </a:solidFill>
            </a:endParaRPr>
          </a:p>
        </p:txBody>
      </p:sp>
      <p:sp>
        <p:nvSpPr>
          <p:cNvPr id="9" name="Rectángulo 8"/>
          <p:cNvSpPr/>
          <p:nvPr/>
        </p:nvSpPr>
        <p:spPr>
          <a:xfrm>
            <a:off x="748146" y="2326381"/>
            <a:ext cx="14680276" cy="3046988"/>
          </a:xfrm>
          <a:prstGeom prst="rect">
            <a:avLst/>
          </a:prstGeom>
        </p:spPr>
        <p:txBody>
          <a:bodyPr wrap="square">
            <a:spAutoFit/>
          </a:bodyPr>
          <a:lstStyle/>
          <a:p>
            <a:pPr marL="457200" indent="-457200">
              <a:buFont typeface="Arial" panose="020B0604020202020204" pitchFamily="34" charset="0"/>
              <a:buChar char="•"/>
            </a:pPr>
            <a:r>
              <a:rPr lang="es-AR" dirty="0">
                <a:solidFill>
                  <a:schemeClr val="bg1">
                    <a:lumMod val="50000"/>
                  </a:schemeClr>
                </a:solidFill>
              </a:rPr>
              <a:t>Nuestro proyecto consiste en una página web de clasificado de ropa. </a:t>
            </a:r>
            <a:endParaRPr lang="es-AR" dirty="0" smtClean="0">
              <a:solidFill>
                <a:schemeClr val="bg1">
                  <a:lumMod val="50000"/>
                </a:schemeClr>
              </a:solidFill>
            </a:endParaRPr>
          </a:p>
          <a:p>
            <a:pPr marL="457200" indent="-457200">
              <a:buFont typeface="Arial" panose="020B0604020202020204" pitchFamily="34" charset="0"/>
              <a:buChar char="•"/>
            </a:pPr>
            <a:endParaRPr lang="es-AR" dirty="0">
              <a:solidFill>
                <a:schemeClr val="bg1">
                  <a:lumMod val="50000"/>
                </a:schemeClr>
              </a:solidFill>
            </a:endParaRPr>
          </a:p>
          <a:p>
            <a:pPr marL="457200" indent="-457200">
              <a:buFont typeface="Arial" panose="020B0604020202020204" pitchFamily="34" charset="0"/>
              <a:buChar char="•"/>
            </a:pPr>
            <a:r>
              <a:rPr lang="es-AR" dirty="0">
                <a:solidFill>
                  <a:schemeClr val="bg1">
                    <a:lumMod val="50000"/>
                  </a:schemeClr>
                </a:solidFill>
              </a:rPr>
              <a:t>Básicamente será el intermediario entre un comprador y vendedor, podrá publicarse cualquier tipo de ropa sin importar talle y género</a:t>
            </a:r>
            <a:r>
              <a:rPr lang="es-AR" dirty="0" smtClean="0">
                <a:solidFill>
                  <a:schemeClr val="bg1">
                    <a:lumMod val="50000"/>
                  </a:schemeClr>
                </a:solidFill>
              </a:rPr>
              <a:t>.</a:t>
            </a:r>
          </a:p>
          <a:p>
            <a:pPr marL="457200" indent="-457200">
              <a:buFont typeface="Arial" panose="020B0604020202020204" pitchFamily="34" charset="0"/>
              <a:buChar char="•"/>
            </a:pPr>
            <a:endParaRPr lang="es-AR" dirty="0">
              <a:solidFill>
                <a:schemeClr val="bg1">
                  <a:lumMod val="50000"/>
                </a:schemeClr>
              </a:solidFill>
            </a:endParaRPr>
          </a:p>
          <a:p>
            <a:pPr marL="457200" indent="-457200">
              <a:buFont typeface="Arial" panose="020B0604020202020204" pitchFamily="34" charset="0"/>
              <a:buChar char="•"/>
            </a:pPr>
            <a:r>
              <a:rPr lang="es-AR" dirty="0">
                <a:solidFill>
                  <a:schemeClr val="bg1">
                    <a:lumMod val="50000"/>
                  </a:schemeClr>
                </a:solidFill>
              </a:rPr>
              <a:t>No importa si la ropa es nueva o usada, se podrá publicar de cualquier forma.</a:t>
            </a:r>
            <a:endParaRPr lang="es-AR" dirty="0">
              <a:solidFill>
                <a:schemeClr val="bg1">
                  <a:lumMod val="50000"/>
                </a:schemeClr>
              </a:solidFill>
            </a:endParaRPr>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923" y="6048980"/>
            <a:ext cx="4998721" cy="3319463"/>
          </a:xfrm>
          <a:prstGeom prst="rect">
            <a:avLst/>
          </a:prstGeom>
        </p:spPr>
      </p:pic>
    </p:spTree>
    <p:extLst>
      <p:ext uri="{BB962C8B-B14F-4D97-AF65-F5344CB8AC3E}">
        <p14:creationId xmlns:p14="http://schemas.microsoft.com/office/powerpoint/2010/main" val="81109416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rot="21420000">
            <a:off x="-261002" y="794980"/>
            <a:ext cx="11465273" cy="1232222"/>
          </a:xfrm>
        </p:spPr>
        <p:txBody>
          <a:bodyPr>
            <a:normAutofit/>
          </a:bodyPr>
          <a:lstStyle/>
          <a:p>
            <a:r>
              <a:rPr lang="es-AR" sz="4500" b="1" dirty="0" smtClean="0"/>
              <a:t>¿Cómo surgió el proyecto?</a:t>
            </a:r>
            <a:endParaRPr lang="en-US" sz="4500" b="1" dirty="0"/>
          </a:p>
        </p:txBody>
      </p:sp>
      <p:sp>
        <p:nvSpPr>
          <p:cNvPr id="9" name="Rectángulo 8"/>
          <p:cNvSpPr/>
          <p:nvPr/>
        </p:nvSpPr>
        <p:spPr>
          <a:xfrm>
            <a:off x="498764" y="3240781"/>
            <a:ext cx="14680276" cy="5016758"/>
          </a:xfrm>
          <a:prstGeom prst="rect">
            <a:avLst/>
          </a:prstGeom>
        </p:spPr>
        <p:txBody>
          <a:bodyPr wrap="square">
            <a:spAutoFit/>
          </a:bodyPr>
          <a:lstStyle/>
          <a:p>
            <a:pPr marL="457200" indent="-457200">
              <a:buFont typeface="Arial" panose="020B0604020202020204" pitchFamily="34" charset="0"/>
              <a:buChar char="•"/>
            </a:pPr>
            <a:r>
              <a:rPr lang="es-ES" dirty="0">
                <a:solidFill>
                  <a:schemeClr val="bg1">
                    <a:lumMod val="50000"/>
                  </a:schemeClr>
                </a:solidFill>
              </a:rPr>
              <a:t>El proyecto surgió por que notamos la falta de un espacio dónde poder comprar o vender ropa a nuestro gusto sin necesidad de que sea nueva o de marcas reconocidas</a:t>
            </a:r>
            <a:r>
              <a:rPr lang="es-ES" dirty="0" smtClean="0">
                <a:solidFill>
                  <a:schemeClr val="bg1">
                    <a:lumMod val="50000"/>
                  </a:schemeClr>
                </a:solidFill>
              </a:rPr>
              <a:t>.</a:t>
            </a:r>
          </a:p>
          <a:p>
            <a:endParaRPr lang="es-ES" dirty="0">
              <a:solidFill>
                <a:schemeClr val="bg1">
                  <a:lumMod val="50000"/>
                </a:schemeClr>
              </a:solidFill>
            </a:endParaRPr>
          </a:p>
          <a:p>
            <a:pPr marL="457200" indent="-457200">
              <a:buFont typeface="Arial" panose="020B0604020202020204" pitchFamily="34" charset="0"/>
              <a:buChar char="•"/>
            </a:pPr>
            <a:r>
              <a:rPr lang="es-ES" dirty="0">
                <a:solidFill>
                  <a:schemeClr val="bg1">
                    <a:lumMod val="50000"/>
                  </a:schemeClr>
                </a:solidFill>
              </a:rPr>
              <a:t>Por nuestro gusto personal hacia la ropa y por crear salidas rápidas a nuestros problemas</a:t>
            </a:r>
            <a:r>
              <a:rPr lang="es-ES" dirty="0" smtClean="0">
                <a:solidFill>
                  <a:schemeClr val="bg1">
                    <a:lumMod val="50000"/>
                  </a:schemeClr>
                </a:solidFill>
              </a:rPr>
              <a:t>.</a:t>
            </a:r>
          </a:p>
          <a:p>
            <a:endParaRPr lang="es-ES" dirty="0">
              <a:solidFill>
                <a:schemeClr val="bg1">
                  <a:lumMod val="50000"/>
                </a:schemeClr>
              </a:solidFill>
            </a:endParaRPr>
          </a:p>
          <a:p>
            <a:pPr marL="457200" indent="-457200">
              <a:buFont typeface="Arial" panose="020B0604020202020204" pitchFamily="34" charset="0"/>
              <a:buChar char="•"/>
            </a:pPr>
            <a:r>
              <a:rPr lang="es-ES" dirty="0">
                <a:solidFill>
                  <a:schemeClr val="bg1">
                    <a:lumMod val="50000"/>
                  </a:schemeClr>
                </a:solidFill>
              </a:rPr>
              <a:t>Por nuestras ganas en emprender un proyecto web</a:t>
            </a:r>
            <a:r>
              <a:rPr lang="es-ES" dirty="0" smtClean="0">
                <a:solidFill>
                  <a:schemeClr val="bg1">
                    <a:lumMod val="50000"/>
                  </a:schemeClr>
                </a:solidFill>
              </a:rPr>
              <a:t>.</a:t>
            </a:r>
          </a:p>
          <a:p>
            <a:endParaRPr lang="es-ES" dirty="0">
              <a:solidFill>
                <a:schemeClr val="bg1">
                  <a:lumMod val="50000"/>
                </a:schemeClr>
              </a:solidFill>
            </a:endParaRPr>
          </a:p>
          <a:p>
            <a:r>
              <a:rPr lang="es-AR" dirty="0" smtClean="0">
                <a:solidFill>
                  <a:schemeClr val="bg1">
                    <a:lumMod val="50000"/>
                  </a:schemeClr>
                </a:solidFill>
              </a:rPr>
              <a:t>.</a:t>
            </a:r>
            <a:endParaRPr lang="es-AR" dirty="0">
              <a:solidFill>
                <a:schemeClr val="bg1">
                  <a:lumMod val="50000"/>
                </a:schemeClr>
              </a:solidFill>
            </a:endParaRPr>
          </a:p>
        </p:txBody>
      </p:sp>
    </p:spTree>
    <p:extLst>
      <p:ext uri="{BB962C8B-B14F-4D97-AF65-F5344CB8AC3E}">
        <p14:creationId xmlns:p14="http://schemas.microsoft.com/office/powerpoint/2010/main" val="229656627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s-ES" b="1" dirty="0"/>
              <a:t>¿Para qué sirve?</a:t>
            </a:r>
            <a:endParaRPr lang="en-US" b="1" dirty="0"/>
          </a:p>
        </p:txBody>
      </p:sp>
      <p:sp>
        <p:nvSpPr>
          <p:cNvPr id="9" name="Rectángulo 8"/>
          <p:cNvSpPr/>
          <p:nvPr/>
        </p:nvSpPr>
        <p:spPr>
          <a:xfrm>
            <a:off x="748146" y="2326381"/>
            <a:ext cx="14680276" cy="5016758"/>
          </a:xfrm>
          <a:prstGeom prst="rect">
            <a:avLst/>
          </a:prstGeom>
        </p:spPr>
        <p:txBody>
          <a:bodyPr wrap="square">
            <a:spAutoFit/>
          </a:bodyPr>
          <a:lstStyle/>
          <a:p>
            <a:pPr marL="457200" indent="-457200">
              <a:buFont typeface="Arial" panose="020B0604020202020204" pitchFamily="34" charset="0"/>
              <a:buChar char="•"/>
            </a:pPr>
            <a:r>
              <a:rPr lang="es-ES" dirty="0">
                <a:solidFill>
                  <a:schemeClr val="bg1">
                    <a:lumMod val="50000"/>
                  </a:schemeClr>
                </a:solidFill>
              </a:rPr>
              <a:t>Sirve para el clasificado de ropa ya que se puede publicar cualquier tipo de prenda sin importar género, talle, marca o estado</a:t>
            </a:r>
            <a:r>
              <a:rPr lang="es-ES" dirty="0" smtClean="0">
                <a:solidFill>
                  <a:schemeClr val="bg1">
                    <a:lumMod val="50000"/>
                  </a:schemeClr>
                </a:solidFill>
              </a:rPr>
              <a:t>.</a:t>
            </a:r>
          </a:p>
          <a:p>
            <a:pPr marL="457200" indent="-457200">
              <a:buFont typeface="Arial" panose="020B0604020202020204" pitchFamily="34" charset="0"/>
              <a:buChar char="•"/>
            </a:pPr>
            <a:endParaRPr lang="es-ES" dirty="0">
              <a:solidFill>
                <a:schemeClr val="bg1">
                  <a:lumMod val="50000"/>
                </a:schemeClr>
              </a:solidFill>
            </a:endParaRPr>
          </a:p>
          <a:p>
            <a:pPr marL="457200" indent="-457200">
              <a:buFont typeface="Arial" panose="020B0604020202020204" pitchFamily="34" charset="0"/>
              <a:buChar char="•"/>
            </a:pPr>
            <a:r>
              <a:rPr lang="es-ES" dirty="0">
                <a:solidFill>
                  <a:schemeClr val="bg1">
                    <a:lumMod val="50000"/>
                  </a:schemeClr>
                </a:solidFill>
              </a:rPr>
              <a:t>Da un espacio donde poder compartir y anunciar los productos que alguien está vendiendo</a:t>
            </a:r>
            <a:r>
              <a:rPr lang="es-ES" dirty="0" smtClean="0">
                <a:solidFill>
                  <a:schemeClr val="bg1">
                    <a:lumMod val="50000"/>
                  </a:schemeClr>
                </a:solidFill>
              </a:rPr>
              <a:t>.</a:t>
            </a:r>
          </a:p>
          <a:p>
            <a:pPr marL="457200" indent="-457200">
              <a:buFont typeface="Arial" panose="020B0604020202020204" pitchFamily="34" charset="0"/>
              <a:buChar char="•"/>
            </a:pPr>
            <a:endParaRPr lang="es-ES" dirty="0">
              <a:solidFill>
                <a:schemeClr val="bg1">
                  <a:lumMod val="50000"/>
                </a:schemeClr>
              </a:solidFill>
            </a:endParaRPr>
          </a:p>
          <a:p>
            <a:pPr marL="457200" indent="-457200">
              <a:buFont typeface="Arial" panose="020B0604020202020204" pitchFamily="34" charset="0"/>
              <a:buChar char="•"/>
            </a:pPr>
            <a:r>
              <a:rPr lang="es-ES" dirty="0">
                <a:solidFill>
                  <a:schemeClr val="bg1">
                    <a:lumMod val="50000"/>
                  </a:schemeClr>
                </a:solidFill>
              </a:rPr>
              <a:t>Facilita la interacción entre comprador y vendedor</a:t>
            </a:r>
            <a:r>
              <a:rPr lang="es-ES" dirty="0" smtClean="0">
                <a:solidFill>
                  <a:schemeClr val="bg1">
                    <a:lumMod val="50000"/>
                  </a:schemeClr>
                </a:solidFill>
              </a:rPr>
              <a:t>.</a:t>
            </a:r>
          </a:p>
          <a:p>
            <a:pPr marL="457200" indent="-457200">
              <a:buFont typeface="Arial" panose="020B0604020202020204" pitchFamily="34" charset="0"/>
              <a:buChar char="•"/>
            </a:pPr>
            <a:endParaRPr lang="es-ES" dirty="0">
              <a:solidFill>
                <a:schemeClr val="bg1">
                  <a:lumMod val="50000"/>
                </a:schemeClr>
              </a:solidFill>
            </a:endParaRPr>
          </a:p>
          <a:p>
            <a:pPr marL="457200" indent="-457200">
              <a:buFont typeface="Arial" panose="020B0604020202020204" pitchFamily="34" charset="0"/>
              <a:buChar char="•"/>
            </a:pPr>
            <a:r>
              <a:rPr lang="es-ES" dirty="0">
                <a:solidFill>
                  <a:schemeClr val="bg1">
                    <a:lumMod val="50000"/>
                  </a:schemeClr>
                </a:solidFill>
              </a:rPr>
              <a:t>Puede utilizarse como una herramienta de publicidad gratuita para aquellos que tengan un negocio de moda </a:t>
            </a:r>
            <a:r>
              <a:rPr lang="es-ES" dirty="0" smtClean="0">
                <a:solidFill>
                  <a:schemeClr val="bg1">
                    <a:lumMod val="50000"/>
                  </a:schemeClr>
                </a:solidFill>
              </a:rPr>
              <a:t>independiente</a:t>
            </a:r>
            <a:r>
              <a:rPr lang="es-ES" dirty="0">
                <a:solidFill>
                  <a:schemeClr val="bg1">
                    <a:lumMod val="50000"/>
                  </a:schemeClr>
                </a:solidFill>
              </a:rPr>
              <a:t>.</a:t>
            </a:r>
            <a:endParaRPr lang="es-ES" dirty="0"/>
          </a:p>
        </p:txBody>
      </p:sp>
    </p:spTree>
    <p:extLst>
      <p:ext uri="{BB962C8B-B14F-4D97-AF65-F5344CB8AC3E}">
        <p14:creationId xmlns:p14="http://schemas.microsoft.com/office/powerpoint/2010/main" val="316392200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s-ES" b="1" dirty="0"/>
              <a:t>Motivaciones</a:t>
            </a:r>
            <a:endParaRPr lang="en-US" b="1" dirty="0"/>
          </a:p>
        </p:txBody>
      </p:sp>
      <p:sp>
        <p:nvSpPr>
          <p:cNvPr id="9" name="Rectángulo 8"/>
          <p:cNvSpPr/>
          <p:nvPr/>
        </p:nvSpPr>
        <p:spPr>
          <a:xfrm>
            <a:off x="731520" y="3701836"/>
            <a:ext cx="11179234" cy="5016758"/>
          </a:xfrm>
          <a:prstGeom prst="rect">
            <a:avLst/>
          </a:prstGeom>
        </p:spPr>
        <p:txBody>
          <a:bodyPr wrap="square">
            <a:spAutoFit/>
          </a:bodyPr>
          <a:lstStyle/>
          <a:p>
            <a:pPr marL="457200" indent="-457200">
              <a:buFont typeface="Arial" panose="020B0604020202020204" pitchFamily="34" charset="0"/>
              <a:buChar char="•"/>
            </a:pPr>
            <a:r>
              <a:rPr lang="es-ES" dirty="0">
                <a:solidFill>
                  <a:schemeClr val="bg1">
                    <a:lumMod val="50000"/>
                  </a:schemeClr>
                </a:solidFill>
              </a:rPr>
              <a:t>Nuestra principal motivación es </a:t>
            </a:r>
            <a:r>
              <a:rPr lang="es-ES" dirty="0" smtClean="0">
                <a:solidFill>
                  <a:schemeClr val="bg1">
                    <a:lumMod val="50000"/>
                  </a:schemeClr>
                </a:solidFill>
              </a:rPr>
              <a:t>afianzar </a:t>
            </a:r>
            <a:r>
              <a:rPr lang="es-ES" dirty="0">
                <a:solidFill>
                  <a:schemeClr val="bg1">
                    <a:lumMod val="50000"/>
                  </a:schemeClr>
                </a:solidFill>
              </a:rPr>
              <a:t>nuestros conocimientos en páginas web y poder desarrollar una propia, aprovechando así, nuestros gustos y conocimientos en cuánto a moda</a:t>
            </a:r>
            <a:r>
              <a:rPr lang="es-ES" dirty="0" smtClean="0">
                <a:solidFill>
                  <a:schemeClr val="bg1">
                    <a:lumMod val="50000"/>
                  </a:schemeClr>
                </a:solidFill>
              </a:rPr>
              <a:t>.</a:t>
            </a:r>
          </a:p>
          <a:p>
            <a:pPr marL="457200" indent="-457200">
              <a:buFont typeface="Arial" panose="020B0604020202020204" pitchFamily="34" charset="0"/>
              <a:buChar char="•"/>
            </a:pPr>
            <a:endParaRPr lang="es-ES" dirty="0" smtClean="0">
              <a:solidFill>
                <a:schemeClr val="bg1">
                  <a:lumMod val="50000"/>
                </a:schemeClr>
              </a:solidFill>
            </a:endParaRPr>
          </a:p>
          <a:p>
            <a:endParaRPr lang="es-ES" dirty="0">
              <a:solidFill>
                <a:schemeClr val="bg1">
                  <a:lumMod val="50000"/>
                </a:schemeClr>
              </a:solidFill>
            </a:endParaRPr>
          </a:p>
          <a:p>
            <a:pPr marL="457200" indent="-457200">
              <a:buFont typeface="Arial" panose="020B0604020202020204" pitchFamily="34" charset="0"/>
              <a:buChar char="•"/>
            </a:pPr>
            <a:r>
              <a:rPr lang="es-ES" dirty="0" smtClean="0">
                <a:solidFill>
                  <a:schemeClr val="bg1">
                    <a:lumMod val="50000"/>
                  </a:schemeClr>
                </a:solidFill>
              </a:rPr>
              <a:t>También </a:t>
            </a:r>
            <a:r>
              <a:rPr lang="es-ES" dirty="0">
                <a:solidFill>
                  <a:schemeClr val="bg1">
                    <a:lumMod val="50000"/>
                  </a:schemeClr>
                </a:solidFill>
              </a:rPr>
              <a:t>otra de nuestras motivaciones es el poder compartir nuestros gustos con lo demás, y ayudar a aquellos que puedan necesitar este servicio gratuito.</a:t>
            </a:r>
            <a:endParaRPr lang="es-AR" dirty="0">
              <a:solidFill>
                <a:schemeClr val="bg1">
                  <a:lumMod val="50000"/>
                </a:schemeClr>
              </a:solidFill>
            </a:endParaRPr>
          </a:p>
          <a:p>
            <a:pPr marL="457200" indent="-457200">
              <a:buFont typeface="Arial" panose="020B0604020202020204" pitchFamily="34" charset="0"/>
              <a:buChar char="•"/>
            </a:pPr>
            <a:endParaRPr lang="es-ES" dirty="0">
              <a:solidFill>
                <a:schemeClr val="bg1">
                  <a:lumMod val="50000"/>
                </a:schemeClr>
              </a:solidFill>
            </a:endParaRPr>
          </a:p>
        </p:txBody>
      </p:sp>
      <p:sp>
        <p:nvSpPr>
          <p:cNvPr id="2" name="Rectángulo 1"/>
          <p:cNvSpPr/>
          <p:nvPr/>
        </p:nvSpPr>
        <p:spPr>
          <a:xfrm>
            <a:off x="4572000" y="4112449"/>
            <a:ext cx="9140825" cy="584775"/>
          </a:xfrm>
          <a:prstGeom prst="rect">
            <a:avLst/>
          </a:prstGeom>
        </p:spPr>
        <p:txBody>
          <a:bodyPr>
            <a:spAutoFit/>
          </a:bodyPr>
          <a:lstStyle/>
          <a:p>
            <a:r>
              <a:rPr lang="es-ES" dirty="0" smtClean="0"/>
              <a:t>.</a:t>
            </a:r>
            <a:endParaRPr lang="es-AR" dirty="0"/>
          </a:p>
        </p:txBody>
      </p:sp>
    </p:spTree>
    <p:extLst>
      <p:ext uri="{BB962C8B-B14F-4D97-AF65-F5344CB8AC3E}">
        <p14:creationId xmlns:p14="http://schemas.microsoft.com/office/powerpoint/2010/main" val="293941260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s-ES" b="1" dirty="0"/>
              <a:t>Objetivos</a:t>
            </a:r>
            <a:r>
              <a:rPr lang="es-ES" dirty="0"/>
              <a:t> </a:t>
            </a:r>
            <a:endParaRPr lang="en-US" dirty="0"/>
          </a:p>
        </p:txBody>
      </p:sp>
      <p:sp>
        <p:nvSpPr>
          <p:cNvPr id="9" name="Rectángulo 8"/>
          <p:cNvSpPr/>
          <p:nvPr/>
        </p:nvSpPr>
        <p:spPr>
          <a:xfrm>
            <a:off x="748146" y="2326381"/>
            <a:ext cx="14680276" cy="6001643"/>
          </a:xfrm>
          <a:prstGeom prst="rect">
            <a:avLst/>
          </a:prstGeom>
        </p:spPr>
        <p:txBody>
          <a:bodyPr wrap="square">
            <a:spAutoFit/>
          </a:bodyPr>
          <a:lstStyle/>
          <a:p>
            <a:pPr marL="457200" lvl="0" indent="-457200">
              <a:buFont typeface="Arial" panose="020B0604020202020204" pitchFamily="34" charset="0"/>
              <a:buChar char="•"/>
            </a:pPr>
            <a:r>
              <a:rPr lang="es-ES" dirty="0">
                <a:solidFill>
                  <a:schemeClr val="bg1">
                    <a:lumMod val="50000"/>
                  </a:schemeClr>
                </a:solidFill>
              </a:rPr>
              <a:t>Permitir la venta de cualquier tipo de prenda de vestir</a:t>
            </a:r>
            <a:r>
              <a:rPr lang="es-ES" dirty="0" smtClean="0">
                <a:solidFill>
                  <a:schemeClr val="bg1">
                    <a:lumMod val="50000"/>
                  </a:schemeClr>
                </a:solidFill>
              </a:rPr>
              <a:t>.</a:t>
            </a:r>
          </a:p>
          <a:p>
            <a:pPr marL="457200" lvl="0" indent="-457200">
              <a:buFont typeface="Arial" panose="020B0604020202020204" pitchFamily="34" charset="0"/>
              <a:buChar char="•"/>
            </a:pPr>
            <a:endParaRPr lang="es-ES" dirty="0">
              <a:solidFill>
                <a:schemeClr val="bg1">
                  <a:lumMod val="50000"/>
                </a:schemeClr>
              </a:solidFill>
            </a:endParaRPr>
          </a:p>
          <a:p>
            <a:pPr marL="457200" lvl="0" indent="-457200">
              <a:buFont typeface="Arial" panose="020B0604020202020204" pitchFamily="34" charset="0"/>
              <a:buChar char="•"/>
            </a:pPr>
            <a:r>
              <a:rPr lang="es-ES" dirty="0">
                <a:solidFill>
                  <a:schemeClr val="bg1">
                    <a:lumMod val="50000"/>
                  </a:schemeClr>
                </a:solidFill>
              </a:rPr>
              <a:t>Hacer de intermediarios entre el comprador y el vendedor</a:t>
            </a:r>
            <a:r>
              <a:rPr lang="es-ES" dirty="0" smtClean="0">
                <a:solidFill>
                  <a:schemeClr val="bg1">
                    <a:lumMod val="50000"/>
                  </a:schemeClr>
                </a:solidFill>
              </a:rPr>
              <a:t>.</a:t>
            </a:r>
          </a:p>
          <a:p>
            <a:pPr marL="457200" lvl="0" indent="-457200">
              <a:buFont typeface="Arial" panose="020B0604020202020204" pitchFamily="34" charset="0"/>
              <a:buChar char="•"/>
            </a:pPr>
            <a:endParaRPr lang="es-AR" dirty="0">
              <a:solidFill>
                <a:schemeClr val="bg1">
                  <a:lumMod val="50000"/>
                </a:schemeClr>
              </a:solidFill>
            </a:endParaRPr>
          </a:p>
          <a:p>
            <a:pPr marL="457200" indent="-457200">
              <a:buFont typeface="Arial" panose="020B0604020202020204" pitchFamily="34" charset="0"/>
              <a:buChar char="•"/>
            </a:pPr>
            <a:r>
              <a:rPr lang="es-ES" dirty="0">
                <a:solidFill>
                  <a:schemeClr val="bg1">
                    <a:lumMod val="50000"/>
                  </a:schemeClr>
                </a:solidFill>
              </a:rPr>
              <a:t>Mejorar nuestro conocimiento en desarrollo web</a:t>
            </a:r>
            <a:r>
              <a:rPr lang="es-ES" dirty="0" smtClean="0">
                <a:solidFill>
                  <a:schemeClr val="bg1">
                    <a:lumMod val="50000"/>
                  </a:schemeClr>
                </a:solidFill>
              </a:rPr>
              <a:t>.</a:t>
            </a:r>
          </a:p>
          <a:p>
            <a:pPr marL="457200" indent="-457200">
              <a:buFont typeface="Arial" panose="020B0604020202020204" pitchFamily="34" charset="0"/>
              <a:buChar char="•"/>
            </a:pPr>
            <a:endParaRPr lang="es-ES" dirty="0">
              <a:solidFill>
                <a:schemeClr val="bg1">
                  <a:lumMod val="50000"/>
                </a:schemeClr>
              </a:solidFill>
            </a:endParaRPr>
          </a:p>
          <a:p>
            <a:pPr marL="457200" indent="-457200">
              <a:buFont typeface="Arial" panose="020B0604020202020204" pitchFamily="34" charset="0"/>
              <a:buChar char="•"/>
            </a:pPr>
            <a:r>
              <a:rPr lang="es-ES" dirty="0">
                <a:solidFill>
                  <a:schemeClr val="bg1">
                    <a:lumMod val="50000"/>
                  </a:schemeClr>
                </a:solidFill>
              </a:rPr>
              <a:t>Ampliar nuestra experiencia pre-laboral</a:t>
            </a:r>
            <a:r>
              <a:rPr lang="es-ES" dirty="0" smtClean="0">
                <a:solidFill>
                  <a:schemeClr val="bg1">
                    <a:lumMod val="50000"/>
                  </a:schemeClr>
                </a:solidFill>
              </a:rPr>
              <a:t>.</a:t>
            </a:r>
          </a:p>
          <a:p>
            <a:pPr marL="457200" indent="-457200">
              <a:buFont typeface="Arial" panose="020B0604020202020204" pitchFamily="34" charset="0"/>
              <a:buChar char="•"/>
            </a:pPr>
            <a:endParaRPr lang="es-ES" dirty="0">
              <a:solidFill>
                <a:schemeClr val="bg1">
                  <a:lumMod val="50000"/>
                </a:schemeClr>
              </a:solidFill>
            </a:endParaRPr>
          </a:p>
          <a:p>
            <a:pPr marL="457200" indent="-457200">
              <a:buFont typeface="Arial" panose="020B0604020202020204" pitchFamily="34" charset="0"/>
              <a:buChar char="•"/>
            </a:pPr>
            <a:r>
              <a:rPr lang="es-ES" dirty="0">
                <a:solidFill>
                  <a:schemeClr val="bg1">
                    <a:lumMod val="50000"/>
                  </a:schemeClr>
                </a:solidFill>
              </a:rPr>
              <a:t>Experimentar como sería trabajar en un proyecto como </a:t>
            </a:r>
            <a:r>
              <a:rPr lang="es-ES" dirty="0" smtClean="0">
                <a:solidFill>
                  <a:schemeClr val="bg1">
                    <a:lumMod val="50000"/>
                  </a:schemeClr>
                </a:solidFill>
              </a:rPr>
              <a:t>este.</a:t>
            </a:r>
          </a:p>
          <a:p>
            <a:endParaRPr lang="es-ES" dirty="0">
              <a:solidFill>
                <a:schemeClr val="bg1">
                  <a:lumMod val="50000"/>
                </a:schemeClr>
              </a:solidFill>
            </a:endParaRPr>
          </a:p>
          <a:p>
            <a:pPr marL="457200" indent="-457200">
              <a:buFont typeface="Arial" panose="020B0604020202020204" pitchFamily="34" charset="0"/>
              <a:buChar char="•"/>
            </a:pPr>
            <a:r>
              <a:rPr lang="es-ES" dirty="0">
                <a:solidFill>
                  <a:schemeClr val="bg1">
                    <a:lumMod val="50000"/>
                  </a:schemeClr>
                </a:solidFill>
              </a:rPr>
              <a:t>Aprender a trabajar en equipo</a:t>
            </a:r>
            <a:endParaRPr lang="es-AR" dirty="0">
              <a:solidFill>
                <a:schemeClr val="bg1">
                  <a:lumMod val="50000"/>
                </a:schemeClr>
              </a:solidFill>
            </a:endParaRPr>
          </a:p>
          <a:p>
            <a:pPr marL="457200" indent="-457200">
              <a:buFont typeface="Arial" panose="020B0604020202020204" pitchFamily="34" charset="0"/>
              <a:buChar char="•"/>
            </a:pPr>
            <a:endParaRPr lang="es-ES" dirty="0">
              <a:solidFill>
                <a:schemeClr val="bg1">
                  <a:lumMod val="50000"/>
                </a:schemeClr>
              </a:solidFill>
            </a:endParaRPr>
          </a:p>
        </p:txBody>
      </p:sp>
      <p:sp>
        <p:nvSpPr>
          <p:cNvPr id="2" name="Rectángulo 1"/>
          <p:cNvSpPr/>
          <p:nvPr/>
        </p:nvSpPr>
        <p:spPr>
          <a:xfrm>
            <a:off x="4572000" y="4112449"/>
            <a:ext cx="9140825" cy="584775"/>
          </a:xfrm>
          <a:prstGeom prst="rect">
            <a:avLst/>
          </a:prstGeom>
        </p:spPr>
        <p:txBody>
          <a:bodyPr>
            <a:spAutoFit/>
          </a:bodyPr>
          <a:lstStyle/>
          <a:p>
            <a:r>
              <a:rPr lang="es-ES" dirty="0" smtClean="0"/>
              <a:t>.</a:t>
            </a:r>
            <a:endParaRPr lang="es-AR" dirty="0"/>
          </a:p>
        </p:txBody>
      </p:sp>
    </p:spTree>
    <p:extLst>
      <p:ext uri="{BB962C8B-B14F-4D97-AF65-F5344CB8AC3E}">
        <p14:creationId xmlns:p14="http://schemas.microsoft.com/office/powerpoint/2010/main" val="427105069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プレースホルダー 17"/>
          <p:cNvSpPr>
            <a:spLocks noGrp="1"/>
          </p:cNvSpPr>
          <p:nvPr>
            <p:ph type="body" sz="quarter" idx="24"/>
          </p:nvPr>
        </p:nvSpPr>
        <p:spPr/>
        <p:txBody>
          <a:bodyPr/>
          <a:lstStyle/>
          <a:p>
            <a:endParaRPr lang="en-US" dirty="0"/>
          </a:p>
        </p:txBody>
      </p:sp>
      <p:sp>
        <p:nvSpPr>
          <p:cNvPr id="19" name="タイトル 18"/>
          <p:cNvSpPr>
            <a:spLocks noGrp="1"/>
          </p:cNvSpPr>
          <p:nvPr>
            <p:ph type="title"/>
          </p:nvPr>
        </p:nvSpPr>
        <p:spPr/>
        <p:txBody>
          <a:bodyPr/>
          <a:lstStyle/>
          <a:p>
            <a:r>
              <a:rPr lang="es-AR" dirty="0" smtClean="0"/>
              <a:t>Tecnologías utilizadas</a:t>
            </a:r>
            <a:endParaRPr lang="en-US" dirty="0"/>
          </a:p>
        </p:txBody>
      </p:sp>
      <p:sp>
        <p:nvSpPr>
          <p:cNvPr id="20" name="Rectángulo 19"/>
          <p:cNvSpPr/>
          <p:nvPr/>
        </p:nvSpPr>
        <p:spPr>
          <a:xfrm>
            <a:off x="759019" y="2538159"/>
            <a:ext cx="5472966" cy="2062103"/>
          </a:xfrm>
          <a:prstGeom prst="rect">
            <a:avLst/>
          </a:prstGeom>
        </p:spPr>
        <p:txBody>
          <a:bodyPr wrap="square">
            <a:spAutoFit/>
          </a:bodyPr>
          <a:lstStyle/>
          <a:p>
            <a:r>
              <a:rPr lang="es-ES" dirty="0">
                <a:solidFill>
                  <a:schemeClr val="bg1">
                    <a:lumMod val="50000"/>
                  </a:schemeClr>
                </a:solidFill>
              </a:rPr>
              <a:t>Estos son todos los programas que hemos utilizado para el desarrollo de nuestra página web.</a:t>
            </a:r>
            <a:endParaRPr lang="es-AR" dirty="0">
              <a:solidFill>
                <a:schemeClr val="bg1">
                  <a:lumMod val="50000"/>
                </a:schemeClr>
              </a:solidFill>
            </a:endParaRPr>
          </a:p>
        </p:txBody>
      </p:sp>
      <p:sp>
        <p:nvSpPr>
          <p:cNvPr id="59" name="Decisión 58"/>
          <p:cNvSpPr/>
          <p:nvPr/>
        </p:nvSpPr>
        <p:spPr>
          <a:xfrm>
            <a:off x="12190791" y="1394476"/>
            <a:ext cx="289035" cy="3716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60" name="CuadroTexto 59"/>
          <p:cNvSpPr txBox="1"/>
          <p:nvPr/>
        </p:nvSpPr>
        <p:spPr>
          <a:xfrm>
            <a:off x="12691378" y="1438024"/>
            <a:ext cx="2406957" cy="430887"/>
          </a:xfrm>
          <a:prstGeom prst="rect">
            <a:avLst/>
          </a:prstGeom>
          <a:noFill/>
        </p:spPr>
        <p:txBody>
          <a:bodyPr wrap="square" rtlCol="0">
            <a:spAutoFit/>
          </a:bodyPr>
          <a:lstStyle/>
          <a:p>
            <a:r>
              <a:rPr lang="es-AR" sz="2200" dirty="0" smtClean="0">
                <a:solidFill>
                  <a:schemeClr val="bg1">
                    <a:lumMod val="50000"/>
                  </a:schemeClr>
                </a:solidFill>
              </a:rPr>
              <a:t>Windows 10</a:t>
            </a:r>
            <a:endParaRPr lang="en-US" sz="2200" dirty="0">
              <a:solidFill>
                <a:schemeClr val="bg1">
                  <a:lumMod val="50000"/>
                </a:schemeClr>
              </a:solidFill>
            </a:endParaRPr>
          </a:p>
        </p:txBody>
      </p:sp>
      <p:sp>
        <p:nvSpPr>
          <p:cNvPr id="61" name="Decisión 60"/>
          <p:cNvSpPr/>
          <p:nvPr/>
        </p:nvSpPr>
        <p:spPr>
          <a:xfrm flipV="1">
            <a:off x="12234907" y="1973231"/>
            <a:ext cx="276757" cy="33188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65" name="CuadroTexto 64"/>
          <p:cNvSpPr txBox="1"/>
          <p:nvPr/>
        </p:nvSpPr>
        <p:spPr>
          <a:xfrm>
            <a:off x="12331982" y="750486"/>
            <a:ext cx="4029120" cy="584775"/>
          </a:xfrm>
          <a:prstGeom prst="rect">
            <a:avLst/>
          </a:prstGeom>
          <a:noFill/>
        </p:spPr>
        <p:txBody>
          <a:bodyPr wrap="square" rtlCol="0">
            <a:spAutoFit/>
          </a:bodyPr>
          <a:lstStyle/>
          <a:p>
            <a:r>
              <a:rPr lang="es-AR" dirty="0" smtClean="0">
                <a:solidFill>
                  <a:schemeClr val="bg1">
                    <a:lumMod val="50000"/>
                  </a:schemeClr>
                </a:solidFill>
              </a:rPr>
              <a:t>Sistemas Operativos</a:t>
            </a:r>
            <a:endParaRPr lang="en-US" dirty="0">
              <a:solidFill>
                <a:schemeClr val="bg1">
                  <a:lumMod val="50000"/>
                </a:schemeClr>
              </a:solidFill>
            </a:endParaRPr>
          </a:p>
        </p:txBody>
      </p:sp>
      <p:sp>
        <p:nvSpPr>
          <p:cNvPr id="66" name="CuadroTexto 65"/>
          <p:cNvSpPr txBox="1"/>
          <p:nvPr/>
        </p:nvSpPr>
        <p:spPr>
          <a:xfrm>
            <a:off x="12691378" y="1874230"/>
            <a:ext cx="2709949" cy="430887"/>
          </a:xfrm>
          <a:prstGeom prst="rect">
            <a:avLst/>
          </a:prstGeom>
          <a:noFill/>
        </p:spPr>
        <p:txBody>
          <a:bodyPr wrap="square" rtlCol="0">
            <a:spAutoFit/>
          </a:bodyPr>
          <a:lstStyle/>
          <a:p>
            <a:r>
              <a:rPr lang="es-AR" sz="2200" dirty="0" smtClean="0">
                <a:solidFill>
                  <a:schemeClr val="bg1">
                    <a:lumMod val="50000"/>
                  </a:schemeClr>
                </a:solidFill>
              </a:rPr>
              <a:t>Linux Android 9</a:t>
            </a:r>
            <a:endParaRPr lang="en-US" sz="2200" dirty="0">
              <a:solidFill>
                <a:schemeClr val="bg1">
                  <a:lumMod val="50000"/>
                </a:schemeClr>
              </a:solidFill>
            </a:endParaRPr>
          </a:p>
        </p:txBody>
      </p:sp>
      <p:sp>
        <p:nvSpPr>
          <p:cNvPr id="67" name="Elipse 66"/>
          <p:cNvSpPr/>
          <p:nvPr/>
        </p:nvSpPr>
        <p:spPr>
          <a:xfrm>
            <a:off x="12000465" y="2633814"/>
            <a:ext cx="231228" cy="3475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68" name="Decisión 67"/>
          <p:cNvSpPr/>
          <p:nvPr/>
        </p:nvSpPr>
        <p:spPr>
          <a:xfrm>
            <a:off x="12219694" y="3151698"/>
            <a:ext cx="289035" cy="3716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69" name="Decisión 68"/>
          <p:cNvSpPr/>
          <p:nvPr/>
        </p:nvSpPr>
        <p:spPr>
          <a:xfrm>
            <a:off x="12228767" y="4369952"/>
            <a:ext cx="289035" cy="3716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70" name="Decisión 69"/>
          <p:cNvSpPr/>
          <p:nvPr/>
        </p:nvSpPr>
        <p:spPr>
          <a:xfrm>
            <a:off x="12238868" y="4911952"/>
            <a:ext cx="289035" cy="3716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71" name="Decisión 70"/>
          <p:cNvSpPr/>
          <p:nvPr/>
        </p:nvSpPr>
        <p:spPr>
          <a:xfrm>
            <a:off x="12225554" y="5488257"/>
            <a:ext cx="289035" cy="3716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72" name="Decisión 71"/>
          <p:cNvSpPr/>
          <p:nvPr/>
        </p:nvSpPr>
        <p:spPr>
          <a:xfrm>
            <a:off x="12228766" y="6070657"/>
            <a:ext cx="289035" cy="3716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73" name="Decisión 72"/>
          <p:cNvSpPr/>
          <p:nvPr/>
        </p:nvSpPr>
        <p:spPr>
          <a:xfrm>
            <a:off x="12260152" y="7482598"/>
            <a:ext cx="289035" cy="3716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74" name="Decisión 73"/>
          <p:cNvSpPr/>
          <p:nvPr/>
        </p:nvSpPr>
        <p:spPr>
          <a:xfrm>
            <a:off x="12262609" y="8663932"/>
            <a:ext cx="289035" cy="3716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75" name="Elipse 74"/>
          <p:cNvSpPr/>
          <p:nvPr/>
        </p:nvSpPr>
        <p:spPr>
          <a:xfrm>
            <a:off x="11985646" y="961756"/>
            <a:ext cx="231228" cy="3475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76" name="Elipse 75"/>
          <p:cNvSpPr/>
          <p:nvPr/>
        </p:nvSpPr>
        <p:spPr>
          <a:xfrm>
            <a:off x="11956094" y="3849036"/>
            <a:ext cx="231228" cy="3475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77" name="Elipse 76"/>
          <p:cNvSpPr/>
          <p:nvPr/>
        </p:nvSpPr>
        <p:spPr>
          <a:xfrm>
            <a:off x="11973909" y="6860649"/>
            <a:ext cx="231228" cy="3475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78" name="Elipse 77"/>
          <p:cNvSpPr/>
          <p:nvPr/>
        </p:nvSpPr>
        <p:spPr>
          <a:xfrm>
            <a:off x="11973909" y="8040992"/>
            <a:ext cx="231228" cy="3475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79" name="CuadroTexto 78"/>
          <p:cNvSpPr txBox="1"/>
          <p:nvPr/>
        </p:nvSpPr>
        <p:spPr>
          <a:xfrm>
            <a:off x="12354731" y="2484517"/>
            <a:ext cx="3219816" cy="584775"/>
          </a:xfrm>
          <a:prstGeom prst="rect">
            <a:avLst/>
          </a:prstGeom>
          <a:noFill/>
        </p:spPr>
        <p:txBody>
          <a:bodyPr wrap="square" rtlCol="0">
            <a:spAutoFit/>
          </a:bodyPr>
          <a:lstStyle/>
          <a:p>
            <a:r>
              <a:rPr lang="es-AR" dirty="0" smtClean="0">
                <a:solidFill>
                  <a:schemeClr val="bg1">
                    <a:lumMod val="50000"/>
                  </a:schemeClr>
                </a:solidFill>
              </a:rPr>
              <a:t>Planificación</a:t>
            </a:r>
            <a:endParaRPr lang="en-US" dirty="0">
              <a:solidFill>
                <a:schemeClr val="bg1">
                  <a:lumMod val="50000"/>
                </a:schemeClr>
              </a:solidFill>
            </a:endParaRPr>
          </a:p>
        </p:txBody>
      </p:sp>
      <p:sp>
        <p:nvSpPr>
          <p:cNvPr id="80" name="CuadroTexto 79"/>
          <p:cNvSpPr txBox="1"/>
          <p:nvPr/>
        </p:nvSpPr>
        <p:spPr>
          <a:xfrm>
            <a:off x="12691378" y="3151698"/>
            <a:ext cx="3319569" cy="430887"/>
          </a:xfrm>
          <a:prstGeom prst="rect">
            <a:avLst/>
          </a:prstGeom>
          <a:noFill/>
        </p:spPr>
        <p:txBody>
          <a:bodyPr wrap="square" rtlCol="0">
            <a:spAutoFit/>
          </a:bodyPr>
          <a:lstStyle/>
          <a:p>
            <a:r>
              <a:rPr lang="es-AR" sz="2200" dirty="0" smtClean="0">
                <a:solidFill>
                  <a:schemeClr val="bg1">
                    <a:lumMod val="50000"/>
                  </a:schemeClr>
                </a:solidFill>
              </a:rPr>
              <a:t>Gantt Project</a:t>
            </a:r>
            <a:endParaRPr lang="en-US" sz="2200" dirty="0">
              <a:solidFill>
                <a:schemeClr val="bg1">
                  <a:lumMod val="50000"/>
                </a:schemeClr>
              </a:solidFill>
            </a:endParaRPr>
          </a:p>
        </p:txBody>
      </p:sp>
      <p:sp>
        <p:nvSpPr>
          <p:cNvPr id="81" name="CuadroTexto 80"/>
          <p:cNvSpPr txBox="1"/>
          <p:nvPr/>
        </p:nvSpPr>
        <p:spPr>
          <a:xfrm>
            <a:off x="12335308" y="3582585"/>
            <a:ext cx="4058024" cy="584775"/>
          </a:xfrm>
          <a:prstGeom prst="rect">
            <a:avLst/>
          </a:prstGeom>
          <a:noFill/>
        </p:spPr>
        <p:txBody>
          <a:bodyPr wrap="square" rtlCol="0">
            <a:spAutoFit/>
          </a:bodyPr>
          <a:lstStyle/>
          <a:p>
            <a:r>
              <a:rPr lang="es-AR" dirty="0" smtClean="0">
                <a:solidFill>
                  <a:schemeClr val="bg1">
                    <a:lumMod val="50000"/>
                  </a:schemeClr>
                </a:solidFill>
              </a:rPr>
              <a:t>Desarrollo</a:t>
            </a:r>
            <a:endParaRPr lang="en-US" dirty="0">
              <a:solidFill>
                <a:schemeClr val="bg1">
                  <a:lumMod val="50000"/>
                </a:schemeClr>
              </a:solidFill>
            </a:endParaRPr>
          </a:p>
        </p:txBody>
      </p:sp>
      <p:sp>
        <p:nvSpPr>
          <p:cNvPr id="82" name="CuadroTexto 81"/>
          <p:cNvSpPr txBox="1"/>
          <p:nvPr/>
        </p:nvSpPr>
        <p:spPr>
          <a:xfrm>
            <a:off x="12691378" y="4378088"/>
            <a:ext cx="3319569" cy="430887"/>
          </a:xfrm>
          <a:prstGeom prst="rect">
            <a:avLst/>
          </a:prstGeom>
          <a:noFill/>
        </p:spPr>
        <p:txBody>
          <a:bodyPr wrap="square" rtlCol="0">
            <a:spAutoFit/>
          </a:bodyPr>
          <a:lstStyle/>
          <a:p>
            <a:r>
              <a:rPr lang="es-AR" sz="2200" dirty="0" smtClean="0">
                <a:solidFill>
                  <a:schemeClr val="bg1">
                    <a:lumMod val="50000"/>
                  </a:schemeClr>
                </a:solidFill>
              </a:rPr>
              <a:t>SublimeText3</a:t>
            </a:r>
            <a:endParaRPr lang="en-US" sz="2200" dirty="0">
              <a:solidFill>
                <a:schemeClr val="bg1">
                  <a:lumMod val="50000"/>
                </a:schemeClr>
              </a:solidFill>
            </a:endParaRPr>
          </a:p>
        </p:txBody>
      </p:sp>
      <p:sp>
        <p:nvSpPr>
          <p:cNvPr id="83" name="CuadroTexto 82"/>
          <p:cNvSpPr txBox="1"/>
          <p:nvPr/>
        </p:nvSpPr>
        <p:spPr>
          <a:xfrm>
            <a:off x="12688587" y="4937721"/>
            <a:ext cx="3319569" cy="430887"/>
          </a:xfrm>
          <a:prstGeom prst="rect">
            <a:avLst/>
          </a:prstGeom>
          <a:noFill/>
        </p:spPr>
        <p:txBody>
          <a:bodyPr wrap="square" rtlCol="0">
            <a:spAutoFit/>
          </a:bodyPr>
          <a:lstStyle/>
          <a:p>
            <a:r>
              <a:rPr lang="es-AR" sz="2200" dirty="0" smtClean="0">
                <a:solidFill>
                  <a:schemeClr val="bg1">
                    <a:lumMod val="50000"/>
                  </a:schemeClr>
                </a:solidFill>
              </a:rPr>
              <a:t>PHPMyAdmin</a:t>
            </a:r>
            <a:endParaRPr lang="en-US" sz="2200" dirty="0">
              <a:solidFill>
                <a:schemeClr val="bg1">
                  <a:lumMod val="50000"/>
                </a:schemeClr>
              </a:solidFill>
            </a:endParaRPr>
          </a:p>
        </p:txBody>
      </p:sp>
      <p:sp>
        <p:nvSpPr>
          <p:cNvPr id="84" name="CuadroTexto 83"/>
          <p:cNvSpPr txBox="1"/>
          <p:nvPr/>
        </p:nvSpPr>
        <p:spPr>
          <a:xfrm>
            <a:off x="12718987" y="5538345"/>
            <a:ext cx="3319569" cy="430887"/>
          </a:xfrm>
          <a:prstGeom prst="rect">
            <a:avLst/>
          </a:prstGeom>
          <a:noFill/>
        </p:spPr>
        <p:txBody>
          <a:bodyPr wrap="square" rtlCol="0">
            <a:spAutoFit/>
          </a:bodyPr>
          <a:lstStyle/>
          <a:p>
            <a:r>
              <a:rPr lang="es-AR" sz="2200" dirty="0" smtClean="0">
                <a:solidFill>
                  <a:schemeClr val="bg1">
                    <a:lumMod val="50000"/>
                  </a:schemeClr>
                </a:solidFill>
              </a:rPr>
              <a:t>Xampp</a:t>
            </a:r>
            <a:endParaRPr lang="en-US" sz="2200" dirty="0">
              <a:solidFill>
                <a:schemeClr val="bg1">
                  <a:lumMod val="50000"/>
                </a:schemeClr>
              </a:solidFill>
            </a:endParaRPr>
          </a:p>
        </p:txBody>
      </p:sp>
      <p:sp>
        <p:nvSpPr>
          <p:cNvPr id="85" name="CuadroTexto 84"/>
          <p:cNvSpPr txBox="1"/>
          <p:nvPr/>
        </p:nvSpPr>
        <p:spPr>
          <a:xfrm>
            <a:off x="12667303" y="6138969"/>
            <a:ext cx="3319569" cy="430887"/>
          </a:xfrm>
          <a:prstGeom prst="rect">
            <a:avLst/>
          </a:prstGeom>
          <a:noFill/>
        </p:spPr>
        <p:txBody>
          <a:bodyPr wrap="square" rtlCol="0">
            <a:spAutoFit/>
          </a:bodyPr>
          <a:lstStyle/>
          <a:p>
            <a:r>
              <a:rPr lang="es-AR" sz="2200" dirty="0" smtClean="0">
                <a:solidFill>
                  <a:schemeClr val="bg1">
                    <a:lumMod val="50000"/>
                  </a:schemeClr>
                </a:solidFill>
              </a:rPr>
              <a:t>BootsTrap</a:t>
            </a:r>
            <a:r>
              <a:rPr lang="es-AR" sz="2200" dirty="0" smtClean="0"/>
              <a:t> </a:t>
            </a:r>
            <a:r>
              <a:rPr lang="es-AR" sz="2200" dirty="0" smtClean="0">
                <a:solidFill>
                  <a:schemeClr val="bg1">
                    <a:lumMod val="50000"/>
                  </a:schemeClr>
                </a:solidFill>
              </a:rPr>
              <a:t>4</a:t>
            </a:r>
            <a:endParaRPr lang="en-US" sz="2200" dirty="0">
              <a:solidFill>
                <a:schemeClr val="bg1">
                  <a:lumMod val="50000"/>
                </a:schemeClr>
              </a:solidFill>
            </a:endParaRPr>
          </a:p>
        </p:txBody>
      </p:sp>
      <p:sp>
        <p:nvSpPr>
          <p:cNvPr id="86" name="CuadroTexto 85"/>
          <p:cNvSpPr txBox="1"/>
          <p:nvPr/>
        </p:nvSpPr>
        <p:spPr>
          <a:xfrm>
            <a:off x="12279612" y="6777318"/>
            <a:ext cx="3728544" cy="584775"/>
          </a:xfrm>
          <a:prstGeom prst="rect">
            <a:avLst/>
          </a:prstGeom>
          <a:noFill/>
        </p:spPr>
        <p:txBody>
          <a:bodyPr wrap="square" rtlCol="0">
            <a:spAutoFit/>
          </a:bodyPr>
          <a:lstStyle/>
          <a:p>
            <a:r>
              <a:rPr lang="es-AR" dirty="0" smtClean="0">
                <a:solidFill>
                  <a:schemeClr val="bg1">
                    <a:lumMod val="50000"/>
                  </a:schemeClr>
                </a:solidFill>
              </a:rPr>
              <a:t>Documentación</a:t>
            </a:r>
            <a:endParaRPr lang="en-US" dirty="0">
              <a:solidFill>
                <a:schemeClr val="bg1">
                  <a:lumMod val="50000"/>
                </a:schemeClr>
              </a:solidFill>
            </a:endParaRPr>
          </a:p>
        </p:txBody>
      </p:sp>
      <p:sp>
        <p:nvSpPr>
          <p:cNvPr id="87" name="CuadroTexto 86"/>
          <p:cNvSpPr txBox="1"/>
          <p:nvPr/>
        </p:nvSpPr>
        <p:spPr>
          <a:xfrm>
            <a:off x="12581258" y="7487605"/>
            <a:ext cx="3319569" cy="430887"/>
          </a:xfrm>
          <a:prstGeom prst="rect">
            <a:avLst/>
          </a:prstGeom>
          <a:noFill/>
        </p:spPr>
        <p:txBody>
          <a:bodyPr wrap="square" rtlCol="0">
            <a:spAutoFit/>
          </a:bodyPr>
          <a:lstStyle/>
          <a:p>
            <a:r>
              <a:rPr lang="es-AR" sz="2200" dirty="0" smtClean="0">
                <a:solidFill>
                  <a:schemeClr val="bg1">
                    <a:lumMod val="50000"/>
                  </a:schemeClr>
                </a:solidFill>
              </a:rPr>
              <a:t>Microsoft Word 2016</a:t>
            </a:r>
            <a:endParaRPr lang="en-US" sz="2200" dirty="0">
              <a:solidFill>
                <a:schemeClr val="bg1">
                  <a:lumMod val="50000"/>
                </a:schemeClr>
              </a:solidFill>
            </a:endParaRPr>
          </a:p>
        </p:txBody>
      </p:sp>
      <p:sp>
        <p:nvSpPr>
          <p:cNvPr id="88" name="CuadroTexto 87"/>
          <p:cNvSpPr txBox="1"/>
          <p:nvPr/>
        </p:nvSpPr>
        <p:spPr>
          <a:xfrm>
            <a:off x="12385495" y="7906461"/>
            <a:ext cx="3674345" cy="584775"/>
          </a:xfrm>
          <a:prstGeom prst="rect">
            <a:avLst/>
          </a:prstGeom>
          <a:noFill/>
        </p:spPr>
        <p:txBody>
          <a:bodyPr wrap="square" rtlCol="0">
            <a:spAutoFit/>
          </a:bodyPr>
          <a:lstStyle/>
          <a:p>
            <a:r>
              <a:rPr lang="es-AR" dirty="0" smtClean="0">
                <a:solidFill>
                  <a:schemeClr val="bg1">
                    <a:lumMod val="50000"/>
                  </a:schemeClr>
                </a:solidFill>
              </a:rPr>
              <a:t>Presentación</a:t>
            </a:r>
            <a:endParaRPr lang="en-US" dirty="0">
              <a:solidFill>
                <a:schemeClr val="bg1">
                  <a:lumMod val="50000"/>
                </a:schemeClr>
              </a:solidFill>
            </a:endParaRPr>
          </a:p>
        </p:txBody>
      </p:sp>
      <p:sp>
        <p:nvSpPr>
          <p:cNvPr id="90" name="CuadroTexto 89"/>
          <p:cNvSpPr txBox="1"/>
          <p:nvPr/>
        </p:nvSpPr>
        <p:spPr>
          <a:xfrm>
            <a:off x="12549187" y="8621846"/>
            <a:ext cx="4297284" cy="430887"/>
          </a:xfrm>
          <a:prstGeom prst="rect">
            <a:avLst/>
          </a:prstGeom>
          <a:noFill/>
        </p:spPr>
        <p:txBody>
          <a:bodyPr wrap="square" rtlCol="0">
            <a:spAutoFit/>
          </a:bodyPr>
          <a:lstStyle/>
          <a:p>
            <a:r>
              <a:rPr lang="es-AR" sz="2200" dirty="0" smtClean="0">
                <a:solidFill>
                  <a:schemeClr val="bg1">
                    <a:lumMod val="50000"/>
                  </a:schemeClr>
                </a:solidFill>
              </a:rPr>
              <a:t>Microsoft </a:t>
            </a:r>
            <a:r>
              <a:rPr lang="es-AR" sz="2200" dirty="0" err="1" smtClean="0">
                <a:solidFill>
                  <a:schemeClr val="bg1">
                    <a:lumMod val="50000"/>
                  </a:schemeClr>
                </a:solidFill>
              </a:rPr>
              <a:t>Powerpoint</a:t>
            </a:r>
            <a:r>
              <a:rPr lang="es-AR" sz="2200" dirty="0" smtClean="0">
                <a:solidFill>
                  <a:schemeClr val="bg1">
                    <a:lumMod val="50000"/>
                  </a:schemeClr>
                </a:solidFill>
              </a:rPr>
              <a:t> 2016</a:t>
            </a:r>
            <a:endParaRPr lang="en-US" sz="2200" dirty="0">
              <a:solidFill>
                <a:schemeClr val="bg1">
                  <a:lumMod val="50000"/>
                </a:schemeClr>
              </a:solidFill>
            </a:endParaRPr>
          </a:p>
        </p:txBody>
      </p:sp>
    </p:spTree>
    <p:extLst>
      <p:ext uri="{BB962C8B-B14F-4D97-AF65-F5344CB8AC3E}">
        <p14:creationId xmlns:p14="http://schemas.microsoft.com/office/powerpoint/2010/main" val="29463220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プレースホルダー 17"/>
          <p:cNvSpPr>
            <a:spLocks noGrp="1"/>
          </p:cNvSpPr>
          <p:nvPr>
            <p:ph type="body" sz="quarter" idx="24"/>
          </p:nvPr>
        </p:nvSpPr>
        <p:spPr/>
        <p:txBody>
          <a:bodyPr/>
          <a:lstStyle/>
          <a:p>
            <a:endParaRPr lang="en-US" dirty="0"/>
          </a:p>
        </p:txBody>
      </p:sp>
      <p:sp>
        <p:nvSpPr>
          <p:cNvPr id="19" name="タイトル 18"/>
          <p:cNvSpPr>
            <a:spLocks noGrp="1"/>
          </p:cNvSpPr>
          <p:nvPr>
            <p:ph type="title"/>
          </p:nvPr>
        </p:nvSpPr>
        <p:spPr/>
        <p:txBody>
          <a:bodyPr/>
          <a:lstStyle/>
          <a:p>
            <a:r>
              <a:rPr lang="es-AR" dirty="0" smtClean="0"/>
              <a:t>¿Cómo funciona?</a:t>
            </a:r>
            <a:endParaRPr lang="en-US" dirty="0"/>
          </a:p>
        </p:txBody>
      </p:sp>
      <p:sp>
        <p:nvSpPr>
          <p:cNvPr id="20" name="Rectángulo 19"/>
          <p:cNvSpPr/>
          <p:nvPr/>
        </p:nvSpPr>
        <p:spPr>
          <a:xfrm>
            <a:off x="775644" y="2538159"/>
            <a:ext cx="5472966" cy="4031873"/>
          </a:xfrm>
          <a:prstGeom prst="rect">
            <a:avLst/>
          </a:prstGeom>
        </p:spPr>
        <p:txBody>
          <a:bodyPr wrap="square">
            <a:spAutoFit/>
          </a:bodyPr>
          <a:lstStyle/>
          <a:p>
            <a:r>
              <a:rPr lang="es-AR" dirty="0">
                <a:solidFill>
                  <a:schemeClr val="bg1">
                    <a:lumMod val="50000"/>
                  </a:schemeClr>
                </a:solidFill>
              </a:rPr>
              <a:t>La página está estructurada con HTML, </a:t>
            </a:r>
            <a:r>
              <a:rPr lang="es-ES" dirty="0">
                <a:solidFill>
                  <a:schemeClr val="bg1">
                    <a:lumMod val="50000"/>
                  </a:schemeClr>
                </a:solidFill>
              </a:rPr>
              <a:t>este lenguaje nos ofrece una gran adaptabilidad, una estructuración lógica y es fácil de interpre­tar tanto para humanos como por máquinas.</a:t>
            </a:r>
            <a:endParaRPr lang="es-AR" dirty="0">
              <a:solidFill>
                <a:schemeClr val="bg1">
                  <a:lumMod val="50000"/>
                </a:schemeClr>
              </a:solidFill>
            </a:endParaRPr>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6043" y="7454029"/>
            <a:ext cx="2115079" cy="2118278"/>
          </a:xfrm>
          <a:prstGeom prst="rect">
            <a:avLst/>
          </a:prstGeom>
        </p:spPr>
      </p:pic>
      <p:sp>
        <p:nvSpPr>
          <p:cNvPr id="3" name="Rectángulo 2"/>
          <p:cNvSpPr/>
          <p:nvPr/>
        </p:nvSpPr>
        <p:spPr>
          <a:xfrm>
            <a:off x="8418320" y="3276823"/>
            <a:ext cx="9140825" cy="2554545"/>
          </a:xfrm>
          <a:prstGeom prst="rect">
            <a:avLst/>
          </a:prstGeom>
        </p:spPr>
        <p:txBody>
          <a:bodyPr>
            <a:spAutoFit/>
          </a:bodyPr>
          <a:lstStyle/>
          <a:p>
            <a:r>
              <a:rPr lang="es-AR" dirty="0">
                <a:solidFill>
                  <a:schemeClr val="bg1">
                    <a:lumMod val="50000"/>
                  </a:schemeClr>
                </a:solidFill>
              </a:rPr>
              <a:t>Fue estilizada con CSS utilizando la librería de BootsTrap 4, </a:t>
            </a:r>
            <a:r>
              <a:rPr lang="es-ES" dirty="0">
                <a:solidFill>
                  <a:schemeClr val="bg1">
                    <a:lumMod val="50000"/>
                  </a:schemeClr>
                </a:solidFill>
              </a:rPr>
              <a:t>permite dar forma a un sitio web mediante librerías CSS que incluyen tipografías, botones, cuadros, menús y otros elementos que pueden ser utilizados en cualquier sitio web.</a:t>
            </a:r>
            <a:endParaRPr lang="en-US" dirty="0">
              <a:solidFill>
                <a:schemeClr val="bg1">
                  <a:lumMod val="50000"/>
                </a:schemeClr>
              </a:solidFill>
            </a:endParaRPr>
          </a:p>
        </p:txBody>
      </p:sp>
      <p:pic>
        <p:nvPicPr>
          <p:cNvPr id="35" name="Imagen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3074" y="6870477"/>
            <a:ext cx="2751319" cy="210726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36" name="Rectángulo 35"/>
          <p:cNvSpPr/>
          <p:nvPr/>
        </p:nvSpPr>
        <p:spPr>
          <a:xfrm>
            <a:off x="792270" y="2538159"/>
            <a:ext cx="5472966" cy="4031873"/>
          </a:xfrm>
          <a:prstGeom prst="rect">
            <a:avLst/>
          </a:prstGeom>
        </p:spPr>
        <p:txBody>
          <a:bodyPr wrap="square">
            <a:spAutoFit/>
          </a:bodyPr>
          <a:lstStyle/>
          <a:p>
            <a:r>
              <a:rPr lang="es-AR" dirty="0">
                <a:solidFill>
                  <a:schemeClr val="bg1">
                    <a:lumMod val="50000"/>
                  </a:schemeClr>
                </a:solidFill>
              </a:rPr>
              <a:t>La página está estructurada con HTML, </a:t>
            </a:r>
            <a:r>
              <a:rPr lang="es-ES" dirty="0">
                <a:solidFill>
                  <a:schemeClr val="bg1">
                    <a:lumMod val="50000"/>
                  </a:schemeClr>
                </a:solidFill>
              </a:rPr>
              <a:t>este lenguaje nos ofrece una gran adaptabilidad, una estructuración lógica y es fácil de interpre­tar tanto para humanos como por máquinas.</a:t>
            </a:r>
            <a:endParaRPr lang="es-AR" dirty="0">
              <a:solidFill>
                <a:schemeClr val="bg1">
                  <a:lumMod val="50000"/>
                </a:schemeClr>
              </a:solidFill>
            </a:endParaRPr>
          </a:p>
        </p:txBody>
      </p:sp>
      <p:pic>
        <p:nvPicPr>
          <p:cNvPr id="37" name="Imagen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2669" y="7454029"/>
            <a:ext cx="2115079" cy="2118278"/>
          </a:xfrm>
          <a:prstGeom prst="rect">
            <a:avLst/>
          </a:prstGeom>
        </p:spPr>
      </p:pic>
    </p:spTree>
    <p:extLst>
      <p:ext uri="{BB962C8B-B14F-4D97-AF65-F5344CB8AC3E}">
        <p14:creationId xmlns:p14="http://schemas.microsoft.com/office/powerpoint/2010/main" val="134160792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 grpId="0"/>
      <p:bldP spid="36" grpId="0"/>
    </p:bldLst>
  </p:timing>
</p:sld>
</file>

<file path=ppt/theme/theme1.xml><?xml version="1.0" encoding="utf-8"?>
<a:theme xmlns:a="http://schemas.openxmlformats.org/drawingml/2006/main" name="Title">
  <a:themeElements>
    <a:clrScheme name="Rigel">
      <a:dk1>
        <a:srgbClr val="FFFFFF"/>
      </a:dk1>
      <a:lt1>
        <a:srgbClr val="3F3F3F"/>
      </a:lt1>
      <a:dk2>
        <a:srgbClr val="FFFFFF"/>
      </a:dk2>
      <a:lt2>
        <a:srgbClr val="3F3F3F"/>
      </a:lt2>
      <a:accent1>
        <a:srgbClr val="FFFFFF"/>
      </a:accent1>
      <a:accent2>
        <a:srgbClr val="D8D8D8"/>
      </a:accent2>
      <a:accent3>
        <a:srgbClr val="BFBFBF"/>
      </a:accent3>
      <a:accent4>
        <a:srgbClr val="8F8F8F"/>
      </a:accent4>
      <a:accent5>
        <a:srgbClr val="636363"/>
      </a:accent5>
      <a:accent6>
        <a:srgbClr val="3F3F3F"/>
      </a:accent6>
      <a:hlink>
        <a:srgbClr val="3F3F3F"/>
      </a:hlink>
      <a:folHlink>
        <a:srgbClr val="8B8B8B"/>
      </a:folHlink>
    </a:clrScheme>
    <a:fontScheme name="Ropa">
      <a:majorFont>
        <a:latin typeface="Ropa Sans"/>
        <a:ea typeface="Spica Neue"/>
        <a:cs typeface=""/>
      </a:majorFont>
      <a:minorFont>
        <a:latin typeface="Ropa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allpaper">
  <a:themeElements>
    <a:clrScheme name="Rigel">
      <a:dk1>
        <a:srgbClr val="FFFFFF"/>
      </a:dk1>
      <a:lt1>
        <a:srgbClr val="3F3F3F"/>
      </a:lt1>
      <a:dk2>
        <a:srgbClr val="FFFFFF"/>
      </a:dk2>
      <a:lt2>
        <a:srgbClr val="3F3F3F"/>
      </a:lt2>
      <a:accent1>
        <a:srgbClr val="FFFFFF"/>
      </a:accent1>
      <a:accent2>
        <a:srgbClr val="D8D8D8"/>
      </a:accent2>
      <a:accent3>
        <a:srgbClr val="BFBFBF"/>
      </a:accent3>
      <a:accent4>
        <a:srgbClr val="8F8F8F"/>
      </a:accent4>
      <a:accent5>
        <a:srgbClr val="636363"/>
      </a:accent5>
      <a:accent6>
        <a:srgbClr val="3F3F3F"/>
      </a:accent6>
      <a:hlink>
        <a:srgbClr val="3F3F3F"/>
      </a:hlink>
      <a:folHlink>
        <a:srgbClr val="8B8B8B"/>
      </a:folHlink>
    </a:clrScheme>
    <a:fontScheme name="ユーザー定義 4">
      <a:majorFont>
        <a:latin typeface="Ropa Sans"/>
        <a:ea typeface="Spica Neue"/>
        <a:cs typeface=""/>
      </a:majorFont>
      <a:minorFont>
        <a:latin typeface="Ropa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mmon">
  <a:themeElements>
    <a:clrScheme name="Rigel">
      <a:dk1>
        <a:srgbClr val="FFFFFF"/>
      </a:dk1>
      <a:lt1>
        <a:srgbClr val="3F3F3F"/>
      </a:lt1>
      <a:dk2>
        <a:srgbClr val="FFFFFF"/>
      </a:dk2>
      <a:lt2>
        <a:srgbClr val="3F3F3F"/>
      </a:lt2>
      <a:accent1>
        <a:srgbClr val="FFFFFF"/>
      </a:accent1>
      <a:accent2>
        <a:srgbClr val="D8D8D8"/>
      </a:accent2>
      <a:accent3>
        <a:srgbClr val="BFBFBF"/>
      </a:accent3>
      <a:accent4>
        <a:srgbClr val="8F8F8F"/>
      </a:accent4>
      <a:accent5>
        <a:srgbClr val="636363"/>
      </a:accent5>
      <a:accent6>
        <a:srgbClr val="3F3F3F"/>
      </a:accent6>
      <a:hlink>
        <a:srgbClr val="3F3F3F"/>
      </a:hlink>
      <a:folHlink>
        <a:srgbClr val="8B8B8B"/>
      </a:folHlink>
    </a:clrScheme>
    <a:fontScheme name="ユーザー定義 4">
      <a:majorFont>
        <a:latin typeface="Ropa Sans"/>
        <a:ea typeface="Spica Neue"/>
        <a:cs typeface=""/>
      </a:majorFont>
      <a:minorFont>
        <a:latin typeface="Ropa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alpha val="50000"/>
          </a:schemeClr>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26319</TotalTime>
  <Words>913</Words>
  <Application>Microsoft Office PowerPoint</Application>
  <PresentationFormat>Personalizado</PresentationFormat>
  <Paragraphs>107</Paragraphs>
  <Slides>16</Slides>
  <Notes>0</Notes>
  <HiddenSlides>0</HiddenSlides>
  <MMClips>0</MMClips>
  <ScaleCrop>false</ScaleCrop>
  <HeadingPairs>
    <vt:vector size="6" baseType="variant">
      <vt:variant>
        <vt:lpstr>Fuentes usadas</vt:lpstr>
      </vt:variant>
      <vt:variant>
        <vt:i4>7</vt:i4>
      </vt:variant>
      <vt:variant>
        <vt:lpstr>Tema</vt:lpstr>
      </vt:variant>
      <vt:variant>
        <vt:i4>3</vt:i4>
      </vt:variant>
      <vt:variant>
        <vt:lpstr>Títulos de diapositiva</vt:lpstr>
      </vt:variant>
      <vt:variant>
        <vt:i4>16</vt:i4>
      </vt:variant>
    </vt:vector>
  </HeadingPairs>
  <TitlesOfParts>
    <vt:vector size="26" baseType="lpstr">
      <vt:lpstr>ＭＳ Ｐゴシック</vt:lpstr>
      <vt:lpstr>Arial</vt:lpstr>
      <vt:lpstr>Calibri</vt:lpstr>
      <vt:lpstr>Reenie Beanie</vt:lpstr>
      <vt:lpstr>Ropa Sans</vt:lpstr>
      <vt:lpstr>Spica Neue</vt:lpstr>
      <vt:lpstr>Wingdings</vt:lpstr>
      <vt:lpstr>Title</vt:lpstr>
      <vt:lpstr>Wallpaper</vt:lpstr>
      <vt:lpstr>Common</vt:lpstr>
      <vt:lpstr>Proyecto Final</vt:lpstr>
      <vt:lpstr>Quiénes somos?</vt:lpstr>
      <vt:lpstr>¿Qué es nuestro proyecto?</vt:lpstr>
      <vt:lpstr>¿Cómo surgió el proyecto?</vt:lpstr>
      <vt:lpstr>¿Para qué sirve?</vt:lpstr>
      <vt:lpstr>Motivaciones</vt:lpstr>
      <vt:lpstr>Objetivos </vt:lpstr>
      <vt:lpstr>Tecnologías utilizadas</vt:lpstr>
      <vt:lpstr>¿Cómo funciona?</vt:lpstr>
      <vt:lpstr>Presentación de PowerPoint</vt:lpstr>
      <vt:lpstr>Presentación de PowerPoint</vt:lpstr>
      <vt:lpstr>Nuestra base de datos</vt:lpstr>
      <vt:lpstr>Contenido de las tablas</vt:lpstr>
      <vt:lpstr>Presentación de PowerPoint</vt:lpstr>
      <vt:lpstr>Presentación de PowerPoint</vt:lpstr>
      <vt:lpstr>Fin, ¡Muchas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Rigel</dc:title>
  <dc:creator>Jun</dc:creator>
  <cp:lastModifiedBy>Usuario de Windows</cp:lastModifiedBy>
  <cp:revision>355</cp:revision>
  <dcterms:created xsi:type="dcterms:W3CDTF">2015-02-26T15:14:38Z</dcterms:created>
  <dcterms:modified xsi:type="dcterms:W3CDTF">2019-11-01T06:50:58Z</dcterms:modified>
</cp:coreProperties>
</file>