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74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61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200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20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52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903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01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564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08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016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052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6EBAA-F687-4DDA-B0A0-AD4473943734}" type="datetimeFigureOut">
              <a:rPr lang="es-AR" smtClean="0"/>
              <a:t>30/10/2019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7957E-1A81-4D41-816E-C2AC4F9A01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39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746975"/>
            <a:ext cx="9143999" cy="2762988"/>
          </a:xfrm>
        </p:spPr>
        <p:txBody>
          <a:bodyPr/>
          <a:lstStyle/>
          <a:p>
            <a:r>
              <a:rPr lang="es-ES" dirty="0" smtClean="0"/>
              <a:t>Proyecto Final </a:t>
            </a:r>
            <a:br>
              <a:rPr lang="es-ES" dirty="0" smtClean="0"/>
            </a:br>
            <a:r>
              <a:rPr lang="es-ES" dirty="0" smtClean="0"/>
              <a:t>página web </a:t>
            </a:r>
            <a:r>
              <a:rPr lang="es-ES" dirty="0" err="1" smtClean="0"/>
              <a:t>SaltaWear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Realizado por Tomás </a:t>
            </a:r>
            <a:r>
              <a:rPr lang="es-ES" dirty="0" err="1" smtClean="0"/>
              <a:t>Canavidez</a:t>
            </a:r>
            <a:r>
              <a:rPr lang="es-ES" dirty="0" smtClean="0"/>
              <a:t> y Gonzalo Cuello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854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¿Quiénes somos?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12746"/>
            <a:ext cx="10515600" cy="4351338"/>
          </a:xfrm>
        </p:spPr>
        <p:txBody>
          <a:bodyPr/>
          <a:lstStyle/>
          <a:p>
            <a:r>
              <a:rPr lang="es-ES" dirty="0" smtClean="0"/>
              <a:t>Somos 2 jóvenes apasionados por la informática y la moda en general.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45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surgió el proyecto?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proyecto surgió por que notamos la falta de un espacio dónde poder comprar o vender ropa a nuestro gusto sin necesidad de que sea nueva o de marcas reconocidas.</a:t>
            </a:r>
          </a:p>
          <a:p>
            <a:r>
              <a:rPr lang="es-ES" dirty="0" smtClean="0"/>
              <a:t>Por nuestro gusto personal hacia la ropa y por crear salidas rápidas a nuestros problemas.</a:t>
            </a:r>
          </a:p>
          <a:p>
            <a:r>
              <a:rPr lang="es-ES" dirty="0" smtClean="0"/>
              <a:t>Por nuestras ganas en emprender un proyecto web.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9616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¿Para qué sirve?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Sirve para el clasificado de ropa ya que se puede publicar cualquier tipo de prenda sin importar género, talle, marca o estado.</a:t>
            </a:r>
          </a:p>
          <a:p>
            <a:r>
              <a:rPr lang="es-ES" dirty="0" smtClean="0"/>
              <a:t>Da un espacio donde poder compartir y anunciar los productos que alguien está vendiendo.</a:t>
            </a:r>
          </a:p>
          <a:p>
            <a:r>
              <a:rPr lang="es-ES" dirty="0" smtClean="0"/>
              <a:t>Facilita la interacción entre comprador y vendedor.</a:t>
            </a:r>
          </a:p>
          <a:p>
            <a:r>
              <a:rPr lang="es-ES" dirty="0" smtClean="0"/>
              <a:t>Puede utilizarse como una herramienta de publicidad gratuita para aquellos que tengan un negocio de moda independiente.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834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Nuestra principal motivación es afinizar nuestros conocimientos en páginas web y poder desarrollar una propia, aprovechando así, nuestros gustos y conocimientos en cuánto a moda.</a:t>
            </a:r>
          </a:p>
          <a:p>
            <a:pPr marL="0" indent="0">
              <a:buNone/>
            </a:pPr>
            <a:r>
              <a:rPr lang="es-ES" dirty="0" smtClean="0"/>
              <a:t>También otra de nuestras motivaciones es el poder compartir nuestros gustos con lo demás, y ayudar a aquellos que puedan necesitar este servicio gratuito.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281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Permitir la venta de cualquier tipo de </a:t>
            </a:r>
            <a:r>
              <a:rPr lang="es-ES" dirty="0" smtClean="0"/>
              <a:t>prenda de vestir.</a:t>
            </a:r>
          </a:p>
          <a:p>
            <a:pPr lvl="0"/>
            <a:r>
              <a:rPr lang="es-ES" dirty="0" smtClean="0"/>
              <a:t>Hacer </a:t>
            </a:r>
            <a:r>
              <a:rPr lang="es-ES" dirty="0"/>
              <a:t>de </a:t>
            </a:r>
            <a:r>
              <a:rPr lang="es-ES" dirty="0" smtClean="0"/>
              <a:t>intermediarios </a:t>
            </a:r>
            <a:r>
              <a:rPr lang="es-ES" dirty="0"/>
              <a:t>entre el comprador y el </a:t>
            </a:r>
            <a:r>
              <a:rPr lang="es-ES" dirty="0" smtClean="0"/>
              <a:t>vendedor.</a:t>
            </a:r>
            <a:endParaRPr lang="es-AR" dirty="0"/>
          </a:p>
          <a:p>
            <a:r>
              <a:rPr lang="es-ES" dirty="0" smtClean="0"/>
              <a:t>Mejorar nuestro conocimiento en desarrollo web.</a:t>
            </a:r>
          </a:p>
          <a:p>
            <a:r>
              <a:rPr lang="es-ES" dirty="0" smtClean="0"/>
              <a:t>Ampliar nuestra experiencia pre-laboral.</a:t>
            </a:r>
          </a:p>
          <a:p>
            <a:r>
              <a:rPr lang="es-ES" dirty="0" smtClean="0"/>
              <a:t>Experimentar como sería trabajar en un proyecto como este.</a:t>
            </a:r>
          </a:p>
          <a:p>
            <a:r>
              <a:rPr lang="es-ES" dirty="0" smtClean="0"/>
              <a:t>Aprender a trabajar en equipo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907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1" y="412123"/>
            <a:ext cx="5795493" cy="6111987"/>
          </a:xfrm>
        </p:spPr>
      </p:pic>
      <p:sp>
        <p:nvSpPr>
          <p:cNvPr id="5" name="CuadroTexto 4"/>
          <p:cNvSpPr txBox="1"/>
          <p:nvPr/>
        </p:nvSpPr>
        <p:spPr>
          <a:xfrm>
            <a:off x="759854" y="656823"/>
            <a:ext cx="44818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Estos son todos los programas que hemos utilizado para el desarrollo de nuestra página web.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1753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258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279</Words>
  <Application>Microsoft Office PowerPoint</Application>
  <PresentationFormat>Panorámica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Proyecto Final  página web SaltaWear</vt:lpstr>
      <vt:lpstr>¿Quiénes somos? </vt:lpstr>
      <vt:lpstr>¿Cómo surgió el proyecto?</vt:lpstr>
      <vt:lpstr>¿Para qué sirve?</vt:lpstr>
      <vt:lpstr>Motivación</vt:lpstr>
      <vt:lpstr>Objetivos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página web SaltaWear</dc:title>
  <dc:creator>Tomi</dc:creator>
  <cp:lastModifiedBy>Tomi</cp:lastModifiedBy>
  <cp:revision>8</cp:revision>
  <dcterms:created xsi:type="dcterms:W3CDTF">2019-10-30T23:13:59Z</dcterms:created>
  <dcterms:modified xsi:type="dcterms:W3CDTF">2019-10-31T03:14:20Z</dcterms:modified>
</cp:coreProperties>
</file>