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600"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DD46EBAA-F687-4DDA-B0A0-AD4473943734}" type="datetimeFigureOut">
              <a:rPr lang="es-AR" smtClean="0"/>
              <a:t>31/10/2019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7A7957E-1A81-4D41-816E-C2AC4F9A018D}" type="slidenum">
              <a:rPr lang="es-AR" smtClean="0"/>
              <a:t>‹Nº›</a:t>
            </a:fld>
            <a:endParaRPr lang="es-AR"/>
          </a:p>
        </p:txBody>
      </p:sp>
    </p:spTree>
    <p:extLst>
      <p:ext uri="{BB962C8B-B14F-4D97-AF65-F5344CB8AC3E}">
        <p14:creationId xmlns:p14="http://schemas.microsoft.com/office/powerpoint/2010/main" val="5771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D46EBAA-F687-4DDA-B0A0-AD4473943734}" type="datetimeFigureOut">
              <a:rPr lang="es-AR" smtClean="0"/>
              <a:t>31/10/2019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7A7957E-1A81-4D41-816E-C2AC4F9A018D}" type="slidenum">
              <a:rPr lang="es-AR" smtClean="0"/>
              <a:t>‹Nº›</a:t>
            </a:fld>
            <a:endParaRPr lang="es-AR"/>
          </a:p>
        </p:txBody>
      </p:sp>
    </p:spTree>
    <p:extLst>
      <p:ext uri="{BB962C8B-B14F-4D97-AF65-F5344CB8AC3E}">
        <p14:creationId xmlns:p14="http://schemas.microsoft.com/office/powerpoint/2010/main" val="58139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D46EBAA-F687-4DDA-B0A0-AD4473943734}" type="datetimeFigureOut">
              <a:rPr lang="es-AR" smtClean="0"/>
              <a:t>31/10/2019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7A7957E-1A81-4D41-816E-C2AC4F9A018D}" type="slidenum">
              <a:rPr lang="es-AR" smtClean="0"/>
              <a:t>‹Nº›</a:t>
            </a:fld>
            <a:endParaRPr lang="es-AR"/>
          </a:p>
        </p:txBody>
      </p:sp>
    </p:spTree>
    <p:extLst>
      <p:ext uri="{BB962C8B-B14F-4D97-AF65-F5344CB8AC3E}">
        <p14:creationId xmlns:p14="http://schemas.microsoft.com/office/powerpoint/2010/main" val="133242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D46EBAA-F687-4DDA-B0A0-AD4473943734}" type="datetimeFigureOut">
              <a:rPr lang="es-AR" smtClean="0"/>
              <a:t>31/10/2019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7A7957E-1A81-4D41-816E-C2AC4F9A018D}" type="slidenum">
              <a:rPr lang="es-AR" smtClean="0"/>
              <a:t>‹Nº›</a:t>
            </a:fld>
            <a:endParaRPr lang="es-AR"/>
          </a:p>
        </p:txBody>
      </p:sp>
    </p:spTree>
    <p:extLst>
      <p:ext uri="{BB962C8B-B14F-4D97-AF65-F5344CB8AC3E}">
        <p14:creationId xmlns:p14="http://schemas.microsoft.com/office/powerpoint/2010/main" val="306696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D46EBAA-F687-4DDA-B0A0-AD4473943734}" type="datetimeFigureOut">
              <a:rPr lang="es-AR" smtClean="0"/>
              <a:t>31/10/2019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7A7957E-1A81-4D41-816E-C2AC4F9A018D}" type="slidenum">
              <a:rPr lang="es-AR" smtClean="0"/>
              <a:t>‹Nº›</a:t>
            </a:fld>
            <a:endParaRPr lang="es-AR"/>
          </a:p>
        </p:txBody>
      </p:sp>
    </p:spTree>
    <p:extLst>
      <p:ext uri="{BB962C8B-B14F-4D97-AF65-F5344CB8AC3E}">
        <p14:creationId xmlns:p14="http://schemas.microsoft.com/office/powerpoint/2010/main" val="168163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D46EBAA-F687-4DDA-B0A0-AD4473943734}" type="datetimeFigureOut">
              <a:rPr lang="es-AR" smtClean="0"/>
              <a:t>31/10/2019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7A7957E-1A81-4D41-816E-C2AC4F9A018D}" type="slidenum">
              <a:rPr lang="es-AR" smtClean="0"/>
              <a:t>‹Nº›</a:t>
            </a:fld>
            <a:endParaRPr lang="es-AR"/>
          </a:p>
        </p:txBody>
      </p:sp>
    </p:spTree>
    <p:extLst>
      <p:ext uri="{BB962C8B-B14F-4D97-AF65-F5344CB8AC3E}">
        <p14:creationId xmlns:p14="http://schemas.microsoft.com/office/powerpoint/2010/main" val="4139815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DD46EBAA-F687-4DDA-B0A0-AD4473943734}" type="datetimeFigureOut">
              <a:rPr lang="es-AR" smtClean="0"/>
              <a:t>31/10/2019</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F7A7957E-1A81-4D41-816E-C2AC4F9A018D}" type="slidenum">
              <a:rPr lang="es-AR" smtClean="0"/>
              <a:t>‹Nº›</a:t>
            </a:fld>
            <a:endParaRPr lang="es-AR"/>
          </a:p>
        </p:txBody>
      </p:sp>
    </p:spTree>
    <p:extLst>
      <p:ext uri="{BB962C8B-B14F-4D97-AF65-F5344CB8AC3E}">
        <p14:creationId xmlns:p14="http://schemas.microsoft.com/office/powerpoint/2010/main" val="8065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DD46EBAA-F687-4DDA-B0A0-AD4473943734}" type="datetimeFigureOut">
              <a:rPr lang="es-AR" smtClean="0"/>
              <a:t>31/10/2019</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F7A7957E-1A81-4D41-816E-C2AC4F9A018D}" type="slidenum">
              <a:rPr lang="es-AR" smtClean="0"/>
              <a:t>‹Nº›</a:t>
            </a:fld>
            <a:endParaRPr lang="es-AR"/>
          </a:p>
        </p:txBody>
      </p:sp>
    </p:spTree>
    <p:extLst>
      <p:ext uri="{BB962C8B-B14F-4D97-AF65-F5344CB8AC3E}">
        <p14:creationId xmlns:p14="http://schemas.microsoft.com/office/powerpoint/2010/main" val="34490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D46EBAA-F687-4DDA-B0A0-AD4473943734}" type="datetimeFigureOut">
              <a:rPr lang="es-AR" smtClean="0"/>
              <a:t>31/10/2019</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F7A7957E-1A81-4D41-816E-C2AC4F9A018D}" type="slidenum">
              <a:rPr lang="es-AR" smtClean="0"/>
              <a:t>‹Nº›</a:t>
            </a:fld>
            <a:endParaRPr lang="es-AR"/>
          </a:p>
        </p:txBody>
      </p:sp>
    </p:spTree>
    <p:extLst>
      <p:ext uri="{BB962C8B-B14F-4D97-AF65-F5344CB8AC3E}">
        <p14:creationId xmlns:p14="http://schemas.microsoft.com/office/powerpoint/2010/main" val="254859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D46EBAA-F687-4DDA-B0A0-AD4473943734}" type="datetimeFigureOut">
              <a:rPr lang="es-AR" smtClean="0"/>
              <a:t>31/10/2019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7A7957E-1A81-4D41-816E-C2AC4F9A018D}" type="slidenum">
              <a:rPr lang="es-AR" smtClean="0"/>
              <a:t>‹Nº›</a:t>
            </a:fld>
            <a:endParaRPr lang="es-AR"/>
          </a:p>
        </p:txBody>
      </p:sp>
    </p:spTree>
    <p:extLst>
      <p:ext uri="{BB962C8B-B14F-4D97-AF65-F5344CB8AC3E}">
        <p14:creationId xmlns:p14="http://schemas.microsoft.com/office/powerpoint/2010/main" val="50002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D46EBAA-F687-4DDA-B0A0-AD4473943734}" type="datetimeFigureOut">
              <a:rPr lang="es-AR" smtClean="0"/>
              <a:t>31/10/2019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7A7957E-1A81-4D41-816E-C2AC4F9A018D}" type="slidenum">
              <a:rPr lang="es-AR" smtClean="0"/>
              <a:t>‹Nº›</a:t>
            </a:fld>
            <a:endParaRPr lang="es-AR"/>
          </a:p>
        </p:txBody>
      </p:sp>
    </p:spTree>
    <p:extLst>
      <p:ext uri="{BB962C8B-B14F-4D97-AF65-F5344CB8AC3E}">
        <p14:creationId xmlns:p14="http://schemas.microsoft.com/office/powerpoint/2010/main" val="269384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1000"/>
          </a:blip>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6EBAA-F687-4DDA-B0A0-AD4473943734}" type="datetimeFigureOut">
              <a:rPr lang="es-AR" smtClean="0"/>
              <a:t>31/10/2019</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7957E-1A81-4D41-816E-C2AC4F9A018D}" type="slidenum">
              <a:rPr lang="es-AR" smtClean="0"/>
              <a:t>‹Nº›</a:t>
            </a:fld>
            <a:endParaRPr lang="es-AR"/>
          </a:p>
        </p:txBody>
      </p:sp>
    </p:spTree>
    <p:extLst>
      <p:ext uri="{BB962C8B-B14F-4D97-AF65-F5344CB8AC3E}">
        <p14:creationId xmlns:p14="http://schemas.microsoft.com/office/powerpoint/2010/main" val="29511314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3998" y="426133"/>
            <a:ext cx="9143999" cy="2762988"/>
          </a:xfrm>
          <a:noFill/>
        </p:spPr>
        <p:txBody>
          <a:bodyPr/>
          <a:lstStyle/>
          <a:p>
            <a:r>
              <a:rPr lang="es-ES" dirty="0" smtClean="0"/>
              <a:t>Proyecto Final </a:t>
            </a:r>
            <a:br>
              <a:rPr lang="es-ES" dirty="0" smtClean="0"/>
            </a:br>
            <a:r>
              <a:rPr lang="es-ES" dirty="0" smtClean="0"/>
              <a:t>Página </a:t>
            </a:r>
            <a:r>
              <a:rPr lang="es-ES" dirty="0" smtClean="0"/>
              <a:t>web SaltaWear</a:t>
            </a:r>
            <a:endParaRPr lang="es-AR" dirty="0"/>
          </a:p>
        </p:txBody>
      </p:sp>
      <p:sp>
        <p:nvSpPr>
          <p:cNvPr id="3" name="Subtítulo 2"/>
          <p:cNvSpPr>
            <a:spLocks noGrp="1"/>
          </p:cNvSpPr>
          <p:nvPr>
            <p:ph type="subTitle" idx="1"/>
          </p:nvPr>
        </p:nvSpPr>
        <p:spPr>
          <a:xfrm>
            <a:off x="1764630" y="6041023"/>
            <a:ext cx="9144000" cy="809541"/>
          </a:xfrm>
        </p:spPr>
        <p:txBody>
          <a:bodyPr/>
          <a:lstStyle/>
          <a:p>
            <a:r>
              <a:rPr lang="es-ES" dirty="0" smtClean="0"/>
              <a:t>Realizado por Tomás </a:t>
            </a:r>
            <a:r>
              <a:rPr lang="es-ES" dirty="0" err="1" smtClean="0"/>
              <a:t>Canavidez</a:t>
            </a:r>
            <a:r>
              <a:rPr lang="es-ES" dirty="0" smtClean="0"/>
              <a:t> y Gonzalo Cuello</a:t>
            </a:r>
            <a:endParaRPr lang="es-AR"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807" y="3499271"/>
            <a:ext cx="3192379" cy="1878089"/>
          </a:xfrm>
          <a:prstGeom prst="rect">
            <a:avLst/>
          </a:prstGeom>
        </p:spPr>
      </p:pic>
    </p:spTree>
    <p:extLst>
      <p:ext uri="{BB962C8B-B14F-4D97-AF65-F5344CB8AC3E}">
        <p14:creationId xmlns:p14="http://schemas.microsoft.com/office/powerpoint/2010/main" val="1548546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4213" y="399393"/>
            <a:ext cx="10515600" cy="5297214"/>
          </a:xfrm>
        </p:spPr>
        <p:txBody>
          <a:bodyPr/>
          <a:lstStyle/>
          <a:p>
            <a:pPr marL="0" indent="0">
              <a:buNone/>
            </a:pPr>
            <a:r>
              <a:rPr lang="es-AR" dirty="0" smtClean="0"/>
              <a:t>Fue utilizado PHP el cuál es un lenguaje de código abierto muy popular para el desarrollo web que puede ser incrustado en HTML. Se encarga de que todas las funciones que son colocadas en HTML puedan ser leídas y ejecutadas con el servidor. También puede ejecutar consultas SQL, toma datos de formularios HTML y a través de PHP se guardan en una base de datos con consultas SQL</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109" y="2921876"/>
            <a:ext cx="6716111" cy="3412448"/>
          </a:xfrm>
          <a:prstGeom prst="rect">
            <a:avLst/>
          </a:prstGeom>
        </p:spPr>
      </p:pic>
    </p:spTree>
    <p:extLst>
      <p:ext uri="{BB962C8B-B14F-4D97-AF65-F5344CB8AC3E}">
        <p14:creationId xmlns:p14="http://schemas.microsoft.com/office/powerpoint/2010/main" val="170658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4290" y="178676"/>
            <a:ext cx="11059510" cy="6379779"/>
          </a:xfrm>
        </p:spPr>
        <p:txBody>
          <a:bodyPr/>
          <a:lstStyle/>
          <a:p>
            <a:pPr marL="0" indent="0">
              <a:buNone/>
            </a:pPr>
            <a:endParaRPr lang="es-AR" dirty="0" smtClean="0"/>
          </a:p>
          <a:p>
            <a:pPr marL="0" indent="0">
              <a:buNone/>
            </a:pPr>
            <a:r>
              <a:rPr lang="es-AR" dirty="0" smtClean="0"/>
              <a:t>Hemos utilizado el servidor “</a:t>
            </a:r>
            <a:r>
              <a:rPr lang="es-AR" dirty="0" err="1" smtClean="0"/>
              <a:t>Xampp</a:t>
            </a:r>
            <a:r>
              <a:rPr lang="es-AR" dirty="0" smtClean="0"/>
              <a:t>” el cuál es de código libre. Permite crear un servidor local en nuestra red y administrarlo usando </a:t>
            </a:r>
            <a:r>
              <a:rPr lang="es-AR" dirty="0" err="1" smtClean="0"/>
              <a:t>PHPMyAdmin</a:t>
            </a:r>
            <a:r>
              <a:rPr lang="es-AR" dirty="0"/>
              <a:t> </a:t>
            </a:r>
            <a:r>
              <a:rPr lang="es-AR" dirty="0" smtClean="0"/>
              <a:t>el cuál ya viene incluido.</a:t>
            </a:r>
          </a:p>
          <a:p>
            <a:pPr marL="0" indent="0">
              <a:buNone/>
            </a:pPr>
            <a:r>
              <a:rPr lang="es-ES" dirty="0" smtClean="0"/>
              <a:t>Con </a:t>
            </a:r>
            <a:r>
              <a:rPr lang="es-ES" dirty="0" err="1" smtClean="0"/>
              <a:t>Xampp</a:t>
            </a:r>
            <a:r>
              <a:rPr lang="es-ES" dirty="0" smtClean="0"/>
              <a:t> podemos crear, editar, consultar y gestionar bases de datos en </a:t>
            </a:r>
            <a:r>
              <a:rPr lang="es-ES" dirty="0" err="1" smtClean="0"/>
              <a:t>MySQL</a:t>
            </a:r>
            <a:r>
              <a:rPr lang="es-ES" dirty="0" smtClean="0"/>
              <a:t> de una manera rápida y sencilla, también incluye </a:t>
            </a:r>
            <a:r>
              <a:rPr lang="es-ES" dirty="0" err="1" smtClean="0"/>
              <a:t>SQLite</a:t>
            </a:r>
            <a:r>
              <a:rPr lang="es-ES" dirty="0" smtClean="0"/>
              <a:t> con su respectivo gestor </a:t>
            </a:r>
            <a:r>
              <a:rPr lang="es-ES" dirty="0" err="1" smtClean="0"/>
              <a:t>phpSQLiteAdmin</a:t>
            </a:r>
            <a:r>
              <a:rPr lang="es-ES" dirty="0" smtClean="0"/>
              <a:t>.</a:t>
            </a:r>
          </a:p>
          <a:p>
            <a:pPr marL="0" indent="0">
              <a:buNone/>
            </a:pPr>
            <a:r>
              <a:rPr lang="es-AR" dirty="0" smtClean="0"/>
              <a:t>Elegimos </a:t>
            </a:r>
            <a:r>
              <a:rPr lang="es-AR" dirty="0" err="1" smtClean="0"/>
              <a:t>Xampp</a:t>
            </a:r>
            <a:r>
              <a:rPr lang="es-AR" dirty="0" smtClean="0"/>
              <a:t> por el hecho de que es gratuito y su servicio de servidor es muy beneficioso para nosotros.</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786" y="4225158"/>
            <a:ext cx="6847490" cy="2243959"/>
          </a:xfrm>
          <a:prstGeom prst="rect">
            <a:avLst/>
          </a:prstGeom>
        </p:spPr>
      </p:pic>
    </p:spTree>
    <p:extLst>
      <p:ext uri="{BB962C8B-B14F-4D97-AF65-F5344CB8AC3E}">
        <p14:creationId xmlns:p14="http://schemas.microsoft.com/office/powerpoint/2010/main" val="85814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7861" y="0"/>
            <a:ext cx="10239703" cy="986495"/>
          </a:xfrm>
        </p:spPr>
        <p:txBody>
          <a:bodyPr/>
          <a:lstStyle/>
          <a:p>
            <a:pPr algn="ctr"/>
            <a:r>
              <a:rPr lang="es-AR" dirty="0" smtClean="0">
                <a:solidFill>
                  <a:schemeClr val="tx2"/>
                </a:solidFill>
              </a:rPr>
              <a:t>Nuestra base de datos</a:t>
            </a:r>
            <a:endParaRPr lang="en-US" dirty="0">
              <a:solidFill>
                <a:schemeClr val="tx2"/>
              </a:solidFill>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861" y="2647591"/>
            <a:ext cx="10800882" cy="3489325"/>
          </a:xfrm>
        </p:spPr>
      </p:pic>
      <p:sp>
        <p:nvSpPr>
          <p:cNvPr id="5" name="CuadroTexto 4"/>
          <p:cNvSpPr txBox="1"/>
          <p:nvPr/>
        </p:nvSpPr>
        <p:spPr>
          <a:xfrm>
            <a:off x="367861" y="986495"/>
            <a:ext cx="10800882" cy="769441"/>
          </a:xfrm>
          <a:prstGeom prst="rect">
            <a:avLst/>
          </a:prstGeom>
          <a:noFill/>
        </p:spPr>
        <p:txBody>
          <a:bodyPr wrap="square" rtlCol="0">
            <a:spAutoFit/>
          </a:bodyPr>
          <a:lstStyle/>
          <a:p>
            <a:r>
              <a:rPr lang="es-AR" sz="2200" dirty="0" smtClean="0"/>
              <a:t>Nuestra base de datos cuenta con 2 tablas, las cuales son “Pubs” (Publicaciones) y “</a:t>
            </a:r>
            <a:r>
              <a:rPr lang="es-AR" sz="2200" dirty="0" err="1" smtClean="0"/>
              <a:t>users</a:t>
            </a:r>
            <a:r>
              <a:rPr lang="es-AR" sz="2200" dirty="0" smtClean="0"/>
              <a:t>” (usuarios) </a:t>
            </a:r>
            <a:endParaRPr lang="en-US" sz="2200" dirty="0"/>
          </a:p>
        </p:txBody>
      </p:sp>
      <p:sp>
        <p:nvSpPr>
          <p:cNvPr id="6" name="CuadroTexto 5"/>
          <p:cNvSpPr txBox="1"/>
          <p:nvPr/>
        </p:nvSpPr>
        <p:spPr>
          <a:xfrm>
            <a:off x="441434" y="1755936"/>
            <a:ext cx="10447283" cy="430887"/>
          </a:xfrm>
          <a:prstGeom prst="rect">
            <a:avLst/>
          </a:prstGeom>
          <a:noFill/>
        </p:spPr>
        <p:txBody>
          <a:bodyPr wrap="square" rtlCol="0">
            <a:spAutoFit/>
          </a:bodyPr>
          <a:lstStyle/>
          <a:p>
            <a:r>
              <a:rPr lang="es-AR" sz="2200" dirty="0" smtClean="0"/>
              <a:t>La página funciona solo con estas 2 tablas, no fue necesario la creación de ninguna más.</a:t>
            </a:r>
            <a:endParaRPr lang="en-US" sz="2200" dirty="0"/>
          </a:p>
        </p:txBody>
      </p:sp>
    </p:spTree>
    <p:extLst>
      <p:ext uri="{BB962C8B-B14F-4D97-AF65-F5344CB8AC3E}">
        <p14:creationId xmlns:p14="http://schemas.microsoft.com/office/powerpoint/2010/main" val="293239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834" y="1665206"/>
            <a:ext cx="6027849" cy="2696587"/>
          </a:xfrm>
        </p:spPr>
      </p:pic>
      <p:sp>
        <p:nvSpPr>
          <p:cNvPr id="5" name="CuadroTexto 4"/>
          <p:cNvSpPr txBox="1"/>
          <p:nvPr/>
        </p:nvSpPr>
        <p:spPr>
          <a:xfrm>
            <a:off x="2285834" y="189186"/>
            <a:ext cx="8628993" cy="769441"/>
          </a:xfrm>
          <a:prstGeom prst="rect">
            <a:avLst/>
          </a:prstGeom>
          <a:noFill/>
        </p:spPr>
        <p:txBody>
          <a:bodyPr wrap="square" rtlCol="0">
            <a:spAutoFit/>
          </a:bodyPr>
          <a:lstStyle/>
          <a:p>
            <a:r>
              <a:rPr lang="es-AR" sz="4400" dirty="0" smtClean="0">
                <a:solidFill>
                  <a:schemeClr val="tx2"/>
                </a:solidFill>
              </a:rPr>
              <a:t>Contenido de las tablas </a:t>
            </a:r>
            <a:endParaRPr lang="en-US" sz="4400" dirty="0">
              <a:solidFill>
                <a:schemeClr val="tx2"/>
              </a:solidFill>
            </a:endParaRPr>
          </a:p>
        </p:txBody>
      </p:sp>
      <p:sp>
        <p:nvSpPr>
          <p:cNvPr id="6" name="CuadroTexto 5"/>
          <p:cNvSpPr txBox="1"/>
          <p:nvPr/>
        </p:nvSpPr>
        <p:spPr>
          <a:xfrm>
            <a:off x="630621" y="4711020"/>
            <a:ext cx="10815145" cy="1107996"/>
          </a:xfrm>
          <a:prstGeom prst="rect">
            <a:avLst/>
          </a:prstGeom>
          <a:noFill/>
        </p:spPr>
        <p:txBody>
          <a:bodyPr wrap="square" rtlCol="0">
            <a:spAutoFit/>
          </a:bodyPr>
          <a:lstStyle/>
          <a:p>
            <a:r>
              <a:rPr lang="es-AR" sz="2200" dirty="0" smtClean="0"/>
              <a:t>Las tablas están relacionadas mediante una clave foránea la cuál es “</a:t>
            </a:r>
            <a:r>
              <a:rPr lang="es-AR" sz="2200" dirty="0" err="1" smtClean="0"/>
              <a:t>id_user</a:t>
            </a:r>
            <a:r>
              <a:rPr lang="es-AR" sz="2200" dirty="0" smtClean="0"/>
              <a:t>”</a:t>
            </a:r>
          </a:p>
          <a:p>
            <a:r>
              <a:rPr lang="es-ES" sz="2200" dirty="0" smtClean="0"/>
              <a:t>Una </a:t>
            </a:r>
            <a:r>
              <a:rPr lang="es-ES" sz="2200" dirty="0"/>
              <a:t>clave foránea en una base de datos relacional es una clave que se usa en una tabla secundaria y que coincide con la clave primaria en una tabla primaria relacionada. </a:t>
            </a:r>
            <a:endParaRPr lang="es-AR" sz="2200" dirty="0"/>
          </a:p>
        </p:txBody>
      </p:sp>
    </p:spTree>
    <p:extLst>
      <p:ext uri="{BB962C8B-B14F-4D97-AF65-F5344CB8AC3E}">
        <p14:creationId xmlns:p14="http://schemas.microsoft.com/office/powerpoint/2010/main" val="104364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5007" y="378372"/>
            <a:ext cx="10878207" cy="5798591"/>
          </a:xfrm>
        </p:spPr>
        <p:txBody>
          <a:bodyPr/>
          <a:lstStyle/>
          <a:p>
            <a:r>
              <a:rPr lang="es-AR" sz="4400" dirty="0" smtClean="0">
                <a:solidFill>
                  <a:schemeClr val="tx2"/>
                </a:solidFill>
              </a:rPr>
              <a:t>¿Qué nos diferencia a nosotros de otras páginas similares?</a:t>
            </a:r>
          </a:p>
          <a:p>
            <a:pPr marL="0" indent="0">
              <a:buNone/>
            </a:pPr>
            <a:endParaRPr lang="es-AR" dirty="0" smtClean="0"/>
          </a:p>
          <a:p>
            <a:r>
              <a:rPr lang="es-AR" dirty="0" smtClean="0"/>
              <a:t>La gran mayoría de las páginas es de compra y venta de productos, la nuestra es un clasificado.</a:t>
            </a:r>
          </a:p>
          <a:p>
            <a:r>
              <a:rPr lang="es-AR" dirty="0" smtClean="0"/>
              <a:t>Las páginas dedicadas a venta de ropa la gran mayoría de veces se limita solo a la venta de ropa de marca y nueva, nosotros permitimos la venta de cualquier tipo de ropa y en cualquier estado.</a:t>
            </a:r>
          </a:p>
          <a:p>
            <a:r>
              <a:rPr lang="es-AR" dirty="0" smtClean="0"/>
              <a:t>Las páginas de este tipo generalmente no permiten un contacto directo entre un proveedor o vendedor con un comprador, nosotros sí.</a:t>
            </a:r>
          </a:p>
          <a:p>
            <a:endParaRPr lang="en-US" dirty="0"/>
          </a:p>
        </p:txBody>
      </p:sp>
    </p:spTree>
    <p:extLst>
      <p:ext uri="{BB962C8B-B14F-4D97-AF65-F5344CB8AC3E}">
        <p14:creationId xmlns:p14="http://schemas.microsoft.com/office/powerpoint/2010/main" val="352436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317965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solidFill>
                  <a:schemeClr val="tx2"/>
                </a:solidFill>
              </a:rPr>
              <a:t>¿Quiénes somos? </a:t>
            </a:r>
            <a:endParaRPr lang="es-AR" dirty="0">
              <a:solidFill>
                <a:schemeClr val="tx2"/>
              </a:solidFill>
            </a:endParaRPr>
          </a:p>
        </p:txBody>
      </p:sp>
      <p:sp>
        <p:nvSpPr>
          <p:cNvPr id="3" name="Marcador de contenido 2"/>
          <p:cNvSpPr>
            <a:spLocks noGrp="1"/>
          </p:cNvSpPr>
          <p:nvPr>
            <p:ph idx="1"/>
          </p:nvPr>
        </p:nvSpPr>
        <p:spPr>
          <a:xfrm>
            <a:off x="861059" y="1706718"/>
            <a:ext cx="10515600" cy="790034"/>
          </a:xfrm>
        </p:spPr>
        <p:txBody>
          <a:bodyPr>
            <a:normAutofit lnSpcReduction="10000"/>
          </a:bodyPr>
          <a:lstStyle/>
          <a:p>
            <a:r>
              <a:rPr lang="es-ES" dirty="0" smtClean="0"/>
              <a:t>Somos 2 jóvenes apasionados por la informática y la moda en general.</a:t>
            </a:r>
          </a:p>
          <a:p>
            <a:pPr marL="0" indent="0">
              <a:buNone/>
            </a:pPr>
            <a:endParaRPr lang="es-AR"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355" y="2795752"/>
            <a:ext cx="3206818" cy="3746938"/>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795752"/>
            <a:ext cx="3090042" cy="3746938"/>
          </a:xfrm>
          <a:prstGeom prst="rect">
            <a:avLst/>
          </a:prstGeom>
        </p:spPr>
      </p:pic>
      <p:sp>
        <p:nvSpPr>
          <p:cNvPr id="6" name="CuadroTexto 5"/>
          <p:cNvSpPr txBox="1"/>
          <p:nvPr/>
        </p:nvSpPr>
        <p:spPr>
          <a:xfrm>
            <a:off x="3731173" y="2921876"/>
            <a:ext cx="2266292" cy="1754326"/>
          </a:xfrm>
          <a:prstGeom prst="rect">
            <a:avLst/>
          </a:prstGeom>
          <a:noFill/>
        </p:spPr>
        <p:txBody>
          <a:bodyPr wrap="square" rtlCol="0">
            <a:spAutoFit/>
          </a:bodyPr>
          <a:lstStyle/>
          <a:p>
            <a:r>
              <a:rPr lang="es-AR" dirty="0" smtClean="0"/>
              <a:t>Tomás Canavidez</a:t>
            </a:r>
          </a:p>
          <a:p>
            <a:endParaRPr lang="es-AR" dirty="0"/>
          </a:p>
          <a:p>
            <a:r>
              <a:rPr lang="es-AR" dirty="0" smtClean="0"/>
              <a:t>“Me gusta la tecnología, el desarrollo web y los perros.”</a:t>
            </a:r>
            <a:endParaRPr lang="en-US" dirty="0"/>
          </a:p>
        </p:txBody>
      </p:sp>
      <p:sp>
        <p:nvSpPr>
          <p:cNvPr id="7" name="CuadroTexto 6"/>
          <p:cNvSpPr txBox="1"/>
          <p:nvPr/>
        </p:nvSpPr>
        <p:spPr>
          <a:xfrm>
            <a:off x="6096000" y="5980386"/>
            <a:ext cx="45719" cy="369332"/>
          </a:xfrm>
          <a:prstGeom prst="rect">
            <a:avLst/>
          </a:prstGeom>
          <a:noFill/>
        </p:spPr>
        <p:txBody>
          <a:bodyPr wrap="square" rtlCol="0">
            <a:spAutoFit/>
          </a:bodyPr>
          <a:lstStyle/>
          <a:p>
            <a:endParaRPr lang="en-US" dirty="0"/>
          </a:p>
        </p:txBody>
      </p:sp>
      <p:sp>
        <p:nvSpPr>
          <p:cNvPr id="8" name="CuadroTexto 7"/>
          <p:cNvSpPr txBox="1"/>
          <p:nvPr/>
        </p:nvSpPr>
        <p:spPr>
          <a:xfrm>
            <a:off x="9284577" y="2924286"/>
            <a:ext cx="2764221" cy="1754326"/>
          </a:xfrm>
          <a:prstGeom prst="rect">
            <a:avLst/>
          </a:prstGeom>
          <a:noFill/>
        </p:spPr>
        <p:txBody>
          <a:bodyPr wrap="square" rtlCol="0">
            <a:spAutoFit/>
          </a:bodyPr>
          <a:lstStyle/>
          <a:p>
            <a:r>
              <a:rPr lang="es-AR" dirty="0" smtClean="0"/>
              <a:t>Gonzalo Cuello</a:t>
            </a:r>
          </a:p>
          <a:p>
            <a:endParaRPr lang="es-AR" dirty="0"/>
          </a:p>
          <a:p>
            <a:r>
              <a:rPr lang="es-AR" dirty="0" smtClean="0"/>
              <a:t>“Me gustan los idiomas, la ropa y la música.”</a:t>
            </a:r>
          </a:p>
          <a:p>
            <a:endParaRPr lang="es-AR" dirty="0"/>
          </a:p>
          <a:p>
            <a:endParaRPr lang="en-US" dirty="0"/>
          </a:p>
        </p:txBody>
      </p:sp>
    </p:spTree>
    <p:extLst>
      <p:ext uri="{BB962C8B-B14F-4D97-AF65-F5344CB8AC3E}">
        <p14:creationId xmlns:p14="http://schemas.microsoft.com/office/powerpoint/2010/main" val="353452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6871"/>
            <a:ext cx="10515600" cy="1325563"/>
          </a:xfrm>
        </p:spPr>
        <p:txBody>
          <a:bodyPr/>
          <a:lstStyle/>
          <a:p>
            <a:pPr algn="ctr"/>
            <a:r>
              <a:rPr lang="es-AR" dirty="0" smtClean="0">
                <a:solidFill>
                  <a:schemeClr val="tx2"/>
                </a:solidFill>
              </a:rPr>
              <a:t>¿Qué es nuestro proyecto?</a:t>
            </a:r>
            <a:endParaRPr lang="en-US" dirty="0">
              <a:solidFill>
                <a:schemeClr val="tx2"/>
              </a:solidFill>
            </a:endParaRPr>
          </a:p>
        </p:txBody>
      </p:sp>
      <p:sp>
        <p:nvSpPr>
          <p:cNvPr id="3" name="Marcador de contenido 2"/>
          <p:cNvSpPr>
            <a:spLocks noGrp="1"/>
          </p:cNvSpPr>
          <p:nvPr>
            <p:ph idx="1"/>
          </p:nvPr>
        </p:nvSpPr>
        <p:spPr>
          <a:xfrm>
            <a:off x="838200" y="1372434"/>
            <a:ext cx="10515600" cy="2682207"/>
          </a:xfrm>
        </p:spPr>
        <p:txBody>
          <a:bodyPr/>
          <a:lstStyle/>
          <a:p>
            <a:r>
              <a:rPr lang="es-AR" dirty="0" smtClean="0"/>
              <a:t>Nuestro proyecto consiste en una página web de clasificado de ropa. </a:t>
            </a:r>
          </a:p>
          <a:p>
            <a:r>
              <a:rPr lang="es-AR" dirty="0" smtClean="0"/>
              <a:t>Básicamente será el intermediario entre un comprador y vendedor, podrá publicarse cualquier tipo de ropa sin importar talle y género.</a:t>
            </a:r>
          </a:p>
          <a:p>
            <a:r>
              <a:rPr lang="es-AR" dirty="0" smtClean="0"/>
              <a:t>No importa si la ropa es nueva o usada, se podrá publicar de cualquier forma.</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225" y="3320716"/>
            <a:ext cx="4998721" cy="3319463"/>
          </a:xfrm>
          <a:prstGeom prst="rect">
            <a:avLst/>
          </a:prstGeom>
        </p:spPr>
      </p:pic>
    </p:spTree>
    <p:extLst>
      <p:ext uri="{BB962C8B-B14F-4D97-AF65-F5344CB8AC3E}">
        <p14:creationId xmlns:p14="http://schemas.microsoft.com/office/powerpoint/2010/main" val="405745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solidFill>
                  <a:schemeClr val="tx2"/>
                </a:solidFill>
              </a:rPr>
              <a:t>¿Cómo surgió el proyecto?</a:t>
            </a:r>
            <a:endParaRPr lang="es-AR" dirty="0">
              <a:solidFill>
                <a:schemeClr val="tx2"/>
              </a:solidFill>
            </a:endParaRPr>
          </a:p>
        </p:txBody>
      </p:sp>
      <p:sp>
        <p:nvSpPr>
          <p:cNvPr id="3" name="Marcador de contenido 2"/>
          <p:cNvSpPr>
            <a:spLocks noGrp="1"/>
          </p:cNvSpPr>
          <p:nvPr>
            <p:ph idx="1"/>
          </p:nvPr>
        </p:nvSpPr>
        <p:spPr/>
        <p:txBody>
          <a:bodyPr/>
          <a:lstStyle/>
          <a:p>
            <a:r>
              <a:rPr lang="es-ES" dirty="0" smtClean="0"/>
              <a:t>El proyecto surgió por que notamos la falta de un espacio dónde poder comprar o vender ropa a nuestro gusto sin necesidad de que sea nueva o de marcas reconocidas.</a:t>
            </a:r>
          </a:p>
          <a:p>
            <a:r>
              <a:rPr lang="es-ES" dirty="0" smtClean="0"/>
              <a:t>Por nuestro gusto personal hacia la ropa y por crear salidas rápidas a nuestros problemas.</a:t>
            </a:r>
          </a:p>
          <a:p>
            <a:r>
              <a:rPr lang="es-ES" dirty="0" smtClean="0"/>
              <a:t>Por nuestras ganas en emprender un proyecto web.</a:t>
            </a:r>
          </a:p>
          <a:p>
            <a:endParaRPr lang="es-AR" dirty="0"/>
          </a:p>
        </p:txBody>
      </p:sp>
    </p:spTree>
    <p:extLst>
      <p:ext uri="{BB962C8B-B14F-4D97-AF65-F5344CB8AC3E}">
        <p14:creationId xmlns:p14="http://schemas.microsoft.com/office/powerpoint/2010/main" val="359616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solidFill>
                  <a:schemeClr val="tx2"/>
                </a:solidFill>
              </a:rPr>
              <a:t>¿Para qué sirve?</a:t>
            </a:r>
            <a:endParaRPr lang="es-AR" dirty="0">
              <a:solidFill>
                <a:schemeClr val="tx2"/>
              </a:solidFill>
            </a:endParaRPr>
          </a:p>
        </p:txBody>
      </p:sp>
      <p:sp>
        <p:nvSpPr>
          <p:cNvPr id="3" name="Marcador de contenido 2"/>
          <p:cNvSpPr>
            <a:spLocks noGrp="1"/>
          </p:cNvSpPr>
          <p:nvPr>
            <p:ph idx="1"/>
          </p:nvPr>
        </p:nvSpPr>
        <p:spPr/>
        <p:txBody>
          <a:bodyPr/>
          <a:lstStyle/>
          <a:p>
            <a:r>
              <a:rPr lang="es-ES" dirty="0" smtClean="0"/>
              <a:t>Sirve para el clasificado de ropa ya que se puede publicar cualquier tipo de prenda sin importar género, talle, marca o estado.</a:t>
            </a:r>
          </a:p>
          <a:p>
            <a:r>
              <a:rPr lang="es-ES" dirty="0" smtClean="0"/>
              <a:t>Da un espacio donde poder compartir y anunciar los productos que alguien está vendiendo.</a:t>
            </a:r>
          </a:p>
          <a:p>
            <a:r>
              <a:rPr lang="es-ES" dirty="0" smtClean="0"/>
              <a:t>Facilita la interacción entre comprador y vendedor.</a:t>
            </a:r>
          </a:p>
          <a:p>
            <a:r>
              <a:rPr lang="es-ES" dirty="0" smtClean="0"/>
              <a:t>Puede utilizarse como una herramienta de publicidad gratuita para aquellos que tengan un negocio de moda independiente.</a:t>
            </a:r>
          </a:p>
          <a:p>
            <a:endParaRPr lang="es-AR" dirty="0"/>
          </a:p>
        </p:txBody>
      </p:sp>
    </p:spTree>
    <p:extLst>
      <p:ext uri="{BB962C8B-B14F-4D97-AF65-F5344CB8AC3E}">
        <p14:creationId xmlns:p14="http://schemas.microsoft.com/office/powerpoint/2010/main" val="426834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solidFill>
                  <a:schemeClr val="tx2"/>
                </a:solidFill>
              </a:rPr>
              <a:t>Motivaciones</a:t>
            </a:r>
            <a:endParaRPr lang="es-AR" dirty="0">
              <a:solidFill>
                <a:schemeClr val="tx2"/>
              </a:solidFill>
            </a:endParaRPr>
          </a:p>
        </p:txBody>
      </p:sp>
      <p:sp>
        <p:nvSpPr>
          <p:cNvPr id="3" name="Marcador de contenido 2"/>
          <p:cNvSpPr>
            <a:spLocks noGrp="1"/>
          </p:cNvSpPr>
          <p:nvPr>
            <p:ph idx="1"/>
          </p:nvPr>
        </p:nvSpPr>
        <p:spPr/>
        <p:txBody>
          <a:bodyPr/>
          <a:lstStyle/>
          <a:p>
            <a:r>
              <a:rPr lang="es-ES" dirty="0" smtClean="0"/>
              <a:t>Nuestra principal motivación es afinizar nuestros conocimientos en páginas web y poder desarrollar una propia, aprovechando así, nuestros gustos y conocimientos en cuánto a moda</a:t>
            </a:r>
            <a:r>
              <a:rPr lang="es-ES" dirty="0" smtClean="0"/>
              <a:t>.</a:t>
            </a:r>
          </a:p>
          <a:p>
            <a:pPr marL="0" indent="0">
              <a:buNone/>
            </a:pPr>
            <a:endParaRPr lang="es-ES" dirty="0" smtClean="0"/>
          </a:p>
          <a:p>
            <a:r>
              <a:rPr lang="es-ES" dirty="0" smtClean="0"/>
              <a:t>También otra de nuestras motivaciones es el poder compartir nuestros gustos con lo demás, y ayudar a aquellos que puedan necesitar este servicio gratuito.</a:t>
            </a:r>
            <a:endParaRPr lang="es-AR" dirty="0"/>
          </a:p>
        </p:txBody>
      </p:sp>
    </p:spTree>
    <p:extLst>
      <p:ext uri="{BB962C8B-B14F-4D97-AF65-F5344CB8AC3E}">
        <p14:creationId xmlns:p14="http://schemas.microsoft.com/office/powerpoint/2010/main" val="320281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solidFill>
                  <a:schemeClr val="tx2"/>
                </a:solidFill>
              </a:rPr>
              <a:t>Objetivos </a:t>
            </a:r>
            <a:endParaRPr lang="es-AR" dirty="0">
              <a:solidFill>
                <a:schemeClr val="tx2"/>
              </a:solidFill>
            </a:endParaRPr>
          </a:p>
        </p:txBody>
      </p:sp>
      <p:sp>
        <p:nvSpPr>
          <p:cNvPr id="3" name="Marcador de contenido 2"/>
          <p:cNvSpPr>
            <a:spLocks noGrp="1"/>
          </p:cNvSpPr>
          <p:nvPr>
            <p:ph idx="1"/>
          </p:nvPr>
        </p:nvSpPr>
        <p:spPr/>
        <p:txBody>
          <a:bodyPr/>
          <a:lstStyle/>
          <a:p>
            <a:pPr lvl="0"/>
            <a:r>
              <a:rPr lang="es-ES" dirty="0"/>
              <a:t>Permitir la venta de cualquier tipo de </a:t>
            </a:r>
            <a:r>
              <a:rPr lang="es-ES" dirty="0" smtClean="0"/>
              <a:t>prenda de vestir.</a:t>
            </a:r>
          </a:p>
          <a:p>
            <a:pPr lvl="0"/>
            <a:r>
              <a:rPr lang="es-ES" dirty="0" smtClean="0"/>
              <a:t>Hacer </a:t>
            </a:r>
            <a:r>
              <a:rPr lang="es-ES" dirty="0"/>
              <a:t>de </a:t>
            </a:r>
            <a:r>
              <a:rPr lang="es-ES" dirty="0" smtClean="0"/>
              <a:t>intermediarios </a:t>
            </a:r>
            <a:r>
              <a:rPr lang="es-ES" dirty="0"/>
              <a:t>entre el comprador y el </a:t>
            </a:r>
            <a:r>
              <a:rPr lang="es-ES" dirty="0" smtClean="0"/>
              <a:t>vendedor.</a:t>
            </a:r>
            <a:endParaRPr lang="es-AR" dirty="0"/>
          </a:p>
          <a:p>
            <a:r>
              <a:rPr lang="es-ES" dirty="0" smtClean="0"/>
              <a:t>Mejorar nuestro conocimiento en desarrollo web.</a:t>
            </a:r>
          </a:p>
          <a:p>
            <a:r>
              <a:rPr lang="es-ES" dirty="0" smtClean="0"/>
              <a:t>Ampliar nuestra experiencia pre-laboral.</a:t>
            </a:r>
          </a:p>
          <a:p>
            <a:r>
              <a:rPr lang="es-ES" dirty="0" smtClean="0"/>
              <a:t>Experimentar como sería trabajar en un proyecto como este.</a:t>
            </a:r>
          </a:p>
          <a:p>
            <a:r>
              <a:rPr lang="es-ES" dirty="0" smtClean="0"/>
              <a:t>Aprender a trabajar en equipo</a:t>
            </a:r>
            <a:endParaRPr lang="es-AR" dirty="0"/>
          </a:p>
        </p:txBody>
      </p:sp>
    </p:spTree>
    <p:extLst>
      <p:ext uri="{BB962C8B-B14F-4D97-AF65-F5344CB8AC3E}">
        <p14:creationId xmlns:p14="http://schemas.microsoft.com/office/powerpoint/2010/main" val="248907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59854" y="656823"/>
            <a:ext cx="4481847" cy="1815882"/>
          </a:xfrm>
          <a:prstGeom prst="rect">
            <a:avLst/>
          </a:prstGeom>
          <a:noFill/>
        </p:spPr>
        <p:txBody>
          <a:bodyPr wrap="square" rtlCol="0">
            <a:spAutoFit/>
          </a:bodyPr>
          <a:lstStyle/>
          <a:p>
            <a:r>
              <a:rPr lang="es-ES" sz="2800" dirty="0" smtClean="0"/>
              <a:t>Estos son todos los programas que hemos utilizado para el desarrollo de nuestra página web.</a:t>
            </a:r>
            <a:endParaRPr lang="es-AR" sz="2800" dirty="0"/>
          </a:p>
        </p:txBody>
      </p:sp>
      <p:sp>
        <p:nvSpPr>
          <p:cNvPr id="2" name="Marcador de contenido 1"/>
          <p:cNvSpPr>
            <a:spLocks noGrp="1"/>
          </p:cNvSpPr>
          <p:nvPr>
            <p:ph idx="1"/>
          </p:nvPr>
        </p:nvSpPr>
        <p:spPr>
          <a:xfrm>
            <a:off x="6421820" y="1220760"/>
            <a:ext cx="3111063" cy="459335"/>
          </a:xfrm>
        </p:spPr>
        <p:txBody>
          <a:bodyPr>
            <a:normAutofit/>
          </a:bodyPr>
          <a:lstStyle/>
          <a:p>
            <a:r>
              <a:rPr lang="es-AR" sz="2200" dirty="0" smtClean="0"/>
              <a:t>Sistemas operativos</a:t>
            </a:r>
            <a:endParaRPr lang="en-US" sz="2200" dirty="0"/>
          </a:p>
        </p:txBody>
      </p:sp>
      <p:sp>
        <p:nvSpPr>
          <p:cNvPr id="3" name="Rectángulo 2"/>
          <p:cNvSpPr/>
          <p:nvPr/>
        </p:nvSpPr>
        <p:spPr>
          <a:xfrm>
            <a:off x="5896303" y="267977"/>
            <a:ext cx="4487917" cy="777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200" dirty="0" smtClean="0"/>
              <a:t>Tecnología empleada </a:t>
            </a:r>
            <a:endParaRPr lang="en-US" sz="2200" dirty="0"/>
          </a:p>
        </p:txBody>
      </p:sp>
      <p:sp>
        <p:nvSpPr>
          <p:cNvPr id="6" name="Elipse 5"/>
          <p:cNvSpPr/>
          <p:nvPr/>
        </p:nvSpPr>
        <p:spPr>
          <a:xfrm>
            <a:off x="6387662" y="1261241"/>
            <a:ext cx="231228"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ecisión 7"/>
          <p:cNvSpPr/>
          <p:nvPr/>
        </p:nvSpPr>
        <p:spPr>
          <a:xfrm>
            <a:off x="6553200" y="1562424"/>
            <a:ext cx="115614" cy="18918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6800193" y="1564764"/>
            <a:ext cx="2396359" cy="369332"/>
          </a:xfrm>
          <a:prstGeom prst="rect">
            <a:avLst/>
          </a:prstGeom>
          <a:noFill/>
        </p:spPr>
        <p:txBody>
          <a:bodyPr wrap="square" rtlCol="0">
            <a:spAutoFit/>
          </a:bodyPr>
          <a:lstStyle/>
          <a:p>
            <a:r>
              <a:rPr lang="es-AR" dirty="0" smtClean="0"/>
              <a:t>Windows 10</a:t>
            </a:r>
            <a:endParaRPr lang="en-US" dirty="0"/>
          </a:p>
        </p:txBody>
      </p:sp>
      <p:sp>
        <p:nvSpPr>
          <p:cNvPr id="10" name="Decisión 9"/>
          <p:cNvSpPr/>
          <p:nvPr/>
        </p:nvSpPr>
        <p:spPr>
          <a:xfrm>
            <a:off x="6553200" y="1826524"/>
            <a:ext cx="115614" cy="19523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p:cNvSpPr txBox="1"/>
          <p:nvPr/>
        </p:nvSpPr>
        <p:spPr>
          <a:xfrm>
            <a:off x="6800193" y="1760133"/>
            <a:ext cx="1713187" cy="369332"/>
          </a:xfrm>
          <a:prstGeom prst="rect">
            <a:avLst/>
          </a:prstGeom>
          <a:noFill/>
        </p:spPr>
        <p:txBody>
          <a:bodyPr wrap="square" rtlCol="0">
            <a:spAutoFit/>
          </a:bodyPr>
          <a:lstStyle/>
          <a:p>
            <a:r>
              <a:rPr lang="es-AR" dirty="0" smtClean="0"/>
              <a:t>Linux Android 9</a:t>
            </a:r>
            <a:endParaRPr lang="en-US" dirty="0"/>
          </a:p>
        </p:txBody>
      </p:sp>
      <p:sp>
        <p:nvSpPr>
          <p:cNvPr id="13" name="CuadroTexto 12"/>
          <p:cNvSpPr txBox="1"/>
          <p:nvPr/>
        </p:nvSpPr>
        <p:spPr>
          <a:xfrm>
            <a:off x="6668814" y="2021759"/>
            <a:ext cx="1718441" cy="430887"/>
          </a:xfrm>
          <a:prstGeom prst="rect">
            <a:avLst/>
          </a:prstGeom>
          <a:noFill/>
        </p:spPr>
        <p:txBody>
          <a:bodyPr wrap="square" rtlCol="0">
            <a:spAutoFit/>
          </a:bodyPr>
          <a:lstStyle/>
          <a:p>
            <a:r>
              <a:rPr lang="es-AR" sz="2200" dirty="0" smtClean="0"/>
              <a:t>Planificación</a:t>
            </a:r>
            <a:endParaRPr lang="en-US" sz="2200" dirty="0"/>
          </a:p>
        </p:txBody>
      </p:sp>
      <p:sp>
        <p:nvSpPr>
          <p:cNvPr id="15" name="CuadroTexto 14"/>
          <p:cNvSpPr txBox="1"/>
          <p:nvPr/>
        </p:nvSpPr>
        <p:spPr>
          <a:xfrm>
            <a:off x="6768662" y="2390302"/>
            <a:ext cx="1481959" cy="369332"/>
          </a:xfrm>
          <a:prstGeom prst="rect">
            <a:avLst/>
          </a:prstGeom>
          <a:noFill/>
        </p:spPr>
        <p:txBody>
          <a:bodyPr wrap="square" rtlCol="0">
            <a:spAutoFit/>
          </a:bodyPr>
          <a:lstStyle/>
          <a:p>
            <a:r>
              <a:rPr lang="es-AR" dirty="0" smtClean="0"/>
              <a:t>Gantt Project</a:t>
            </a:r>
            <a:endParaRPr lang="en-US" dirty="0"/>
          </a:p>
        </p:txBody>
      </p:sp>
      <p:sp>
        <p:nvSpPr>
          <p:cNvPr id="18" name="Elipse 17"/>
          <p:cNvSpPr/>
          <p:nvPr/>
        </p:nvSpPr>
        <p:spPr>
          <a:xfrm>
            <a:off x="6379779" y="2163810"/>
            <a:ext cx="231228"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ipse 18"/>
          <p:cNvSpPr/>
          <p:nvPr/>
        </p:nvSpPr>
        <p:spPr>
          <a:xfrm>
            <a:off x="6379779" y="2813445"/>
            <a:ext cx="231228"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ecisión 19"/>
          <p:cNvSpPr/>
          <p:nvPr/>
        </p:nvSpPr>
        <p:spPr>
          <a:xfrm>
            <a:off x="6555827" y="2480375"/>
            <a:ext cx="115614" cy="18918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adroTexto 20"/>
          <p:cNvSpPr txBox="1"/>
          <p:nvPr/>
        </p:nvSpPr>
        <p:spPr>
          <a:xfrm>
            <a:off x="6679324" y="2704237"/>
            <a:ext cx="1587062" cy="430887"/>
          </a:xfrm>
          <a:prstGeom prst="rect">
            <a:avLst/>
          </a:prstGeom>
          <a:noFill/>
        </p:spPr>
        <p:txBody>
          <a:bodyPr wrap="square" rtlCol="0">
            <a:spAutoFit/>
          </a:bodyPr>
          <a:lstStyle/>
          <a:p>
            <a:r>
              <a:rPr lang="es-AR" sz="2200" dirty="0" smtClean="0"/>
              <a:t>Desarrollo</a:t>
            </a:r>
            <a:endParaRPr lang="en-US" sz="2200" dirty="0"/>
          </a:p>
        </p:txBody>
      </p:sp>
      <p:sp>
        <p:nvSpPr>
          <p:cNvPr id="22" name="Decisión 21"/>
          <p:cNvSpPr/>
          <p:nvPr/>
        </p:nvSpPr>
        <p:spPr>
          <a:xfrm>
            <a:off x="6553200" y="3137788"/>
            <a:ext cx="115614" cy="18918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ecisión 22"/>
          <p:cNvSpPr/>
          <p:nvPr/>
        </p:nvSpPr>
        <p:spPr>
          <a:xfrm>
            <a:off x="6563710" y="3505061"/>
            <a:ext cx="115614" cy="18918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ecisión 23"/>
          <p:cNvSpPr/>
          <p:nvPr/>
        </p:nvSpPr>
        <p:spPr>
          <a:xfrm>
            <a:off x="6563710" y="3833585"/>
            <a:ext cx="115614" cy="18918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ecisión 24"/>
          <p:cNvSpPr/>
          <p:nvPr/>
        </p:nvSpPr>
        <p:spPr>
          <a:xfrm>
            <a:off x="6563710" y="4132031"/>
            <a:ext cx="115614" cy="18918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adroTexto 25"/>
          <p:cNvSpPr txBox="1"/>
          <p:nvPr/>
        </p:nvSpPr>
        <p:spPr>
          <a:xfrm>
            <a:off x="6729248" y="3073569"/>
            <a:ext cx="1587062" cy="369332"/>
          </a:xfrm>
          <a:prstGeom prst="rect">
            <a:avLst/>
          </a:prstGeom>
          <a:noFill/>
        </p:spPr>
        <p:txBody>
          <a:bodyPr wrap="square" rtlCol="0">
            <a:spAutoFit/>
          </a:bodyPr>
          <a:lstStyle/>
          <a:p>
            <a:r>
              <a:rPr lang="es-AR" dirty="0" smtClean="0"/>
              <a:t>SublimeText3</a:t>
            </a:r>
            <a:endParaRPr lang="en-US" dirty="0"/>
          </a:p>
        </p:txBody>
      </p:sp>
      <p:sp>
        <p:nvSpPr>
          <p:cNvPr id="27" name="CuadroTexto 26"/>
          <p:cNvSpPr txBox="1"/>
          <p:nvPr/>
        </p:nvSpPr>
        <p:spPr>
          <a:xfrm>
            <a:off x="6760779" y="3410721"/>
            <a:ext cx="1497724" cy="369332"/>
          </a:xfrm>
          <a:prstGeom prst="rect">
            <a:avLst/>
          </a:prstGeom>
          <a:noFill/>
        </p:spPr>
        <p:txBody>
          <a:bodyPr wrap="square" rtlCol="0">
            <a:spAutoFit/>
          </a:bodyPr>
          <a:lstStyle/>
          <a:p>
            <a:r>
              <a:rPr lang="es-AR" dirty="0" err="1" smtClean="0"/>
              <a:t>PHPMyAdmin</a:t>
            </a:r>
            <a:endParaRPr lang="en-US" dirty="0"/>
          </a:p>
        </p:txBody>
      </p:sp>
      <p:sp>
        <p:nvSpPr>
          <p:cNvPr id="28" name="CuadroTexto 27"/>
          <p:cNvSpPr txBox="1"/>
          <p:nvPr/>
        </p:nvSpPr>
        <p:spPr>
          <a:xfrm>
            <a:off x="6760779" y="3780053"/>
            <a:ext cx="1555531" cy="369332"/>
          </a:xfrm>
          <a:prstGeom prst="rect">
            <a:avLst/>
          </a:prstGeom>
          <a:noFill/>
        </p:spPr>
        <p:txBody>
          <a:bodyPr wrap="square" rtlCol="0">
            <a:spAutoFit/>
          </a:bodyPr>
          <a:lstStyle/>
          <a:p>
            <a:r>
              <a:rPr lang="es-AR" dirty="0" err="1" smtClean="0"/>
              <a:t>Xampp</a:t>
            </a:r>
            <a:endParaRPr lang="en-US" dirty="0"/>
          </a:p>
        </p:txBody>
      </p:sp>
      <p:sp>
        <p:nvSpPr>
          <p:cNvPr id="29" name="CuadroTexto 28"/>
          <p:cNvSpPr txBox="1"/>
          <p:nvPr/>
        </p:nvSpPr>
        <p:spPr>
          <a:xfrm>
            <a:off x="6768662" y="4097650"/>
            <a:ext cx="1629103" cy="369332"/>
          </a:xfrm>
          <a:prstGeom prst="rect">
            <a:avLst/>
          </a:prstGeom>
          <a:noFill/>
        </p:spPr>
        <p:txBody>
          <a:bodyPr wrap="square" rtlCol="0">
            <a:spAutoFit/>
          </a:bodyPr>
          <a:lstStyle/>
          <a:p>
            <a:r>
              <a:rPr lang="es-AR" dirty="0" smtClean="0"/>
              <a:t>BootsTrap4</a:t>
            </a:r>
            <a:endParaRPr lang="en-US" dirty="0"/>
          </a:p>
        </p:txBody>
      </p:sp>
      <p:sp>
        <p:nvSpPr>
          <p:cNvPr id="30" name="Elipse 29"/>
          <p:cNvSpPr/>
          <p:nvPr/>
        </p:nvSpPr>
        <p:spPr>
          <a:xfrm>
            <a:off x="6392917" y="4508792"/>
            <a:ext cx="231228"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adroTexto 30"/>
          <p:cNvSpPr txBox="1"/>
          <p:nvPr/>
        </p:nvSpPr>
        <p:spPr>
          <a:xfrm>
            <a:off x="6679324" y="4373247"/>
            <a:ext cx="1986455" cy="430887"/>
          </a:xfrm>
          <a:prstGeom prst="rect">
            <a:avLst/>
          </a:prstGeom>
          <a:noFill/>
        </p:spPr>
        <p:txBody>
          <a:bodyPr wrap="square" rtlCol="0">
            <a:spAutoFit/>
          </a:bodyPr>
          <a:lstStyle/>
          <a:p>
            <a:r>
              <a:rPr lang="es-AR" sz="2200" dirty="0" smtClean="0"/>
              <a:t>Documentación</a:t>
            </a:r>
            <a:endParaRPr lang="en-US" sz="2200" dirty="0"/>
          </a:p>
        </p:txBody>
      </p:sp>
      <p:sp>
        <p:nvSpPr>
          <p:cNvPr id="32" name="Decisión 31"/>
          <p:cNvSpPr/>
          <p:nvPr/>
        </p:nvSpPr>
        <p:spPr>
          <a:xfrm>
            <a:off x="6561083" y="4858271"/>
            <a:ext cx="115614" cy="18918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uadroTexto 32"/>
          <p:cNvSpPr txBox="1"/>
          <p:nvPr/>
        </p:nvSpPr>
        <p:spPr>
          <a:xfrm>
            <a:off x="6760779" y="4754891"/>
            <a:ext cx="2238704" cy="369332"/>
          </a:xfrm>
          <a:prstGeom prst="rect">
            <a:avLst/>
          </a:prstGeom>
          <a:noFill/>
        </p:spPr>
        <p:txBody>
          <a:bodyPr wrap="square" rtlCol="0">
            <a:spAutoFit/>
          </a:bodyPr>
          <a:lstStyle/>
          <a:p>
            <a:r>
              <a:rPr lang="es-AR" dirty="0" smtClean="0"/>
              <a:t>Microsoft Word 2016</a:t>
            </a:r>
            <a:endParaRPr lang="en-US" dirty="0"/>
          </a:p>
        </p:txBody>
      </p:sp>
      <p:sp>
        <p:nvSpPr>
          <p:cNvPr id="34" name="Elipse 33"/>
          <p:cNvSpPr/>
          <p:nvPr/>
        </p:nvSpPr>
        <p:spPr>
          <a:xfrm>
            <a:off x="6387662" y="5149724"/>
            <a:ext cx="231228"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ecisión 34"/>
          <p:cNvSpPr/>
          <p:nvPr/>
        </p:nvSpPr>
        <p:spPr>
          <a:xfrm>
            <a:off x="6553200" y="5574491"/>
            <a:ext cx="115614" cy="18918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uadroTexto 35"/>
          <p:cNvSpPr txBox="1"/>
          <p:nvPr/>
        </p:nvSpPr>
        <p:spPr>
          <a:xfrm>
            <a:off x="6768662" y="5073762"/>
            <a:ext cx="2330669" cy="430887"/>
          </a:xfrm>
          <a:prstGeom prst="rect">
            <a:avLst/>
          </a:prstGeom>
          <a:noFill/>
        </p:spPr>
        <p:txBody>
          <a:bodyPr wrap="square" rtlCol="0">
            <a:spAutoFit/>
          </a:bodyPr>
          <a:lstStyle/>
          <a:p>
            <a:r>
              <a:rPr lang="es-AR" sz="2200" dirty="0" smtClean="0"/>
              <a:t>Presentación</a:t>
            </a:r>
            <a:endParaRPr lang="en-US" sz="2200" dirty="0"/>
          </a:p>
        </p:txBody>
      </p:sp>
      <p:sp>
        <p:nvSpPr>
          <p:cNvPr id="37" name="CuadroTexto 36"/>
          <p:cNvSpPr txBox="1"/>
          <p:nvPr/>
        </p:nvSpPr>
        <p:spPr>
          <a:xfrm>
            <a:off x="6760779" y="5483134"/>
            <a:ext cx="2732690" cy="369332"/>
          </a:xfrm>
          <a:prstGeom prst="rect">
            <a:avLst/>
          </a:prstGeom>
          <a:noFill/>
        </p:spPr>
        <p:txBody>
          <a:bodyPr wrap="square" rtlCol="0">
            <a:spAutoFit/>
          </a:bodyPr>
          <a:lstStyle/>
          <a:p>
            <a:r>
              <a:rPr lang="es-AR" dirty="0" smtClean="0"/>
              <a:t>Microsoft </a:t>
            </a:r>
            <a:r>
              <a:rPr lang="es-AR" dirty="0" err="1" smtClean="0"/>
              <a:t>Powerpoint</a:t>
            </a:r>
            <a:r>
              <a:rPr lang="es-AR" dirty="0" smtClean="0"/>
              <a:t> 2016</a:t>
            </a:r>
            <a:endParaRPr lang="en-US" dirty="0"/>
          </a:p>
        </p:txBody>
      </p:sp>
    </p:spTree>
    <p:extLst>
      <p:ext uri="{BB962C8B-B14F-4D97-AF65-F5344CB8AC3E}">
        <p14:creationId xmlns:p14="http://schemas.microsoft.com/office/powerpoint/2010/main" val="221753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5213" y="102367"/>
            <a:ext cx="10515600" cy="1325563"/>
          </a:xfrm>
        </p:spPr>
        <p:txBody>
          <a:bodyPr/>
          <a:lstStyle/>
          <a:p>
            <a:pPr algn="ctr"/>
            <a:r>
              <a:rPr lang="es-AR" dirty="0" smtClean="0">
                <a:solidFill>
                  <a:schemeClr val="tx2"/>
                </a:solidFill>
              </a:rPr>
              <a:t>¿Cómo funciona?</a:t>
            </a:r>
            <a:endParaRPr lang="es-AR" dirty="0">
              <a:solidFill>
                <a:schemeClr val="tx2"/>
              </a:solidFill>
            </a:endParaRPr>
          </a:p>
        </p:txBody>
      </p:sp>
      <p:sp>
        <p:nvSpPr>
          <p:cNvPr id="3" name="Marcador de contenido 2"/>
          <p:cNvSpPr>
            <a:spLocks noGrp="1"/>
          </p:cNvSpPr>
          <p:nvPr>
            <p:ph idx="1"/>
          </p:nvPr>
        </p:nvSpPr>
        <p:spPr>
          <a:xfrm>
            <a:off x="725213" y="1166648"/>
            <a:ext cx="10773103" cy="4390203"/>
          </a:xfrm>
        </p:spPr>
        <p:txBody>
          <a:bodyPr>
            <a:normAutofit/>
          </a:bodyPr>
          <a:lstStyle/>
          <a:p>
            <a:pPr marL="0" indent="0">
              <a:buNone/>
            </a:pPr>
            <a:r>
              <a:rPr lang="es-AR" sz="2200" dirty="0" smtClean="0"/>
              <a:t>La página está estructurada con HTML, </a:t>
            </a:r>
            <a:r>
              <a:rPr lang="es-ES" sz="2200" dirty="0"/>
              <a:t>e</a:t>
            </a:r>
            <a:r>
              <a:rPr lang="es-ES" sz="2200" dirty="0" smtClean="0"/>
              <a:t>ste lenguaje nos ofrece una gran adaptabilidad, una estructuración lógica y es fácil de interpre­tar tanto para humanos como por máquinas.</a:t>
            </a:r>
            <a:endParaRPr lang="es-AR" sz="2200" dirty="0"/>
          </a:p>
        </p:txBody>
      </p:sp>
      <p:sp>
        <p:nvSpPr>
          <p:cNvPr id="4" name="CuadroTexto 3"/>
          <p:cNvSpPr txBox="1"/>
          <p:nvPr/>
        </p:nvSpPr>
        <p:spPr>
          <a:xfrm>
            <a:off x="725213" y="3487872"/>
            <a:ext cx="11004332" cy="1107996"/>
          </a:xfrm>
          <a:prstGeom prst="rect">
            <a:avLst/>
          </a:prstGeom>
          <a:noFill/>
        </p:spPr>
        <p:txBody>
          <a:bodyPr wrap="square" rtlCol="0">
            <a:spAutoFit/>
          </a:bodyPr>
          <a:lstStyle/>
          <a:p>
            <a:r>
              <a:rPr lang="es-AR" sz="2200" dirty="0" smtClean="0"/>
              <a:t>Fue estilizada con CSS utilizando la librería de </a:t>
            </a:r>
            <a:r>
              <a:rPr lang="es-AR" sz="2200" dirty="0" err="1" smtClean="0"/>
              <a:t>BootsTrap</a:t>
            </a:r>
            <a:r>
              <a:rPr lang="es-AR" sz="2200" dirty="0" smtClean="0"/>
              <a:t> 4, </a:t>
            </a:r>
            <a:r>
              <a:rPr lang="es-ES" sz="2200" dirty="0"/>
              <a:t>permite dar forma a un sitio web mediante librerías CSS que incluyen tipografías, botones, cuadros, menús y otros elementos que pueden ser utilizados en cualquier sitio web.</a:t>
            </a:r>
            <a:endParaRPr lang="en-US" sz="2200"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8492" y="1988773"/>
            <a:ext cx="1934521" cy="1499099"/>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8492" y="4626041"/>
            <a:ext cx="2327025" cy="1861620"/>
          </a:xfrm>
          <a:prstGeom prst="rect">
            <a:avLst/>
          </a:prstGeom>
        </p:spPr>
      </p:pic>
    </p:spTree>
    <p:extLst>
      <p:ext uri="{BB962C8B-B14F-4D97-AF65-F5344CB8AC3E}">
        <p14:creationId xmlns:p14="http://schemas.microsoft.com/office/powerpoint/2010/main" val="4725828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548</TotalTime>
  <Words>810</Words>
  <Application>Microsoft Office PowerPoint</Application>
  <PresentationFormat>Panorámica</PresentationFormat>
  <Paragraphs>69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Proyecto Final  Página web SaltaWear</vt:lpstr>
      <vt:lpstr>¿Quiénes somos? </vt:lpstr>
      <vt:lpstr>¿Qué es nuestro proyecto?</vt:lpstr>
      <vt:lpstr>¿Cómo surgió el proyecto?</vt:lpstr>
      <vt:lpstr>¿Para qué sirve?</vt:lpstr>
      <vt:lpstr>Motivaciones</vt:lpstr>
      <vt:lpstr>Objetivos </vt:lpstr>
      <vt:lpstr>Presentación de PowerPoint</vt:lpstr>
      <vt:lpstr>¿Cómo funciona?</vt:lpstr>
      <vt:lpstr>Presentación de PowerPoint</vt:lpstr>
      <vt:lpstr>Presentación de PowerPoint</vt:lpstr>
      <vt:lpstr>Nuestra base de datos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página web SaltaWear</dc:title>
  <dc:creator>Tomi</dc:creator>
  <cp:lastModifiedBy>Usuario de Windows</cp:lastModifiedBy>
  <cp:revision>32</cp:revision>
  <dcterms:created xsi:type="dcterms:W3CDTF">2019-10-30T23:13:59Z</dcterms:created>
  <dcterms:modified xsi:type="dcterms:W3CDTF">2019-11-01T04:47:53Z</dcterms:modified>
</cp:coreProperties>
</file>