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  <p:sldMasterId id="2147483688" r:id="rId2"/>
  </p:sldMasterIdLst>
  <p:notesMasterIdLst>
    <p:notesMasterId r:id="rId24"/>
  </p:notesMasterIdLst>
  <p:sldIdLst>
    <p:sldId id="263" r:id="rId3"/>
    <p:sldId id="418" r:id="rId4"/>
    <p:sldId id="315" r:id="rId5"/>
    <p:sldId id="361" r:id="rId6"/>
    <p:sldId id="281" r:id="rId7"/>
    <p:sldId id="419" r:id="rId8"/>
    <p:sldId id="420" r:id="rId9"/>
    <p:sldId id="421" r:id="rId10"/>
    <p:sldId id="423" r:id="rId11"/>
    <p:sldId id="424" r:id="rId12"/>
    <p:sldId id="422" r:id="rId13"/>
    <p:sldId id="396" r:id="rId14"/>
    <p:sldId id="425" r:id="rId15"/>
    <p:sldId id="434" r:id="rId16"/>
    <p:sldId id="426" r:id="rId17"/>
    <p:sldId id="428" r:id="rId18"/>
    <p:sldId id="301" r:id="rId19"/>
    <p:sldId id="433" r:id="rId20"/>
    <p:sldId id="360" r:id="rId21"/>
    <p:sldId id="431" r:id="rId22"/>
    <p:sldId id="432" r:id="rId23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F07D5-1261-411C-860F-B6B24F157311}" v="769" dt="2024-05-18T20:02:12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0" y="436"/>
      </p:cViewPr>
      <p:guideLst>
        <p:guide orient="horz" pos="2041"/>
        <p:guide pos="36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Cutshall" userId="57ea0039-4a6e-49fb-9a4c-475305caaddb" providerId="ADAL" clId="{A089A70F-5505-4EEE-AA3D-FEE2CE3A8208}"/>
    <pc:docChg chg="undo custSel addSld delSld modSld sldOrd">
      <pc:chgData name="Aaron Cutshall" userId="57ea0039-4a6e-49fb-9a4c-475305caaddb" providerId="ADAL" clId="{A089A70F-5505-4EEE-AA3D-FEE2CE3A8208}" dt="2024-02-22T03:06:09.113" v="2285" actId="27636"/>
      <pc:docMkLst>
        <pc:docMk/>
      </pc:docMkLst>
      <pc:sldChg chg="modSp mod">
        <pc:chgData name="Aaron Cutshall" userId="57ea0039-4a6e-49fb-9a4c-475305caaddb" providerId="ADAL" clId="{A089A70F-5505-4EEE-AA3D-FEE2CE3A8208}" dt="2024-02-22T00:34:31.554" v="75" actId="20577"/>
        <pc:sldMkLst>
          <pc:docMk/>
          <pc:sldMk cId="3947886400" sldId="263"/>
        </pc:sldMkLst>
        <pc:spChg chg="mod">
          <ac:chgData name="Aaron Cutshall" userId="57ea0039-4a6e-49fb-9a4c-475305caaddb" providerId="ADAL" clId="{A089A70F-5505-4EEE-AA3D-FEE2CE3A8208}" dt="2024-02-22T00:34:31.554" v="75" actId="20577"/>
          <ac:spMkLst>
            <pc:docMk/>
            <pc:sldMk cId="3947886400" sldId="263"/>
            <ac:spMk id="2" creationId="{00000000-0000-0000-0000-000000000000}"/>
          </ac:spMkLst>
        </pc:spChg>
      </pc:sldChg>
      <pc:sldChg chg="del">
        <pc:chgData name="Aaron Cutshall" userId="57ea0039-4a6e-49fb-9a4c-475305caaddb" providerId="ADAL" clId="{A089A70F-5505-4EEE-AA3D-FEE2CE3A8208}" dt="2024-02-22T01:16:34.992" v="415" actId="47"/>
        <pc:sldMkLst>
          <pc:docMk/>
          <pc:sldMk cId="3156398059" sldId="279"/>
        </pc:sldMkLst>
      </pc:sldChg>
      <pc:sldChg chg="modSp mod modAnim">
        <pc:chgData name="Aaron Cutshall" userId="57ea0039-4a6e-49fb-9a4c-475305caaddb" providerId="ADAL" clId="{A089A70F-5505-4EEE-AA3D-FEE2CE3A8208}" dt="2024-02-22T01:15:52.279" v="405" actId="20577"/>
        <pc:sldMkLst>
          <pc:docMk/>
          <pc:sldMk cId="1017100336" sldId="281"/>
        </pc:sldMkLst>
        <pc:spChg chg="mod">
          <ac:chgData name="Aaron Cutshall" userId="57ea0039-4a6e-49fb-9a4c-475305caaddb" providerId="ADAL" clId="{A089A70F-5505-4EEE-AA3D-FEE2CE3A8208}" dt="2024-02-22T01:14:52.530" v="376"/>
          <ac:spMkLst>
            <pc:docMk/>
            <pc:sldMk cId="1017100336" sldId="281"/>
            <ac:spMk id="18" creationId="{00000000-0000-0000-0000-000000000000}"/>
          </ac:spMkLst>
        </pc:spChg>
        <pc:spChg chg="mod">
          <ac:chgData name="Aaron Cutshall" userId="57ea0039-4a6e-49fb-9a4c-475305caaddb" providerId="ADAL" clId="{A089A70F-5505-4EEE-AA3D-FEE2CE3A8208}" dt="2024-02-22T01:15:52.279" v="405" actId="20577"/>
          <ac:spMkLst>
            <pc:docMk/>
            <pc:sldMk cId="1017100336" sldId="281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A089A70F-5505-4EEE-AA3D-FEE2CE3A8208}" dt="2024-02-22T03:03:42.072" v="2274" actId="115"/>
        <pc:sldMkLst>
          <pc:docMk/>
          <pc:sldMk cId="2821411439" sldId="301"/>
        </pc:sldMkLst>
        <pc:spChg chg="mod">
          <ac:chgData name="Aaron Cutshall" userId="57ea0039-4a6e-49fb-9a4c-475305caaddb" providerId="ADAL" clId="{A089A70F-5505-4EEE-AA3D-FEE2CE3A8208}" dt="2024-02-22T03:03:42.072" v="2274" actId="115"/>
          <ac:spMkLst>
            <pc:docMk/>
            <pc:sldMk cId="2821411439" sldId="301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A089A70F-5505-4EEE-AA3D-FEE2CE3A8208}" dt="2024-02-22T01:07:56.357" v="126" actId="14100"/>
        <pc:sldMkLst>
          <pc:docMk/>
          <pc:sldMk cId="1589383828" sldId="315"/>
        </pc:sldMkLst>
        <pc:spChg chg="mod">
          <ac:chgData name="Aaron Cutshall" userId="57ea0039-4a6e-49fb-9a4c-475305caaddb" providerId="ADAL" clId="{A089A70F-5505-4EEE-AA3D-FEE2CE3A8208}" dt="2024-02-22T01:07:56.357" v="126" actId="14100"/>
          <ac:spMkLst>
            <pc:docMk/>
            <pc:sldMk cId="1589383828" sldId="315"/>
            <ac:spMk id="8" creationId="{00000000-0000-0000-0000-000000000000}"/>
          </ac:spMkLst>
        </pc:spChg>
        <pc:picChg chg="mod">
          <ac:chgData name="Aaron Cutshall" userId="57ea0039-4a6e-49fb-9a4c-475305caaddb" providerId="ADAL" clId="{A089A70F-5505-4EEE-AA3D-FEE2CE3A8208}" dt="2024-02-22T01:06:55.389" v="122" actId="14826"/>
          <ac:picMkLst>
            <pc:docMk/>
            <pc:sldMk cId="1589383828" sldId="315"/>
            <ac:picMk id="9" creationId="{00000000-0000-0000-0000-000000000000}"/>
          </ac:picMkLst>
        </pc:picChg>
      </pc:sldChg>
      <pc:sldChg chg="del">
        <pc:chgData name="Aaron Cutshall" userId="57ea0039-4a6e-49fb-9a4c-475305caaddb" providerId="ADAL" clId="{A089A70F-5505-4EEE-AA3D-FEE2CE3A8208}" dt="2024-02-22T01:16:33.150" v="413" actId="47"/>
        <pc:sldMkLst>
          <pc:docMk/>
          <pc:sldMk cId="2946626868" sldId="337"/>
        </pc:sldMkLst>
      </pc:sldChg>
      <pc:sldChg chg="del">
        <pc:chgData name="Aaron Cutshall" userId="57ea0039-4a6e-49fb-9a4c-475305caaddb" providerId="ADAL" clId="{A089A70F-5505-4EEE-AA3D-FEE2CE3A8208}" dt="2024-02-22T01:16:30.162" v="410" actId="47"/>
        <pc:sldMkLst>
          <pc:docMk/>
          <pc:sldMk cId="3140796466" sldId="341"/>
        </pc:sldMkLst>
      </pc:sldChg>
      <pc:sldChg chg="modSp mod ord">
        <pc:chgData name="Aaron Cutshall" userId="57ea0039-4a6e-49fb-9a4c-475305caaddb" providerId="ADAL" clId="{A089A70F-5505-4EEE-AA3D-FEE2CE3A8208}" dt="2024-02-22T03:01:56.236" v="2255" actId="20577"/>
        <pc:sldMkLst>
          <pc:docMk/>
          <pc:sldMk cId="1822598696" sldId="348"/>
        </pc:sldMkLst>
        <pc:spChg chg="mod">
          <ac:chgData name="Aaron Cutshall" userId="57ea0039-4a6e-49fb-9a4c-475305caaddb" providerId="ADAL" clId="{A089A70F-5505-4EEE-AA3D-FEE2CE3A8208}" dt="2024-02-22T03:01:56.236" v="2255" actId="20577"/>
          <ac:spMkLst>
            <pc:docMk/>
            <pc:sldMk cId="1822598696" sldId="348"/>
            <ac:spMk id="18" creationId="{00000000-0000-0000-0000-000000000000}"/>
          </ac:spMkLst>
        </pc:spChg>
      </pc:sldChg>
      <pc:sldChg chg="modSp mod modAnim">
        <pc:chgData name="Aaron Cutshall" userId="57ea0039-4a6e-49fb-9a4c-475305caaddb" providerId="ADAL" clId="{A089A70F-5505-4EEE-AA3D-FEE2CE3A8208}" dt="2024-02-22T03:06:09.113" v="2285" actId="27636"/>
        <pc:sldMkLst>
          <pc:docMk/>
          <pc:sldMk cId="1263068429" sldId="360"/>
        </pc:sldMkLst>
        <pc:spChg chg="mod">
          <ac:chgData name="Aaron Cutshall" userId="57ea0039-4a6e-49fb-9a4c-475305caaddb" providerId="ADAL" clId="{A089A70F-5505-4EEE-AA3D-FEE2CE3A8208}" dt="2024-02-22T03:06:09.113" v="2285" actId="27636"/>
          <ac:spMkLst>
            <pc:docMk/>
            <pc:sldMk cId="1263068429" sldId="360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A089A70F-5505-4EEE-AA3D-FEE2CE3A8208}" dt="2024-02-22T02:51:27.862" v="2214" actId="20577"/>
        <pc:sldMkLst>
          <pc:docMk/>
          <pc:sldMk cId="627141262" sldId="361"/>
        </pc:sldMkLst>
        <pc:spChg chg="mod">
          <ac:chgData name="Aaron Cutshall" userId="57ea0039-4a6e-49fb-9a4c-475305caaddb" providerId="ADAL" clId="{A089A70F-5505-4EEE-AA3D-FEE2CE3A8208}" dt="2024-02-22T02:51:27.862" v="2214" actId="20577"/>
          <ac:spMkLst>
            <pc:docMk/>
            <pc:sldMk cId="627141262" sldId="361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A089A70F-5505-4EEE-AA3D-FEE2CE3A8208}" dt="2024-02-22T01:16:31.136" v="411" actId="47"/>
        <pc:sldMkLst>
          <pc:docMk/>
          <pc:sldMk cId="2015559884" sldId="391"/>
        </pc:sldMkLst>
      </pc:sldChg>
      <pc:sldChg chg="del">
        <pc:chgData name="Aaron Cutshall" userId="57ea0039-4a6e-49fb-9a4c-475305caaddb" providerId="ADAL" clId="{A089A70F-5505-4EEE-AA3D-FEE2CE3A8208}" dt="2024-02-22T01:16:32.189" v="412" actId="47"/>
        <pc:sldMkLst>
          <pc:docMk/>
          <pc:sldMk cId="2089820042" sldId="392"/>
        </pc:sldMkLst>
      </pc:sldChg>
      <pc:sldChg chg="modSp del mod modAnim">
        <pc:chgData name="Aaron Cutshall" userId="57ea0039-4a6e-49fb-9a4c-475305caaddb" providerId="ADAL" clId="{A089A70F-5505-4EEE-AA3D-FEE2CE3A8208}" dt="2024-02-22T01:20:29.009" v="497" actId="47"/>
        <pc:sldMkLst>
          <pc:docMk/>
          <pc:sldMk cId="962371109" sldId="396"/>
        </pc:sldMkLst>
        <pc:spChg chg="mod">
          <ac:chgData name="Aaron Cutshall" userId="57ea0039-4a6e-49fb-9a4c-475305caaddb" providerId="ADAL" clId="{A089A70F-5505-4EEE-AA3D-FEE2CE3A8208}" dt="2024-02-22T01:19:37.319" v="488" actId="20577"/>
          <ac:spMkLst>
            <pc:docMk/>
            <pc:sldMk cId="962371109" sldId="396"/>
            <ac:spMk id="18" creationId="{00000000-0000-0000-0000-000000000000}"/>
          </ac:spMkLst>
        </pc:spChg>
        <pc:spChg chg="mod">
          <ac:chgData name="Aaron Cutshall" userId="57ea0039-4a6e-49fb-9a4c-475305caaddb" providerId="ADAL" clId="{A089A70F-5505-4EEE-AA3D-FEE2CE3A8208}" dt="2024-02-22T01:20:06.293" v="496" actId="20577"/>
          <ac:spMkLst>
            <pc:docMk/>
            <pc:sldMk cId="962371109" sldId="396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A089A70F-5505-4EEE-AA3D-FEE2CE3A8208}" dt="2024-02-22T01:20:29.009" v="497" actId="47"/>
        <pc:sldMkLst>
          <pc:docMk/>
          <pc:sldMk cId="1832258522" sldId="397"/>
        </pc:sldMkLst>
      </pc:sldChg>
      <pc:sldChg chg="del">
        <pc:chgData name="Aaron Cutshall" userId="57ea0039-4a6e-49fb-9a4c-475305caaddb" providerId="ADAL" clId="{A089A70F-5505-4EEE-AA3D-FEE2CE3A8208}" dt="2024-02-22T01:20:29.009" v="497" actId="47"/>
        <pc:sldMkLst>
          <pc:docMk/>
          <pc:sldMk cId="469685547" sldId="398"/>
        </pc:sldMkLst>
      </pc:sldChg>
      <pc:sldChg chg="del">
        <pc:chgData name="Aaron Cutshall" userId="57ea0039-4a6e-49fb-9a4c-475305caaddb" providerId="ADAL" clId="{A089A70F-5505-4EEE-AA3D-FEE2CE3A8208}" dt="2024-02-22T01:20:29.009" v="497" actId="47"/>
        <pc:sldMkLst>
          <pc:docMk/>
          <pc:sldMk cId="2797352304" sldId="400"/>
        </pc:sldMkLst>
      </pc:sldChg>
      <pc:sldChg chg="del">
        <pc:chgData name="Aaron Cutshall" userId="57ea0039-4a6e-49fb-9a4c-475305caaddb" providerId="ADAL" clId="{A089A70F-5505-4EEE-AA3D-FEE2CE3A8208}" dt="2024-02-22T01:16:20.426" v="406" actId="47"/>
        <pc:sldMkLst>
          <pc:docMk/>
          <pc:sldMk cId="2485575305" sldId="401"/>
        </pc:sldMkLst>
      </pc:sldChg>
      <pc:sldChg chg="del">
        <pc:chgData name="Aaron Cutshall" userId="57ea0039-4a6e-49fb-9a4c-475305caaddb" providerId="ADAL" clId="{A089A70F-5505-4EEE-AA3D-FEE2CE3A8208}" dt="2024-02-22T01:16:22.071" v="407" actId="47"/>
        <pc:sldMkLst>
          <pc:docMk/>
          <pc:sldMk cId="214046899" sldId="402"/>
        </pc:sldMkLst>
      </pc:sldChg>
      <pc:sldChg chg="del">
        <pc:chgData name="Aaron Cutshall" userId="57ea0039-4a6e-49fb-9a4c-475305caaddb" providerId="ADAL" clId="{A089A70F-5505-4EEE-AA3D-FEE2CE3A8208}" dt="2024-02-22T01:16:26.937" v="408" actId="47"/>
        <pc:sldMkLst>
          <pc:docMk/>
          <pc:sldMk cId="3894711549" sldId="403"/>
        </pc:sldMkLst>
      </pc:sldChg>
      <pc:sldChg chg="del">
        <pc:chgData name="Aaron Cutshall" userId="57ea0039-4a6e-49fb-9a4c-475305caaddb" providerId="ADAL" clId="{A089A70F-5505-4EEE-AA3D-FEE2CE3A8208}" dt="2024-02-22T01:16:29.078" v="409" actId="47"/>
        <pc:sldMkLst>
          <pc:docMk/>
          <pc:sldMk cId="3266816735" sldId="404"/>
        </pc:sldMkLst>
      </pc:sldChg>
      <pc:sldChg chg="del">
        <pc:chgData name="Aaron Cutshall" userId="57ea0039-4a6e-49fb-9a4c-475305caaddb" providerId="ADAL" clId="{A089A70F-5505-4EEE-AA3D-FEE2CE3A8208}" dt="2024-02-22T01:16:34.046" v="414" actId="47"/>
        <pc:sldMkLst>
          <pc:docMk/>
          <pc:sldMk cId="1619100210" sldId="405"/>
        </pc:sldMkLst>
      </pc:sldChg>
      <pc:sldChg chg="modSp add mod modAnim">
        <pc:chgData name="Aaron Cutshall" userId="57ea0039-4a6e-49fb-9a4c-475305caaddb" providerId="ADAL" clId="{A089A70F-5505-4EEE-AA3D-FEE2CE3A8208}" dt="2024-02-22T01:17:26.249" v="432" actId="20577"/>
        <pc:sldMkLst>
          <pc:docMk/>
          <pc:sldMk cId="3036237854" sldId="419"/>
        </pc:sldMkLst>
        <pc:spChg chg="mod">
          <ac:chgData name="Aaron Cutshall" userId="57ea0039-4a6e-49fb-9a4c-475305caaddb" providerId="ADAL" clId="{A089A70F-5505-4EEE-AA3D-FEE2CE3A8208}" dt="2024-02-22T01:17:26.249" v="432" actId="20577"/>
          <ac:spMkLst>
            <pc:docMk/>
            <pc:sldMk cId="3036237854" sldId="419"/>
            <ac:spMk id="19" creationId="{A45A45D4-60E5-5F7A-C9D2-27C88E174C4D}"/>
          </ac:spMkLst>
        </pc:spChg>
      </pc:sldChg>
      <pc:sldChg chg="modSp add mod modAnim">
        <pc:chgData name="Aaron Cutshall" userId="57ea0039-4a6e-49fb-9a4c-475305caaddb" providerId="ADAL" clId="{A089A70F-5505-4EEE-AA3D-FEE2CE3A8208}" dt="2024-02-22T01:19:02.265" v="464" actId="313"/>
        <pc:sldMkLst>
          <pc:docMk/>
          <pc:sldMk cId="953177920" sldId="420"/>
        </pc:sldMkLst>
        <pc:spChg chg="mod">
          <ac:chgData name="Aaron Cutshall" userId="57ea0039-4a6e-49fb-9a4c-475305caaddb" providerId="ADAL" clId="{A089A70F-5505-4EEE-AA3D-FEE2CE3A8208}" dt="2024-02-22T01:19:02.265" v="464" actId="313"/>
          <ac:spMkLst>
            <pc:docMk/>
            <pc:sldMk cId="953177920" sldId="420"/>
            <ac:spMk id="19" creationId="{174EB676-7D6E-B8FF-8160-233697650927}"/>
          </ac:spMkLst>
        </pc:spChg>
      </pc:sldChg>
      <pc:sldChg chg="modSp add mod modAnim">
        <pc:chgData name="Aaron Cutshall" userId="57ea0039-4a6e-49fb-9a4c-475305caaddb" providerId="ADAL" clId="{A089A70F-5505-4EEE-AA3D-FEE2CE3A8208}" dt="2024-02-22T01:28:25.444" v="805" actId="20577"/>
        <pc:sldMkLst>
          <pc:docMk/>
          <pc:sldMk cId="2881817498" sldId="421"/>
        </pc:sldMkLst>
        <pc:spChg chg="mod">
          <ac:chgData name="Aaron Cutshall" userId="57ea0039-4a6e-49fb-9a4c-475305caaddb" providerId="ADAL" clId="{A089A70F-5505-4EEE-AA3D-FEE2CE3A8208}" dt="2024-02-22T01:21:12.105" v="546" actId="20577"/>
          <ac:spMkLst>
            <pc:docMk/>
            <pc:sldMk cId="2881817498" sldId="421"/>
            <ac:spMk id="18" creationId="{BE11BA27-C32B-D4D4-A1C2-319CBD0F5D00}"/>
          </ac:spMkLst>
        </pc:spChg>
        <pc:spChg chg="mod">
          <ac:chgData name="Aaron Cutshall" userId="57ea0039-4a6e-49fb-9a4c-475305caaddb" providerId="ADAL" clId="{A089A70F-5505-4EEE-AA3D-FEE2CE3A8208}" dt="2024-02-22T01:28:25.444" v="805" actId="20577"/>
          <ac:spMkLst>
            <pc:docMk/>
            <pc:sldMk cId="2881817498" sldId="421"/>
            <ac:spMk id="19" creationId="{54AAB4CD-D261-C69C-B0EF-FF708678AB5C}"/>
          </ac:spMkLst>
        </pc:spChg>
      </pc:sldChg>
      <pc:sldChg chg="addSp delSp modSp add mod ord delAnim modAnim">
        <pc:chgData name="Aaron Cutshall" userId="57ea0039-4a6e-49fb-9a4c-475305caaddb" providerId="ADAL" clId="{A089A70F-5505-4EEE-AA3D-FEE2CE3A8208}" dt="2024-02-22T02:51:48.975" v="2220" actId="20577"/>
        <pc:sldMkLst>
          <pc:docMk/>
          <pc:sldMk cId="1371623532" sldId="422"/>
        </pc:sldMkLst>
        <pc:spChg chg="add mod">
          <ac:chgData name="Aaron Cutshall" userId="57ea0039-4a6e-49fb-9a4c-475305caaddb" providerId="ADAL" clId="{A089A70F-5505-4EEE-AA3D-FEE2CE3A8208}" dt="2024-02-22T02:33:21.371" v="1776" actId="20577"/>
          <ac:spMkLst>
            <pc:docMk/>
            <pc:sldMk cId="1371623532" sldId="422"/>
            <ac:spMk id="2" creationId="{4E644181-7B76-9084-DCA7-53429583B2E3}"/>
          </ac:spMkLst>
        </pc:spChg>
        <pc:spChg chg="mod">
          <ac:chgData name="Aaron Cutshall" userId="57ea0039-4a6e-49fb-9a4c-475305caaddb" providerId="ADAL" clId="{A089A70F-5505-4EEE-AA3D-FEE2CE3A8208}" dt="2024-02-22T02:51:48.975" v="2220" actId="20577"/>
          <ac:spMkLst>
            <pc:docMk/>
            <pc:sldMk cId="1371623532" sldId="422"/>
            <ac:spMk id="18" creationId="{14F33998-B649-16A4-9340-CFA918006F83}"/>
          </ac:spMkLst>
        </pc:spChg>
        <pc:spChg chg="del mod">
          <ac:chgData name="Aaron Cutshall" userId="57ea0039-4a6e-49fb-9a4c-475305caaddb" providerId="ADAL" clId="{A089A70F-5505-4EEE-AA3D-FEE2CE3A8208}" dt="2024-02-22T02:25:45.498" v="1576" actId="478"/>
          <ac:spMkLst>
            <pc:docMk/>
            <pc:sldMk cId="1371623532" sldId="422"/>
            <ac:spMk id="19" creationId="{C9B63B9D-DCBB-0EFC-9443-2D3A0B2D13D5}"/>
          </ac:spMkLst>
        </pc:spChg>
      </pc:sldChg>
      <pc:sldChg chg="modSp add mod modAnim">
        <pc:chgData name="Aaron Cutshall" userId="57ea0039-4a6e-49fb-9a4c-475305caaddb" providerId="ADAL" clId="{A089A70F-5505-4EEE-AA3D-FEE2CE3A8208}" dt="2024-02-22T02:05:30.763" v="1296" actId="6549"/>
        <pc:sldMkLst>
          <pc:docMk/>
          <pc:sldMk cId="2396991841" sldId="423"/>
        </pc:sldMkLst>
        <pc:spChg chg="mod">
          <ac:chgData name="Aaron Cutshall" userId="57ea0039-4a6e-49fb-9a4c-475305caaddb" providerId="ADAL" clId="{A089A70F-5505-4EEE-AA3D-FEE2CE3A8208}" dt="2024-02-22T02:05:30.763" v="1296" actId="6549"/>
          <ac:spMkLst>
            <pc:docMk/>
            <pc:sldMk cId="2396991841" sldId="423"/>
            <ac:spMk id="19" creationId="{794EE63F-CF34-4143-B68F-514D5E1A6D87}"/>
          </ac:spMkLst>
        </pc:spChg>
      </pc:sldChg>
      <pc:sldChg chg="addSp modSp add mod ord modAnim">
        <pc:chgData name="Aaron Cutshall" userId="57ea0039-4a6e-49fb-9a4c-475305caaddb" providerId="ADAL" clId="{A089A70F-5505-4EEE-AA3D-FEE2CE3A8208}" dt="2024-02-22T02:22:38.046" v="1540" actId="20577"/>
        <pc:sldMkLst>
          <pc:docMk/>
          <pc:sldMk cId="456510065" sldId="424"/>
        </pc:sldMkLst>
        <pc:spChg chg="mod">
          <ac:chgData name="Aaron Cutshall" userId="57ea0039-4a6e-49fb-9a4c-475305caaddb" providerId="ADAL" clId="{A089A70F-5505-4EEE-AA3D-FEE2CE3A8208}" dt="2024-02-22T02:22:38.046" v="1540" actId="20577"/>
          <ac:spMkLst>
            <pc:docMk/>
            <pc:sldMk cId="456510065" sldId="424"/>
            <ac:spMk id="19" creationId="{D47495F0-5617-4813-8349-CB5D35CBEE7F}"/>
          </ac:spMkLst>
        </pc:spChg>
        <pc:graphicFrameChg chg="add mod modGraphic">
          <ac:chgData name="Aaron Cutshall" userId="57ea0039-4a6e-49fb-9a4c-475305caaddb" providerId="ADAL" clId="{A089A70F-5505-4EEE-AA3D-FEE2CE3A8208}" dt="2024-02-22T02:21:52.583" v="1501" actId="1076"/>
          <ac:graphicFrameMkLst>
            <pc:docMk/>
            <pc:sldMk cId="456510065" sldId="424"/>
            <ac:graphicFrameMk id="2" creationId="{572760D8-973E-4FC5-A343-BB1148C6D355}"/>
          </ac:graphicFrameMkLst>
        </pc:graphicFrameChg>
      </pc:sldChg>
      <pc:sldChg chg="modSp add mod">
        <pc:chgData name="Aaron Cutshall" userId="57ea0039-4a6e-49fb-9a4c-475305caaddb" providerId="ADAL" clId="{A089A70F-5505-4EEE-AA3D-FEE2CE3A8208}" dt="2024-02-22T02:51:59.255" v="2222"/>
        <pc:sldMkLst>
          <pc:docMk/>
          <pc:sldMk cId="254809928" sldId="425"/>
        </pc:sldMkLst>
        <pc:spChg chg="mod">
          <ac:chgData name="Aaron Cutshall" userId="57ea0039-4a6e-49fb-9a4c-475305caaddb" providerId="ADAL" clId="{A089A70F-5505-4EEE-AA3D-FEE2CE3A8208}" dt="2024-02-22T02:38:13.372" v="1936" actId="20577"/>
          <ac:spMkLst>
            <pc:docMk/>
            <pc:sldMk cId="254809928" sldId="425"/>
            <ac:spMk id="2" creationId="{A4038E33-7969-2DF4-FF39-3AF35BB35724}"/>
          </ac:spMkLst>
        </pc:spChg>
        <pc:spChg chg="mod">
          <ac:chgData name="Aaron Cutshall" userId="57ea0039-4a6e-49fb-9a4c-475305caaddb" providerId="ADAL" clId="{A089A70F-5505-4EEE-AA3D-FEE2CE3A8208}" dt="2024-02-22T02:51:59.255" v="2222"/>
          <ac:spMkLst>
            <pc:docMk/>
            <pc:sldMk cId="254809928" sldId="425"/>
            <ac:spMk id="18" creationId="{8216952B-8154-9DEE-F517-DBEAA8302791}"/>
          </ac:spMkLst>
        </pc:spChg>
      </pc:sldChg>
      <pc:sldChg chg="modSp add mod ord">
        <pc:chgData name="Aaron Cutshall" userId="57ea0039-4a6e-49fb-9a4c-475305caaddb" providerId="ADAL" clId="{A089A70F-5505-4EEE-AA3D-FEE2CE3A8208}" dt="2024-02-22T02:51:55.238" v="2221"/>
        <pc:sldMkLst>
          <pc:docMk/>
          <pc:sldMk cId="3857195315" sldId="426"/>
        </pc:sldMkLst>
        <pc:spChg chg="mod">
          <ac:chgData name="Aaron Cutshall" userId="57ea0039-4a6e-49fb-9a4c-475305caaddb" providerId="ADAL" clId="{A089A70F-5505-4EEE-AA3D-FEE2CE3A8208}" dt="2024-02-22T02:45:57.040" v="2084" actId="20577"/>
          <ac:spMkLst>
            <pc:docMk/>
            <pc:sldMk cId="3857195315" sldId="426"/>
            <ac:spMk id="2" creationId="{DE9834B8-566F-0ACB-B12E-1FD19E7354D5}"/>
          </ac:spMkLst>
        </pc:spChg>
        <pc:spChg chg="mod">
          <ac:chgData name="Aaron Cutshall" userId="57ea0039-4a6e-49fb-9a4c-475305caaddb" providerId="ADAL" clId="{A089A70F-5505-4EEE-AA3D-FEE2CE3A8208}" dt="2024-02-22T02:51:55.238" v="2221"/>
          <ac:spMkLst>
            <pc:docMk/>
            <pc:sldMk cId="3857195315" sldId="426"/>
            <ac:spMk id="18" creationId="{BFF6AAB0-4D07-5905-7957-3804B73B0DC6}"/>
          </ac:spMkLst>
        </pc:spChg>
      </pc:sldChg>
      <pc:sldChg chg="modSp add mod">
        <pc:chgData name="Aaron Cutshall" userId="57ea0039-4a6e-49fb-9a4c-475305caaddb" providerId="ADAL" clId="{A089A70F-5505-4EEE-AA3D-FEE2CE3A8208}" dt="2024-02-22T02:52:03.349" v="2223"/>
        <pc:sldMkLst>
          <pc:docMk/>
          <pc:sldMk cId="3325076242" sldId="427"/>
        </pc:sldMkLst>
        <pc:spChg chg="mod">
          <ac:chgData name="Aaron Cutshall" userId="57ea0039-4a6e-49fb-9a4c-475305caaddb" providerId="ADAL" clId="{A089A70F-5505-4EEE-AA3D-FEE2CE3A8208}" dt="2024-02-22T02:48:51.392" v="2114" actId="20577"/>
          <ac:spMkLst>
            <pc:docMk/>
            <pc:sldMk cId="3325076242" sldId="427"/>
            <ac:spMk id="2" creationId="{A8FC3C7C-99EC-B451-7B05-500363496A84}"/>
          </ac:spMkLst>
        </pc:spChg>
        <pc:spChg chg="mod">
          <ac:chgData name="Aaron Cutshall" userId="57ea0039-4a6e-49fb-9a4c-475305caaddb" providerId="ADAL" clId="{A089A70F-5505-4EEE-AA3D-FEE2CE3A8208}" dt="2024-02-22T02:52:03.349" v="2223"/>
          <ac:spMkLst>
            <pc:docMk/>
            <pc:sldMk cId="3325076242" sldId="427"/>
            <ac:spMk id="18" creationId="{B00D85C9-2ACB-8B1D-67A7-B8F7C90966C3}"/>
          </ac:spMkLst>
        </pc:spChg>
      </pc:sldChg>
      <pc:sldChg chg="modSp add mod ord">
        <pc:chgData name="Aaron Cutshall" userId="57ea0039-4a6e-49fb-9a4c-475305caaddb" providerId="ADAL" clId="{A089A70F-5505-4EEE-AA3D-FEE2CE3A8208}" dt="2024-02-22T03:02:18.908" v="2261" actId="6549"/>
        <pc:sldMkLst>
          <pc:docMk/>
          <pc:sldMk cId="2058203258" sldId="428"/>
        </pc:sldMkLst>
        <pc:spChg chg="mod">
          <ac:chgData name="Aaron Cutshall" userId="57ea0039-4a6e-49fb-9a4c-475305caaddb" providerId="ADAL" clId="{A089A70F-5505-4EEE-AA3D-FEE2CE3A8208}" dt="2024-02-22T03:02:18.908" v="2261" actId="6549"/>
          <ac:spMkLst>
            <pc:docMk/>
            <pc:sldMk cId="2058203258" sldId="428"/>
            <ac:spMk id="18" creationId="{319388A7-BBA8-8E52-C95E-4E63FBDE6F5F}"/>
          </ac:spMkLst>
        </pc:spChg>
      </pc:sldChg>
    </pc:docChg>
  </pc:docChgLst>
  <pc:docChgLst>
    <pc:chgData name="Aaron Cutshall" userId="57ea0039-4a6e-49fb-9a4c-475305caaddb" providerId="ADAL" clId="{03266BB2-527D-4C39-80B4-D9A5EC558F2E}"/>
    <pc:docChg chg="undo custSel addSld delSld modSld addMainMaster">
      <pc:chgData name="Aaron Cutshall" userId="57ea0039-4a6e-49fb-9a4c-475305caaddb" providerId="ADAL" clId="{03266BB2-527D-4C39-80B4-D9A5EC558F2E}" dt="2024-04-01T20:49:51.738" v="1057" actId="20577"/>
      <pc:docMkLst>
        <pc:docMk/>
      </pc:docMkLst>
      <pc:sldChg chg="modSp mod">
        <pc:chgData name="Aaron Cutshall" userId="57ea0039-4a6e-49fb-9a4c-475305caaddb" providerId="ADAL" clId="{03266BB2-527D-4C39-80B4-D9A5EC558F2E}" dt="2024-03-23T16:26:59.283" v="369" actId="20577"/>
        <pc:sldMkLst>
          <pc:docMk/>
          <pc:sldMk cId="3947886400" sldId="263"/>
        </pc:sldMkLst>
        <pc:spChg chg="mod">
          <ac:chgData name="Aaron Cutshall" userId="57ea0039-4a6e-49fb-9a4c-475305caaddb" providerId="ADAL" clId="{03266BB2-527D-4C39-80B4-D9A5EC558F2E}" dt="2024-03-23T16:26:59.283" v="369" actId="20577"/>
          <ac:spMkLst>
            <pc:docMk/>
            <pc:sldMk cId="3947886400" sldId="263"/>
            <ac:spMk id="3" creationId="{00000000-0000-0000-0000-000000000000}"/>
          </ac:spMkLst>
        </pc:spChg>
      </pc:sldChg>
      <pc:sldChg chg="modSp mod">
        <pc:chgData name="Aaron Cutshall" userId="57ea0039-4a6e-49fb-9a4c-475305caaddb" providerId="ADAL" clId="{03266BB2-527D-4C39-80B4-D9A5EC558F2E}" dt="2024-03-23T17:17:56.222" v="387" actId="14100"/>
        <pc:sldMkLst>
          <pc:docMk/>
          <pc:sldMk cId="1017100336" sldId="281"/>
        </pc:sldMkLst>
        <pc:spChg chg="mod">
          <ac:chgData name="Aaron Cutshall" userId="57ea0039-4a6e-49fb-9a4c-475305caaddb" providerId="ADAL" clId="{03266BB2-527D-4C39-80B4-D9A5EC558F2E}" dt="2024-03-23T17:17:56.222" v="387" actId="14100"/>
          <ac:spMkLst>
            <pc:docMk/>
            <pc:sldMk cId="1017100336" sldId="281"/>
            <ac:spMk id="18" creationId="{00000000-0000-0000-0000-000000000000}"/>
          </ac:spMkLst>
        </pc:spChg>
      </pc:sldChg>
      <pc:sldChg chg="modSp mod modAnim">
        <pc:chgData name="Aaron Cutshall" userId="57ea0039-4a6e-49fb-9a4c-475305caaddb" providerId="ADAL" clId="{03266BB2-527D-4C39-80B4-D9A5EC558F2E}" dt="2024-04-01T20:49:51.738" v="1057" actId="20577"/>
        <pc:sldMkLst>
          <pc:docMk/>
          <pc:sldMk cId="2821411439" sldId="301"/>
        </pc:sldMkLst>
        <pc:spChg chg="mod">
          <ac:chgData name="Aaron Cutshall" userId="57ea0039-4a6e-49fb-9a4c-475305caaddb" providerId="ADAL" clId="{03266BB2-527D-4C39-80B4-D9A5EC558F2E}" dt="2024-04-01T14:12:42.751" v="625" actId="20577"/>
          <ac:spMkLst>
            <pc:docMk/>
            <pc:sldMk cId="2821411439" sldId="301"/>
            <ac:spMk id="18" creationId="{00000000-0000-0000-0000-000000000000}"/>
          </ac:spMkLst>
        </pc:spChg>
        <pc:spChg chg="mod">
          <ac:chgData name="Aaron Cutshall" userId="57ea0039-4a6e-49fb-9a4c-475305caaddb" providerId="ADAL" clId="{03266BB2-527D-4C39-80B4-D9A5EC558F2E}" dt="2024-04-01T20:49:51.738" v="1057" actId="20577"/>
          <ac:spMkLst>
            <pc:docMk/>
            <pc:sldMk cId="2821411439" sldId="301"/>
            <ac:spMk id="19" creationId="{00000000-0000-0000-0000-000000000000}"/>
          </ac:spMkLst>
        </pc:spChg>
      </pc:sldChg>
      <pc:sldChg chg="modSp mod">
        <pc:chgData name="Aaron Cutshall" userId="57ea0039-4a6e-49fb-9a4c-475305caaddb" providerId="ADAL" clId="{03266BB2-527D-4C39-80B4-D9A5EC558F2E}" dt="2024-03-23T17:17:29.216" v="383" actId="14100"/>
        <pc:sldMkLst>
          <pc:docMk/>
          <pc:sldMk cId="1589383828" sldId="315"/>
        </pc:sldMkLst>
        <pc:spChg chg="mod">
          <ac:chgData name="Aaron Cutshall" userId="57ea0039-4a6e-49fb-9a4c-475305caaddb" providerId="ADAL" clId="{03266BB2-527D-4C39-80B4-D9A5EC558F2E}" dt="2024-03-23T17:17:29.216" v="383" actId="14100"/>
          <ac:spMkLst>
            <pc:docMk/>
            <pc:sldMk cId="1589383828" sldId="315"/>
            <ac:spMk id="18" creationId="{00000000-0000-0000-0000-000000000000}"/>
          </ac:spMkLst>
        </pc:spChg>
      </pc:sldChg>
      <pc:sldChg chg="modSp del mod">
        <pc:chgData name="Aaron Cutshall" userId="57ea0039-4a6e-49fb-9a4c-475305caaddb" providerId="ADAL" clId="{03266BB2-527D-4C39-80B4-D9A5EC558F2E}" dt="2024-04-01T01:43:26.086" v="586" actId="47"/>
        <pc:sldMkLst>
          <pc:docMk/>
          <pc:sldMk cId="1822598696" sldId="348"/>
        </pc:sldMkLst>
        <pc:spChg chg="mod">
          <ac:chgData name="Aaron Cutshall" userId="57ea0039-4a6e-49fb-9a4c-475305caaddb" providerId="ADAL" clId="{03266BB2-527D-4C39-80B4-D9A5EC558F2E}" dt="2024-03-23T17:25:54.148" v="490" actId="14100"/>
          <ac:spMkLst>
            <pc:docMk/>
            <pc:sldMk cId="1822598696" sldId="348"/>
            <ac:spMk id="18" creationId="{00000000-0000-0000-0000-000000000000}"/>
          </ac:spMkLst>
        </pc:spChg>
      </pc:sldChg>
      <pc:sldChg chg="modSp mod">
        <pc:chgData name="Aaron Cutshall" userId="57ea0039-4a6e-49fb-9a4c-475305caaddb" providerId="ADAL" clId="{03266BB2-527D-4C39-80B4-D9A5EC558F2E}" dt="2024-03-23T17:26:49.581" v="498" actId="14100"/>
        <pc:sldMkLst>
          <pc:docMk/>
          <pc:sldMk cId="1263068429" sldId="360"/>
        </pc:sldMkLst>
        <pc:spChg chg="mod">
          <ac:chgData name="Aaron Cutshall" userId="57ea0039-4a6e-49fb-9a4c-475305caaddb" providerId="ADAL" clId="{03266BB2-527D-4C39-80B4-D9A5EC558F2E}" dt="2024-03-23T17:26:49.581" v="498" actId="14100"/>
          <ac:spMkLst>
            <pc:docMk/>
            <pc:sldMk cId="1263068429" sldId="360"/>
            <ac:spMk id="18" creationId="{00000000-0000-0000-0000-000000000000}"/>
          </ac:spMkLst>
        </pc:spChg>
      </pc:sldChg>
      <pc:sldChg chg="modSp mod">
        <pc:chgData name="Aaron Cutshall" userId="57ea0039-4a6e-49fb-9a4c-475305caaddb" providerId="ADAL" clId="{03266BB2-527D-4C39-80B4-D9A5EC558F2E}" dt="2024-03-23T17:17:44.103" v="385" actId="14100"/>
        <pc:sldMkLst>
          <pc:docMk/>
          <pc:sldMk cId="627141262" sldId="361"/>
        </pc:sldMkLst>
        <pc:spChg chg="mod">
          <ac:chgData name="Aaron Cutshall" userId="57ea0039-4a6e-49fb-9a4c-475305caaddb" providerId="ADAL" clId="{03266BB2-527D-4C39-80B4-D9A5EC558F2E}" dt="2024-03-23T17:17:44.103" v="385" actId="14100"/>
          <ac:spMkLst>
            <pc:docMk/>
            <pc:sldMk cId="627141262" sldId="361"/>
            <ac:spMk id="18" creationId="{00000000-0000-0000-0000-000000000000}"/>
          </ac:spMkLst>
        </pc:spChg>
      </pc:sldChg>
      <pc:sldChg chg="addSp modSp del mod modAnim">
        <pc:chgData name="Aaron Cutshall" userId="57ea0039-4a6e-49fb-9a4c-475305caaddb" providerId="ADAL" clId="{03266BB2-527D-4C39-80B4-D9A5EC558F2E}" dt="2024-03-23T16:30:20.912" v="370" actId="47"/>
        <pc:sldMkLst>
          <pc:docMk/>
          <pc:sldMk cId="4137516606" sldId="363"/>
        </pc:sldMkLst>
        <pc:picChg chg="add mod">
          <ac:chgData name="Aaron Cutshall" userId="57ea0039-4a6e-49fb-9a4c-475305caaddb" providerId="ADAL" clId="{03266BB2-527D-4C39-80B4-D9A5EC558F2E}" dt="2024-03-23T04:33:19.870" v="356" actId="1076"/>
          <ac:picMkLst>
            <pc:docMk/>
            <pc:sldMk cId="4137516606" sldId="363"/>
            <ac:picMk id="2" creationId="{CA8A42DD-ED2F-9678-683E-EBC1DFC072E8}"/>
          </ac:picMkLst>
        </pc:picChg>
      </pc:sldChg>
      <pc:sldChg chg="modSp add mod modAnim">
        <pc:chgData name="Aaron Cutshall" userId="57ea0039-4a6e-49fb-9a4c-475305caaddb" providerId="ADAL" clId="{03266BB2-527D-4C39-80B4-D9A5EC558F2E}" dt="2024-03-23T17:24:53.670" v="484" actId="20577"/>
        <pc:sldMkLst>
          <pc:docMk/>
          <pc:sldMk cId="2025052361" sldId="396"/>
        </pc:sldMkLst>
        <pc:spChg chg="mod">
          <ac:chgData name="Aaron Cutshall" userId="57ea0039-4a6e-49fb-9a4c-475305caaddb" providerId="ADAL" clId="{03266BB2-527D-4C39-80B4-D9A5EC558F2E}" dt="2024-03-23T17:16:44.951" v="379" actId="108"/>
          <ac:spMkLst>
            <pc:docMk/>
            <pc:sldMk cId="2025052361" sldId="396"/>
            <ac:spMk id="18" creationId="{00000000-0000-0000-0000-000000000000}"/>
          </ac:spMkLst>
        </pc:spChg>
        <pc:spChg chg="mod">
          <ac:chgData name="Aaron Cutshall" userId="57ea0039-4a6e-49fb-9a4c-475305caaddb" providerId="ADAL" clId="{03266BB2-527D-4C39-80B4-D9A5EC558F2E}" dt="2024-03-23T17:24:53.670" v="484" actId="20577"/>
          <ac:spMkLst>
            <pc:docMk/>
            <pc:sldMk cId="2025052361" sldId="396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03266BB2-527D-4C39-80B4-D9A5EC558F2E}" dt="2024-03-23T17:10:24.148" v="371" actId="47"/>
        <pc:sldMkLst>
          <pc:docMk/>
          <pc:sldMk cId="391395754" sldId="418"/>
        </pc:sldMkLst>
      </pc:sldChg>
      <pc:sldChg chg="modSp mod">
        <pc:chgData name="Aaron Cutshall" userId="57ea0039-4a6e-49fb-9a4c-475305caaddb" providerId="ADAL" clId="{03266BB2-527D-4C39-80B4-D9A5EC558F2E}" dt="2024-03-23T17:18:07.926" v="389" actId="14100"/>
        <pc:sldMkLst>
          <pc:docMk/>
          <pc:sldMk cId="3036237854" sldId="419"/>
        </pc:sldMkLst>
        <pc:spChg chg="mod">
          <ac:chgData name="Aaron Cutshall" userId="57ea0039-4a6e-49fb-9a4c-475305caaddb" providerId="ADAL" clId="{03266BB2-527D-4C39-80B4-D9A5EC558F2E}" dt="2024-03-23T17:18:07.926" v="389" actId="14100"/>
          <ac:spMkLst>
            <pc:docMk/>
            <pc:sldMk cId="3036237854" sldId="419"/>
            <ac:spMk id="18" creationId="{D5314FFB-D4BC-B0FD-B601-9915FE42CBC7}"/>
          </ac:spMkLst>
        </pc:spChg>
      </pc:sldChg>
      <pc:sldChg chg="modSp mod">
        <pc:chgData name="Aaron Cutshall" userId="57ea0039-4a6e-49fb-9a4c-475305caaddb" providerId="ADAL" clId="{03266BB2-527D-4C39-80B4-D9A5EC558F2E}" dt="2024-03-23T17:18:22.890" v="391" actId="14100"/>
        <pc:sldMkLst>
          <pc:docMk/>
          <pc:sldMk cId="953177920" sldId="420"/>
        </pc:sldMkLst>
        <pc:spChg chg="mod">
          <ac:chgData name="Aaron Cutshall" userId="57ea0039-4a6e-49fb-9a4c-475305caaddb" providerId="ADAL" clId="{03266BB2-527D-4C39-80B4-D9A5EC558F2E}" dt="2024-03-23T17:18:22.890" v="391" actId="14100"/>
          <ac:spMkLst>
            <pc:docMk/>
            <pc:sldMk cId="953177920" sldId="420"/>
            <ac:spMk id="18" creationId="{0ECFE888-B2C8-2A0D-C324-03FC51A0F369}"/>
          </ac:spMkLst>
        </pc:spChg>
      </pc:sldChg>
      <pc:sldChg chg="modSp mod">
        <pc:chgData name="Aaron Cutshall" userId="57ea0039-4a6e-49fb-9a4c-475305caaddb" providerId="ADAL" clId="{03266BB2-527D-4C39-80B4-D9A5EC558F2E}" dt="2024-03-23T17:18:34.738" v="393" actId="14100"/>
        <pc:sldMkLst>
          <pc:docMk/>
          <pc:sldMk cId="2881817498" sldId="421"/>
        </pc:sldMkLst>
        <pc:spChg chg="mod">
          <ac:chgData name="Aaron Cutshall" userId="57ea0039-4a6e-49fb-9a4c-475305caaddb" providerId="ADAL" clId="{03266BB2-527D-4C39-80B4-D9A5EC558F2E}" dt="2024-03-23T17:18:34.738" v="393" actId="14100"/>
          <ac:spMkLst>
            <pc:docMk/>
            <pc:sldMk cId="2881817498" sldId="421"/>
            <ac:spMk id="18" creationId="{BE11BA27-C32B-D4D4-A1C2-319CBD0F5D00}"/>
          </ac:spMkLst>
        </pc:spChg>
      </pc:sldChg>
      <pc:sldChg chg="modSp mod">
        <pc:chgData name="Aaron Cutshall" userId="57ea0039-4a6e-49fb-9a4c-475305caaddb" providerId="ADAL" clId="{03266BB2-527D-4C39-80B4-D9A5EC558F2E}" dt="2024-04-01T01:42:40.759" v="584"/>
        <pc:sldMkLst>
          <pc:docMk/>
          <pc:sldMk cId="1371623532" sldId="422"/>
        </pc:sldMkLst>
        <pc:spChg chg="mod">
          <ac:chgData name="Aaron Cutshall" userId="57ea0039-4a6e-49fb-9a4c-475305caaddb" providerId="ADAL" clId="{03266BB2-527D-4C39-80B4-D9A5EC558F2E}" dt="2024-04-01T01:42:40.759" v="584"/>
          <ac:spMkLst>
            <pc:docMk/>
            <pc:sldMk cId="1371623532" sldId="422"/>
            <ac:spMk id="2" creationId="{4E644181-7B76-9084-DCA7-53429583B2E3}"/>
          </ac:spMkLst>
        </pc:spChg>
        <pc:spChg chg="mod">
          <ac:chgData name="Aaron Cutshall" userId="57ea0039-4a6e-49fb-9a4c-475305caaddb" providerId="ADAL" clId="{03266BB2-527D-4C39-80B4-D9A5EC558F2E}" dt="2024-03-23T17:19:25.517" v="401" actId="14100"/>
          <ac:spMkLst>
            <pc:docMk/>
            <pc:sldMk cId="1371623532" sldId="422"/>
            <ac:spMk id="18" creationId="{14F33998-B649-16A4-9340-CFA918006F83}"/>
          </ac:spMkLst>
        </pc:spChg>
      </pc:sldChg>
      <pc:sldChg chg="modSp mod">
        <pc:chgData name="Aaron Cutshall" userId="57ea0039-4a6e-49fb-9a4c-475305caaddb" providerId="ADAL" clId="{03266BB2-527D-4C39-80B4-D9A5EC558F2E}" dt="2024-03-23T17:18:46.900" v="395" actId="14100"/>
        <pc:sldMkLst>
          <pc:docMk/>
          <pc:sldMk cId="2396991841" sldId="423"/>
        </pc:sldMkLst>
        <pc:spChg chg="mod">
          <ac:chgData name="Aaron Cutshall" userId="57ea0039-4a6e-49fb-9a4c-475305caaddb" providerId="ADAL" clId="{03266BB2-527D-4C39-80B4-D9A5EC558F2E}" dt="2024-03-23T17:18:46.900" v="395" actId="14100"/>
          <ac:spMkLst>
            <pc:docMk/>
            <pc:sldMk cId="2396991841" sldId="423"/>
            <ac:spMk id="18" creationId="{A5C49B7D-F262-3F72-B479-5A7BD70DEE29}"/>
          </ac:spMkLst>
        </pc:spChg>
        <pc:spChg chg="mod">
          <ac:chgData name="Aaron Cutshall" userId="57ea0039-4a6e-49fb-9a4c-475305caaddb" providerId="ADAL" clId="{03266BB2-527D-4C39-80B4-D9A5EC558F2E}" dt="2024-03-18T13:48:59.632" v="347"/>
          <ac:spMkLst>
            <pc:docMk/>
            <pc:sldMk cId="2396991841" sldId="423"/>
            <ac:spMk id="19" creationId="{794EE63F-CF34-4143-B68F-514D5E1A6D87}"/>
          </ac:spMkLst>
        </pc:spChg>
      </pc:sldChg>
      <pc:sldChg chg="modSp mod">
        <pc:chgData name="Aaron Cutshall" userId="57ea0039-4a6e-49fb-9a4c-475305caaddb" providerId="ADAL" clId="{03266BB2-527D-4C39-80B4-D9A5EC558F2E}" dt="2024-03-23T17:19:13.727" v="399" actId="14100"/>
        <pc:sldMkLst>
          <pc:docMk/>
          <pc:sldMk cId="456510065" sldId="424"/>
        </pc:sldMkLst>
        <pc:spChg chg="mod">
          <ac:chgData name="Aaron Cutshall" userId="57ea0039-4a6e-49fb-9a4c-475305caaddb" providerId="ADAL" clId="{03266BB2-527D-4C39-80B4-D9A5EC558F2E}" dt="2024-03-23T17:19:13.727" v="399" actId="14100"/>
          <ac:spMkLst>
            <pc:docMk/>
            <pc:sldMk cId="456510065" sldId="424"/>
            <ac:spMk id="18" creationId="{895A472D-593E-41ED-276A-E3F83861D444}"/>
          </ac:spMkLst>
        </pc:spChg>
        <pc:spChg chg="mod">
          <ac:chgData name="Aaron Cutshall" userId="57ea0039-4a6e-49fb-9a4c-475305caaddb" providerId="ADAL" clId="{03266BB2-527D-4C39-80B4-D9A5EC558F2E}" dt="2024-03-18T14:34:41.663" v="354" actId="108"/>
          <ac:spMkLst>
            <pc:docMk/>
            <pc:sldMk cId="456510065" sldId="424"/>
            <ac:spMk id="19" creationId="{D47495F0-5617-4813-8349-CB5D35CBEE7F}"/>
          </ac:spMkLst>
        </pc:spChg>
      </pc:sldChg>
      <pc:sldChg chg="modSp mod">
        <pc:chgData name="Aaron Cutshall" userId="57ea0039-4a6e-49fb-9a4c-475305caaddb" providerId="ADAL" clId="{03266BB2-527D-4C39-80B4-D9A5EC558F2E}" dt="2024-03-31T02:09:38.912" v="526" actId="20577"/>
        <pc:sldMkLst>
          <pc:docMk/>
          <pc:sldMk cId="254809928" sldId="425"/>
        </pc:sldMkLst>
        <pc:spChg chg="mod">
          <ac:chgData name="Aaron Cutshall" userId="57ea0039-4a6e-49fb-9a4c-475305caaddb" providerId="ADAL" clId="{03266BB2-527D-4C39-80B4-D9A5EC558F2E}" dt="2024-03-31T02:09:38.912" v="526" actId="20577"/>
          <ac:spMkLst>
            <pc:docMk/>
            <pc:sldMk cId="254809928" sldId="425"/>
            <ac:spMk id="2" creationId="{A4038E33-7969-2DF4-FF39-3AF35BB35724}"/>
          </ac:spMkLst>
        </pc:spChg>
        <pc:spChg chg="mod">
          <ac:chgData name="Aaron Cutshall" userId="57ea0039-4a6e-49fb-9a4c-475305caaddb" providerId="ADAL" clId="{03266BB2-527D-4C39-80B4-D9A5EC558F2E}" dt="2024-03-23T17:25:26.697" v="486" actId="14100"/>
          <ac:spMkLst>
            <pc:docMk/>
            <pc:sldMk cId="254809928" sldId="425"/>
            <ac:spMk id="18" creationId="{8216952B-8154-9DEE-F517-DBEAA8302791}"/>
          </ac:spMkLst>
        </pc:spChg>
      </pc:sldChg>
      <pc:sldChg chg="modSp mod">
        <pc:chgData name="Aaron Cutshall" userId="57ea0039-4a6e-49fb-9a4c-475305caaddb" providerId="ADAL" clId="{03266BB2-527D-4C39-80B4-D9A5EC558F2E}" dt="2024-04-01T01:43:02.394" v="585"/>
        <pc:sldMkLst>
          <pc:docMk/>
          <pc:sldMk cId="3857195315" sldId="426"/>
        </pc:sldMkLst>
        <pc:spChg chg="mod">
          <ac:chgData name="Aaron Cutshall" userId="57ea0039-4a6e-49fb-9a4c-475305caaddb" providerId="ADAL" clId="{03266BB2-527D-4C39-80B4-D9A5EC558F2E}" dt="2024-04-01T01:43:02.394" v="585"/>
          <ac:spMkLst>
            <pc:docMk/>
            <pc:sldMk cId="3857195315" sldId="426"/>
            <ac:spMk id="2" creationId="{DE9834B8-566F-0ACB-B12E-1FD19E7354D5}"/>
          </ac:spMkLst>
        </pc:spChg>
        <pc:spChg chg="mod">
          <ac:chgData name="Aaron Cutshall" userId="57ea0039-4a6e-49fb-9a4c-475305caaddb" providerId="ADAL" clId="{03266BB2-527D-4C39-80B4-D9A5EC558F2E}" dt="2024-03-23T17:25:37.069" v="488" actId="14100"/>
          <ac:spMkLst>
            <pc:docMk/>
            <pc:sldMk cId="3857195315" sldId="426"/>
            <ac:spMk id="18" creationId="{BFF6AAB0-4D07-5905-7957-3804B73B0DC6}"/>
          </ac:spMkLst>
        </pc:spChg>
      </pc:sldChg>
      <pc:sldChg chg="modSp mod">
        <pc:chgData name="Aaron Cutshall" userId="57ea0039-4a6e-49fb-9a4c-475305caaddb" providerId="ADAL" clId="{03266BB2-527D-4C39-80B4-D9A5EC558F2E}" dt="2024-04-01T01:44:11.944" v="588"/>
        <pc:sldMkLst>
          <pc:docMk/>
          <pc:sldMk cId="3325076242" sldId="427"/>
        </pc:sldMkLst>
        <pc:spChg chg="mod">
          <ac:chgData name="Aaron Cutshall" userId="57ea0039-4a6e-49fb-9a4c-475305caaddb" providerId="ADAL" clId="{03266BB2-527D-4C39-80B4-D9A5EC558F2E}" dt="2024-04-01T01:44:11.944" v="588"/>
          <ac:spMkLst>
            <pc:docMk/>
            <pc:sldMk cId="3325076242" sldId="427"/>
            <ac:spMk id="2" creationId="{A8FC3C7C-99EC-B451-7B05-500363496A84}"/>
          </ac:spMkLst>
        </pc:spChg>
        <pc:spChg chg="mod">
          <ac:chgData name="Aaron Cutshall" userId="57ea0039-4a6e-49fb-9a4c-475305caaddb" providerId="ADAL" clId="{03266BB2-527D-4C39-80B4-D9A5EC558F2E}" dt="2024-03-23T17:26:06.839" v="492" actId="14100"/>
          <ac:spMkLst>
            <pc:docMk/>
            <pc:sldMk cId="3325076242" sldId="427"/>
            <ac:spMk id="18" creationId="{B00D85C9-2ACB-8B1D-67A7-B8F7C90966C3}"/>
          </ac:spMkLst>
        </pc:spChg>
      </pc:sldChg>
      <pc:sldChg chg="modSp mod">
        <pc:chgData name="Aaron Cutshall" userId="57ea0039-4a6e-49fb-9a4c-475305caaddb" providerId="ADAL" clId="{03266BB2-527D-4C39-80B4-D9A5EC558F2E}" dt="2024-03-23T17:26:23.377" v="494" actId="14100"/>
        <pc:sldMkLst>
          <pc:docMk/>
          <pc:sldMk cId="2058203258" sldId="428"/>
        </pc:sldMkLst>
        <pc:spChg chg="mod">
          <ac:chgData name="Aaron Cutshall" userId="57ea0039-4a6e-49fb-9a4c-475305caaddb" providerId="ADAL" clId="{03266BB2-527D-4C39-80B4-D9A5EC558F2E}" dt="2024-03-23T17:26:23.377" v="494" actId="14100"/>
          <ac:spMkLst>
            <pc:docMk/>
            <pc:sldMk cId="2058203258" sldId="428"/>
            <ac:spMk id="18" creationId="{319388A7-BBA8-8E52-C95E-4E63FBDE6F5F}"/>
          </ac:spMkLst>
        </pc:spChg>
      </pc:sldChg>
      <pc:sldChg chg="modSp add mod modAnim">
        <pc:chgData name="Aaron Cutshall" userId="57ea0039-4a6e-49fb-9a4c-475305caaddb" providerId="ADAL" clId="{03266BB2-527D-4C39-80B4-D9A5EC558F2E}" dt="2024-03-23T17:18:57.527" v="397" actId="14100"/>
        <pc:sldMkLst>
          <pc:docMk/>
          <pc:sldMk cId="2652101389" sldId="429"/>
        </pc:sldMkLst>
        <pc:spChg chg="mod">
          <ac:chgData name="Aaron Cutshall" userId="57ea0039-4a6e-49fb-9a4c-475305caaddb" providerId="ADAL" clId="{03266BB2-527D-4C39-80B4-D9A5EC558F2E}" dt="2024-03-23T17:18:57.527" v="397" actId="14100"/>
          <ac:spMkLst>
            <pc:docMk/>
            <pc:sldMk cId="2652101389" sldId="429"/>
            <ac:spMk id="18" creationId="{A5C49B7D-F262-3F72-B479-5A7BD70DEE29}"/>
          </ac:spMkLst>
        </pc:spChg>
        <pc:spChg chg="mod">
          <ac:chgData name="Aaron Cutshall" userId="57ea0039-4a6e-49fb-9a4c-475305caaddb" providerId="ADAL" clId="{03266BB2-527D-4C39-80B4-D9A5EC558F2E}" dt="2024-03-18T13:50:44.864" v="351" actId="27636"/>
          <ac:spMkLst>
            <pc:docMk/>
            <pc:sldMk cId="2652101389" sldId="429"/>
            <ac:spMk id="19" creationId="{794EE63F-CF34-4143-B68F-514D5E1A6D87}"/>
          </ac:spMkLst>
        </pc:spChg>
      </pc:sldChg>
      <pc:sldChg chg="modSp add del mod">
        <pc:chgData name="Aaron Cutshall" userId="57ea0039-4a6e-49fb-9a4c-475305caaddb" providerId="ADAL" clId="{03266BB2-527D-4C39-80B4-D9A5EC558F2E}" dt="2024-04-01T02:05:35.309" v="602" actId="47"/>
        <pc:sldMkLst>
          <pc:docMk/>
          <pc:sldMk cId="391395754" sldId="430"/>
        </pc:sldMkLst>
        <pc:spChg chg="mod">
          <ac:chgData name="Aaron Cutshall" userId="57ea0039-4a6e-49fb-9a4c-475305caaddb" providerId="ADAL" clId="{03266BB2-527D-4C39-80B4-D9A5EC558F2E}" dt="2024-03-23T17:17:16.522" v="381" actId="14100"/>
          <ac:spMkLst>
            <pc:docMk/>
            <pc:sldMk cId="391395754" sldId="430"/>
            <ac:spMk id="4" creationId="{00000000-0000-0000-0000-000000000000}"/>
          </ac:spMkLst>
        </pc:spChg>
        <pc:spChg chg="mod">
          <ac:chgData name="Aaron Cutshall" userId="57ea0039-4a6e-49fb-9a4c-475305caaddb" providerId="ADAL" clId="{03266BB2-527D-4C39-80B4-D9A5EC558F2E}" dt="2024-04-01T01:57:14.163" v="601" actId="1076"/>
          <ac:spMkLst>
            <pc:docMk/>
            <pc:sldMk cId="391395754" sldId="430"/>
            <ac:spMk id="7" creationId="{00000000-0000-0000-0000-000000000000}"/>
          </ac:spMkLst>
        </pc:spChg>
        <pc:spChg chg="mod">
          <ac:chgData name="Aaron Cutshall" userId="57ea0039-4a6e-49fb-9a4c-475305caaddb" providerId="ADAL" clId="{03266BB2-527D-4C39-80B4-D9A5EC558F2E}" dt="2024-04-01T01:56:38.323" v="599" actId="1076"/>
          <ac:spMkLst>
            <pc:docMk/>
            <pc:sldMk cId="391395754" sldId="430"/>
            <ac:spMk id="22" creationId="{D9350924-E65C-47D7-8635-31B9EFDC342A}"/>
          </ac:spMkLst>
        </pc:spChg>
        <pc:picChg chg="mod">
          <ac:chgData name="Aaron Cutshall" userId="57ea0039-4a6e-49fb-9a4c-475305caaddb" providerId="ADAL" clId="{03266BB2-527D-4C39-80B4-D9A5EC558F2E}" dt="2024-04-01T01:57:14.163" v="601" actId="1076"/>
          <ac:picMkLst>
            <pc:docMk/>
            <pc:sldMk cId="391395754" sldId="430"/>
            <ac:picMk id="18" creationId="{00000000-0000-0000-0000-000000000000}"/>
          </ac:picMkLst>
        </pc:picChg>
        <pc:picChg chg="mod">
          <ac:chgData name="Aaron Cutshall" userId="57ea0039-4a6e-49fb-9a4c-475305caaddb" providerId="ADAL" clId="{03266BB2-527D-4C39-80B4-D9A5EC558F2E}" dt="2024-04-01T01:56:38.323" v="599" actId="1076"/>
          <ac:picMkLst>
            <pc:docMk/>
            <pc:sldMk cId="391395754" sldId="430"/>
            <ac:picMk id="21" creationId="{A13A432E-DCD5-4D40-800F-EE965D6E8AC1}"/>
          </ac:picMkLst>
        </pc:picChg>
      </pc:sldChg>
      <pc:sldChg chg="modSp add mod">
        <pc:chgData name="Aaron Cutshall" userId="57ea0039-4a6e-49fb-9a4c-475305caaddb" providerId="ADAL" clId="{03266BB2-527D-4C39-80B4-D9A5EC558F2E}" dt="2024-03-23T17:27:18.228" v="502" actId="122"/>
        <pc:sldMkLst>
          <pc:docMk/>
          <pc:sldMk cId="3198202466" sldId="431"/>
        </pc:sldMkLst>
        <pc:spChg chg="mod">
          <ac:chgData name="Aaron Cutshall" userId="57ea0039-4a6e-49fb-9a4c-475305caaddb" providerId="ADAL" clId="{03266BB2-527D-4C39-80B4-D9A5EC558F2E}" dt="2024-03-23T17:27:18.228" v="502" actId="122"/>
          <ac:spMkLst>
            <pc:docMk/>
            <pc:sldMk cId="3198202466" sldId="431"/>
            <ac:spMk id="3" creationId="{3C711EAA-ACAF-4586-BCA6-2BA46D316DAC}"/>
          </ac:spMkLst>
        </pc:spChg>
        <pc:spChg chg="mod">
          <ac:chgData name="Aaron Cutshall" userId="57ea0039-4a6e-49fb-9a4c-475305caaddb" providerId="ADAL" clId="{03266BB2-527D-4C39-80B4-D9A5EC558F2E}" dt="2024-03-23T17:27:03.691" v="500" actId="14100"/>
          <ac:spMkLst>
            <pc:docMk/>
            <pc:sldMk cId="3198202466" sldId="431"/>
            <ac:spMk id="4" creationId="{00000000-0000-0000-0000-000000000000}"/>
          </ac:spMkLst>
        </pc:spChg>
      </pc:sldChg>
      <pc:sldChg chg="modSp add mod">
        <pc:chgData name="Aaron Cutshall" userId="57ea0039-4a6e-49fb-9a4c-475305caaddb" providerId="ADAL" clId="{03266BB2-527D-4C39-80B4-D9A5EC558F2E}" dt="2024-03-23T17:27:34.772" v="504" actId="14100"/>
        <pc:sldMkLst>
          <pc:docMk/>
          <pc:sldMk cId="806106716" sldId="432"/>
        </pc:sldMkLst>
        <pc:spChg chg="mod">
          <ac:chgData name="Aaron Cutshall" userId="57ea0039-4a6e-49fb-9a4c-475305caaddb" providerId="ADAL" clId="{03266BB2-527D-4C39-80B4-D9A5EC558F2E}" dt="2024-03-23T17:27:34.772" v="504" actId="14100"/>
          <ac:spMkLst>
            <pc:docMk/>
            <pc:sldMk cId="806106716" sldId="432"/>
            <ac:spMk id="4" creationId="{00000000-0000-0000-0000-000000000000}"/>
          </ac:spMkLst>
        </pc:spChg>
      </pc:sldChg>
      <pc:sldChg chg="add">
        <pc:chgData name="Aaron Cutshall" userId="57ea0039-4a6e-49fb-9a4c-475305caaddb" providerId="ADAL" clId="{03266BB2-527D-4C39-80B4-D9A5EC558F2E}" dt="2024-04-01T14:12:27.256" v="603" actId="2890"/>
        <pc:sldMkLst>
          <pc:docMk/>
          <pc:sldMk cId="1207977401" sldId="433"/>
        </pc:sldMkLst>
      </pc:sldChg>
      <pc:sldMasterChg chg="add addSldLayout">
        <pc:chgData name="Aaron Cutshall" userId="57ea0039-4a6e-49fb-9a4c-475305caaddb" providerId="ADAL" clId="{03266BB2-527D-4C39-80B4-D9A5EC558F2E}" dt="2024-03-23T17:10:32.244" v="372" actId="27028"/>
        <pc:sldMasterMkLst>
          <pc:docMk/>
          <pc:sldMasterMk cId="370008036" sldId="2147483688"/>
        </pc:sldMasterMkLst>
        <pc:sldLayoutChg chg="add">
          <pc:chgData name="Aaron Cutshall" userId="57ea0039-4a6e-49fb-9a4c-475305caaddb" providerId="ADAL" clId="{03266BB2-527D-4C39-80B4-D9A5EC558F2E}" dt="2024-03-23T17:10:32.244" v="372" actId="27028"/>
          <pc:sldLayoutMkLst>
            <pc:docMk/>
            <pc:sldMasterMk cId="370008036" sldId="2147483688"/>
            <pc:sldLayoutMk cId="1326666201" sldId="2147483689"/>
          </pc:sldLayoutMkLst>
        </pc:sldLayoutChg>
      </pc:sldMasterChg>
    </pc:docChg>
  </pc:docChgLst>
  <pc:docChgLst>
    <pc:chgData name="Aaron Cutshall" userId="57ea0039-4a6e-49fb-9a4c-475305caaddb" providerId="ADAL" clId="{F1A91733-0A1D-4B1F-812D-0BB99DFFD781}"/>
    <pc:docChg chg="delSld modSld">
      <pc:chgData name="Aaron Cutshall" userId="57ea0039-4a6e-49fb-9a4c-475305caaddb" providerId="ADAL" clId="{F1A91733-0A1D-4B1F-812D-0BB99DFFD781}" dt="2023-08-21T02:27:48.143" v="19" actId="20577"/>
      <pc:docMkLst>
        <pc:docMk/>
      </pc:docMkLst>
      <pc:sldChg chg="del">
        <pc:chgData name="Aaron Cutshall" userId="57ea0039-4a6e-49fb-9a4c-475305caaddb" providerId="ADAL" clId="{F1A91733-0A1D-4B1F-812D-0BB99DFFD781}" dt="2023-08-21T02:27:21.087" v="1" actId="47"/>
        <pc:sldMkLst>
          <pc:docMk/>
          <pc:sldMk cId="1378408298" sldId="256"/>
        </pc:sldMkLst>
      </pc:sldChg>
      <pc:sldChg chg="del">
        <pc:chgData name="Aaron Cutshall" userId="57ea0039-4a6e-49fb-9a4c-475305caaddb" providerId="ADAL" clId="{F1A91733-0A1D-4B1F-812D-0BB99DFFD781}" dt="2023-08-21T02:27:19.442" v="0" actId="47"/>
        <pc:sldMkLst>
          <pc:docMk/>
          <pc:sldMk cId="330708681" sldId="257"/>
        </pc:sldMkLst>
      </pc:sldChg>
      <pc:sldChg chg="modSp mod">
        <pc:chgData name="Aaron Cutshall" userId="57ea0039-4a6e-49fb-9a4c-475305caaddb" providerId="ADAL" clId="{F1A91733-0A1D-4B1F-812D-0BB99DFFD781}" dt="2023-08-21T02:27:48.143" v="19" actId="20577"/>
        <pc:sldMkLst>
          <pc:docMk/>
          <pc:sldMk cId="3947886400" sldId="263"/>
        </pc:sldMkLst>
        <pc:spChg chg="mod">
          <ac:chgData name="Aaron Cutshall" userId="57ea0039-4a6e-49fb-9a4c-475305caaddb" providerId="ADAL" clId="{F1A91733-0A1D-4B1F-812D-0BB99DFFD781}" dt="2023-08-21T02:27:48.143" v="19" actId="20577"/>
          <ac:spMkLst>
            <pc:docMk/>
            <pc:sldMk cId="3947886400" sldId="263"/>
            <ac:spMk id="3" creationId="{00000000-0000-0000-0000-000000000000}"/>
          </ac:spMkLst>
        </pc:spChg>
      </pc:sldChg>
      <pc:sldChg chg="modSp">
        <pc:chgData name="Aaron Cutshall" userId="57ea0039-4a6e-49fb-9a4c-475305caaddb" providerId="ADAL" clId="{F1A91733-0A1D-4B1F-812D-0BB99DFFD781}" dt="2023-08-21T02:27:36.805" v="6" actId="6549"/>
        <pc:sldMkLst>
          <pc:docMk/>
          <pc:sldMk cId="963406549" sldId="395"/>
        </pc:sldMkLst>
        <pc:spChg chg="mod">
          <ac:chgData name="Aaron Cutshall" userId="57ea0039-4a6e-49fb-9a4c-475305caaddb" providerId="ADAL" clId="{F1A91733-0A1D-4B1F-812D-0BB99DFFD781}" dt="2023-08-21T02:27:36.805" v="6" actId="6549"/>
          <ac:spMkLst>
            <pc:docMk/>
            <pc:sldMk cId="963406549" sldId="395"/>
            <ac:spMk id="20" creationId="{FEDD321D-6554-4C8C-A1D1-C63ECD628BD6}"/>
          </ac:spMkLst>
        </pc:spChg>
      </pc:sldChg>
    </pc:docChg>
  </pc:docChgLst>
  <pc:docChgLst>
    <pc:chgData name="Aaron Cutshall" userId="57ea0039-4a6e-49fb-9a4c-475305caaddb" providerId="ADAL" clId="{6ECD49B2-1B03-4B3C-98AD-2BD578FF002D}"/>
    <pc:docChg chg="modSld">
      <pc:chgData name="Aaron Cutshall" userId="57ea0039-4a6e-49fb-9a4c-475305caaddb" providerId="ADAL" clId="{6ECD49B2-1B03-4B3C-98AD-2BD578FF002D}" dt="2023-07-24T01:39:26.044" v="25"/>
      <pc:docMkLst>
        <pc:docMk/>
      </pc:docMkLst>
      <pc:sldChg chg="delDesignElem">
        <pc:chgData name="Aaron Cutshall" userId="57ea0039-4a6e-49fb-9a4c-475305caaddb" providerId="ADAL" clId="{6ECD49B2-1B03-4B3C-98AD-2BD578FF002D}" dt="2023-07-24T01:39:26.044" v="25"/>
        <pc:sldMkLst>
          <pc:docMk/>
          <pc:sldMk cId="330708681" sldId="257"/>
        </pc:sldMkLst>
      </pc:sldChg>
      <pc:sldChg chg="modAnim">
        <pc:chgData name="Aaron Cutshall" userId="57ea0039-4a6e-49fb-9a4c-475305caaddb" providerId="ADAL" clId="{6ECD49B2-1B03-4B3C-98AD-2BD578FF002D}" dt="2023-07-16T03:01:28.483" v="11"/>
        <pc:sldMkLst>
          <pc:docMk/>
          <pc:sldMk cId="3140796466" sldId="341"/>
        </pc:sldMkLst>
      </pc:sldChg>
      <pc:sldChg chg="modAnim">
        <pc:chgData name="Aaron Cutshall" userId="57ea0039-4a6e-49fb-9a4c-475305caaddb" providerId="ADAL" clId="{6ECD49B2-1B03-4B3C-98AD-2BD578FF002D}" dt="2023-07-16T03:02:43.432" v="13"/>
        <pc:sldMkLst>
          <pc:docMk/>
          <pc:sldMk cId="1263068429" sldId="360"/>
        </pc:sldMkLst>
      </pc:sldChg>
      <pc:sldChg chg="modSp">
        <pc:chgData name="Aaron Cutshall" userId="57ea0039-4a6e-49fb-9a4c-475305caaddb" providerId="ADAL" clId="{6ECD49B2-1B03-4B3C-98AD-2BD578FF002D}" dt="2023-07-16T03:05:14.370" v="24" actId="20577"/>
        <pc:sldMkLst>
          <pc:docMk/>
          <pc:sldMk cId="2089820042" sldId="392"/>
        </pc:sldMkLst>
        <pc:spChg chg="mod">
          <ac:chgData name="Aaron Cutshall" userId="57ea0039-4a6e-49fb-9a4c-475305caaddb" providerId="ADAL" clId="{6ECD49B2-1B03-4B3C-98AD-2BD578FF002D}" dt="2023-07-16T03:05:14.370" v="24" actId="20577"/>
          <ac:spMkLst>
            <pc:docMk/>
            <pc:sldMk cId="2089820042" sldId="392"/>
            <ac:spMk id="19" creationId="{00000000-0000-0000-0000-000000000000}"/>
          </ac:spMkLst>
        </pc:spChg>
      </pc:sldChg>
      <pc:sldChg chg="modAnim">
        <pc:chgData name="Aaron Cutshall" userId="57ea0039-4a6e-49fb-9a4c-475305caaddb" providerId="ADAL" clId="{6ECD49B2-1B03-4B3C-98AD-2BD578FF002D}" dt="2023-07-16T02:58:24.738" v="9"/>
        <pc:sldMkLst>
          <pc:docMk/>
          <pc:sldMk cId="962371109" sldId="396"/>
        </pc:sldMkLst>
      </pc:sldChg>
      <pc:sldChg chg="modAnim">
        <pc:chgData name="Aaron Cutshall" userId="57ea0039-4a6e-49fb-9a4c-475305caaddb" providerId="ADAL" clId="{6ECD49B2-1B03-4B3C-98AD-2BD578FF002D}" dt="2023-07-16T02:57:39.909" v="8"/>
        <pc:sldMkLst>
          <pc:docMk/>
          <pc:sldMk cId="1832258522" sldId="397"/>
        </pc:sldMkLst>
      </pc:sldChg>
      <pc:sldChg chg="modAnim">
        <pc:chgData name="Aaron Cutshall" userId="57ea0039-4a6e-49fb-9a4c-475305caaddb" providerId="ADAL" clId="{6ECD49B2-1B03-4B3C-98AD-2BD578FF002D}" dt="2023-07-16T02:56:49.647" v="6"/>
        <pc:sldMkLst>
          <pc:docMk/>
          <pc:sldMk cId="469685547" sldId="398"/>
        </pc:sldMkLst>
      </pc:sldChg>
      <pc:sldChg chg="modAnim">
        <pc:chgData name="Aaron Cutshall" userId="57ea0039-4a6e-49fb-9a4c-475305caaddb" providerId="ADAL" clId="{6ECD49B2-1B03-4B3C-98AD-2BD578FF002D}" dt="2023-07-16T02:57:08.931" v="7"/>
        <pc:sldMkLst>
          <pc:docMk/>
          <pc:sldMk cId="2797352304" sldId="400"/>
        </pc:sldMkLst>
      </pc:sldChg>
      <pc:sldChg chg="modAnim">
        <pc:chgData name="Aaron Cutshall" userId="57ea0039-4a6e-49fb-9a4c-475305caaddb" providerId="ADAL" clId="{6ECD49B2-1B03-4B3C-98AD-2BD578FF002D}" dt="2023-07-16T03:01:48.149" v="12"/>
        <pc:sldMkLst>
          <pc:docMk/>
          <pc:sldMk cId="3266816735" sldId="404"/>
        </pc:sldMkLst>
      </pc:sldChg>
      <pc:sldChg chg="modAnim">
        <pc:chgData name="Aaron Cutshall" userId="57ea0039-4a6e-49fb-9a4c-475305caaddb" providerId="ADAL" clId="{6ECD49B2-1B03-4B3C-98AD-2BD578FF002D}" dt="2023-07-16T02:59:13.057" v="10"/>
        <pc:sldMkLst>
          <pc:docMk/>
          <pc:sldMk cId="1619100210" sldId="405"/>
        </pc:sldMkLst>
      </pc:sldChg>
    </pc:docChg>
  </pc:docChgLst>
  <pc:docChgLst>
    <pc:chgData name="Aaron Cutshall" userId="57ea0039-4a6e-49fb-9a4c-475305caaddb" providerId="ADAL" clId="{A9459388-E3B4-416C-B0C7-FC4993EE8C84}"/>
    <pc:docChg chg="custSel addSld delSld modSld sldOrd">
      <pc:chgData name="Aaron Cutshall" userId="57ea0039-4a6e-49fb-9a4c-475305caaddb" providerId="ADAL" clId="{A9459388-E3B4-416C-B0C7-FC4993EE8C84}" dt="2023-09-28T23:11:59.384" v="13"/>
      <pc:docMkLst>
        <pc:docMk/>
      </pc:docMkLst>
      <pc:sldChg chg="del">
        <pc:chgData name="Aaron Cutshall" userId="57ea0039-4a6e-49fb-9a4c-475305caaddb" providerId="ADAL" clId="{A9459388-E3B4-416C-B0C7-FC4993EE8C84}" dt="2023-09-28T22:40:48.338" v="1" actId="47"/>
        <pc:sldMkLst>
          <pc:docMk/>
          <pc:sldMk cId="963406549" sldId="395"/>
        </pc:sldMkLst>
      </pc:sldChg>
      <pc:sldChg chg="addSp delSp modSp add mod ord delAnim modAnim">
        <pc:chgData name="Aaron Cutshall" userId="57ea0039-4a6e-49fb-9a4c-475305caaddb" providerId="ADAL" clId="{A9459388-E3B4-416C-B0C7-FC4993EE8C84}" dt="2023-09-28T23:11:59.384" v="13"/>
        <pc:sldMkLst>
          <pc:docMk/>
          <pc:sldMk cId="391395754" sldId="418"/>
        </pc:sldMkLst>
        <pc:picChg chg="add mod">
          <ac:chgData name="Aaron Cutshall" userId="57ea0039-4a6e-49fb-9a4c-475305caaddb" providerId="ADAL" clId="{A9459388-E3B4-416C-B0C7-FC4993EE8C84}" dt="2023-09-28T23:08:20.106" v="6" actId="1076"/>
          <ac:picMkLst>
            <pc:docMk/>
            <pc:sldMk cId="391395754" sldId="418"/>
            <ac:picMk id="6" creationId="{A1DB555E-BF31-746A-7661-BDB43446D120}"/>
          </ac:picMkLst>
        </pc:picChg>
        <pc:picChg chg="add mod">
          <ac:chgData name="Aaron Cutshall" userId="57ea0039-4a6e-49fb-9a4c-475305caaddb" providerId="ADAL" clId="{A9459388-E3B4-416C-B0C7-FC4993EE8C84}" dt="2023-09-28T23:08:20.106" v="6" actId="1076"/>
          <ac:picMkLst>
            <pc:docMk/>
            <pc:sldMk cId="391395754" sldId="418"/>
            <ac:picMk id="8" creationId="{4E9DCFFF-1620-9949-5A67-E8F149905D6F}"/>
          </ac:picMkLst>
        </pc:picChg>
        <pc:picChg chg="del">
          <ac:chgData name="Aaron Cutshall" userId="57ea0039-4a6e-49fb-9a4c-475305caaddb" providerId="ADAL" clId="{A9459388-E3B4-416C-B0C7-FC4993EE8C84}" dt="2023-09-28T23:08:00.780" v="4" actId="478"/>
          <ac:picMkLst>
            <pc:docMk/>
            <pc:sldMk cId="391395754" sldId="418"/>
            <ac:picMk id="16" creationId="{00000000-0000-0000-0000-000000000000}"/>
          </ac:picMkLst>
        </pc:picChg>
        <pc:picChg chg="add mod">
          <ac:chgData name="Aaron Cutshall" userId="57ea0039-4a6e-49fb-9a4c-475305caaddb" providerId="ADAL" clId="{A9459388-E3B4-416C-B0C7-FC4993EE8C84}" dt="2023-09-28T23:08:20.106" v="6" actId="1076"/>
          <ac:picMkLst>
            <pc:docMk/>
            <pc:sldMk cId="391395754" sldId="418"/>
            <ac:picMk id="23" creationId="{4410E71E-DE40-B356-DA56-DB1447C78B37}"/>
          </ac:picMkLst>
        </pc:picChg>
        <pc:picChg chg="add mod">
          <ac:chgData name="Aaron Cutshall" userId="57ea0039-4a6e-49fb-9a4c-475305caaddb" providerId="ADAL" clId="{A9459388-E3B4-416C-B0C7-FC4993EE8C84}" dt="2023-09-28T23:08:20.106" v="6" actId="1076"/>
          <ac:picMkLst>
            <pc:docMk/>
            <pc:sldMk cId="391395754" sldId="418"/>
            <ac:picMk id="24" creationId="{1CAED64E-F6FB-804B-43DC-87568CC5C4E6}"/>
          </ac:picMkLst>
        </pc:picChg>
        <pc:picChg chg="del">
          <ac:chgData name="Aaron Cutshall" userId="57ea0039-4a6e-49fb-9a4c-475305caaddb" providerId="ADAL" clId="{A9459388-E3B4-416C-B0C7-FC4993EE8C84}" dt="2023-09-28T23:07:59.976" v="3" actId="478"/>
          <ac:picMkLst>
            <pc:docMk/>
            <pc:sldMk cId="391395754" sldId="418"/>
            <ac:picMk id="1026" creationId="{3C85C3BA-7BA2-44FC-9B4F-1FF11E10D68F}"/>
          </ac:picMkLst>
        </pc:picChg>
        <pc:picChg chg="del">
          <ac:chgData name="Aaron Cutshall" userId="57ea0039-4a6e-49fb-9a4c-475305caaddb" providerId="ADAL" clId="{A9459388-E3B4-416C-B0C7-FC4993EE8C84}" dt="2023-09-28T23:07:59.136" v="2" actId="478"/>
          <ac:picMkLst>
            <pc:docMk/>
            <pc:sldMk cId="391395754" sldId="418"/>
            <ac:picMk id="1028" creationId="{6BB4FA7C-01E4-7025-D5F0-DE798908ED16}"/>
          </ac:picMkLst>
        </pc:picChg>
      </pc:sldChg>
    </pc:docChg>
  </pc:docChgLst>
  <pc:docChgLst>
    <pc:chgData name="Aaron Cutshall" userId="57ea0039-4a6e-49fb-9a4c-475305caaddb" providerId="ADAL" clId="{BBC6B033-E1B3-4D0F-AAE0-62C6D23F55B9}"/>
    <pc:docChg chg="custSel delSld modSld">
      <pc:chgData name="Aaron Cutshall" userId="57ea0039-4a6e-49fb-9a4c-475305caaddb" providerId="ADAL" clId="{BBC6B033-E1B3-4D0F-AAE0-62C6D23F55B9}" dt="2022-11-09T23:00:03.973" v="20"/>
      <pc:docMkLst>
        <pc:docMk/>
      </pc:docMkLst>
      <pc:sldChg chg="modSp">
        <pc:chgData name="Aaron Cutshall" userId="57ea0039-4a6e-49fb-9a4c-475305caaddb" providerId="ADAL" clId="{BBC6B033-E1B3-4D0F-AAE0-62C6D23F55B9}" dt="2022-11-09T22:58:23.378" v="18" actId="20577"/>
        <pc:sldMkLst>
          <pc:docMk/>
          <pc:sldMk cId="3880213463" sldId="257"/>
        </pc:sldMkLst>
        <pc:spChg chg="mod">
          <ac:chgData name="Aaron Cutshall" userId="57ea0039-4a6e-49fb-9a4c-475305caaddb" providerId="ADAL" clId="{BBC6B033-E1B3-4D0F-AAE0-62C6D23F55B9}" dt="2022-11-09T22:58:11.741" v="8" actId="20577"/>
          <ac:spMkLst>
            <pc:docMk/>
            <pc:sldMk cId="3880213463" sldId="257"/>
            <ac:spMk id="17" creationId="{00000000-0000-0000-0000-000000000000}"/>
          </ac:spMkLst>
        </pc:spChg>
        <pc:spChg chg="mod">
          <ac:chgData name="Aaron Cutshall" userId="57ea0039-4a6e-49fb-9a4c-475305caaddb" providerId="ADAL" clId="{BBC6B033-E1B3-4D0F-AAE0-62C6D23F55B9}" dt="2022-11-09T22:58:23.378" v="18" actId="20577"/>
          <ac:spMkLst>
            <pc:docMk/>
            <pc:sldMk cId="3880213463" sldId="257"/>
            <ac:spMk id="20" creationId="{00000000-0000-0000-0000-000000000000}"/>
          </ac:spMkLst>
        </pc:spChg>
      </pc:sldChg>
      <pc:sldChg chg="addSp delSp modSp mod delAnim modAnim">
        <pc:chgData name="Aaron Cutshall" userId="57ea0039-4a6e-49fb-9a4c-475305caaddb" providerId="ADAL" clId="{BBC6B033-E1B3-4D0F-AAE0-62C6D23F55B9}" dt="2022-11-09T23:00:03.973" v="20"/>
        <pc:sldMkLst>
          <pc:docMk/>
          <pc:sldMk cId="4137516606" sldId="363"/>
        </pc:sldMkLst>
        <pc:spChg chg="del">
          <ac:chgData name="Aaron Cutshall" userId="57ea0039-4a6e-49fb-9a4c-475305caaddb" providerId="ADAL" clId="{BBC6B033-E1B3-4D0F-AAE0-62C6D23F55B9}" dt="2022-11-09T23:00:01.606" v="19" actId="478"/>
          <ac:spMkLst>
            <pc:docMk/>
            <pc:sldMk cId="4137516606" sldId="363"/>
            <ac:spMk id="12" creationId="{FC4004FA-DCC1-48DD-A1CC-F8A9E1BB46C1}"/>
          </ac:spMkLst>
        </pc:spChg>
        <pc:spChg chg="add mod">
          <ac:chgData name="Aaron Cutshall" userId="57ea0039-4a6e-49fb-9a4c-475305caaddb" providerId="ADAL" clId="{BBC6B033-E1B3-4D0F-AAE0-62C6D23F55B9}" dt="2022-11-09T23:00:03.973" v="20"/>
          <ac:spMkLst>
            <pc:docMk/>
            <pc:sldMk cId="4137516606" sldId="363"/>
            <ac:spMk id="17" creationId="{B55812AE-1148-4350-A4F1-5A5162031773}"/>
          </ac:spMkLst>
        </pc:spChg>
        <pc:picChg chg="del">
          <ac:chgData name="Aaron Cutshall" userId="57ea0039-4a6e-49fb-9a4c-475305caaddb" providerId="ADAL" clId="{BBC6B033-E1B3-4D0F-AAE0-62C6D23F55B9}" dt="2022-11-09T23:00:01.606" v="19" actId="478"/>
          <ac:picMkLst>
            <pc:docMk/>
            <pc:sldMk cId="4137516606" sldId="363"/>
            <ac:picMk id="13" creationId="{C12F4D06-271D-41B8-910E-E6798D03E9AA}"/>
          </ac:picMkLst>
        </pc:picChg>
        <pc:picChg chg="del">
          <ac:chgData name="Aaron Cutshall" userId="57ea0039-4a6e-49fb-9a4c-475305caaddb" providerId="ADAL" clId="{BBC6B033-E1B3-4D0F-AAE0-62C6D23F55B9}" dt="2022-11-09T23:00:01.606" v="19" actId="478"/>
          <ac:picMkLst>
            <pc:docMk/>
            <pc:sldMk cId="4137516606" sldId="363"/>
            <ac:picMk id="14" creationId="{7E358B68-6943-42B4-92E9-7C75B1DFF008}"/>
          </ac:picMkLst>
        </pc:picChg>
        <pc:picChg chg="del">
          <ac:chgData name="Aaron Cutshall" userId="57ea0039-4a6e-49fb-9a4c-475305caaddb" providerId="ADAL" clId="{BBC6B033-E1B3-4D0F-AAE0-62C6D23F55B9}" dt="2022-11-09T23:00:01.606" v="19" actId="478"/>
          <ac:picMkLst>
            <pc:docMk/>
            <pc:sldMk cId="4137516606" sldId="363"/>
            <ac:picMk id="15" creationId="{E4E6DCE6-B76E-4FBB-B762-4C9639C4BBA7}"/>
          </ac:picMkLst>
        </pc:picChg>
        <pc:picChg chg="del">
          <ac:chgData name="Aaron Cutshall" userId="57ea0039-4a6e-49fb-9a4c-475305caaddb" providerId="ADAL" clId="{BBC6B033-E1B3-4D0F-AAE0-62C6D23F55B9}" dt="2022-11-09T23:00:01.606" v="19" actId="478"/>
          <ac:picMkLst>
            <pc:docMk/>
            <pc:sldMk cId="4137516606" sldId="363"/>
            <ac:picMk id="16" creationId="{C4C653C8-7208-4B2C-8F23-2457C864340D}"/>
          </ac:picMkLst>
        </pc:picChg>
        <pc:picChg chg="add mod">
          <ac:chgData name="Aaron Cutshall" userId="57ea0039-4a6e-49fb-9a4c-475305caaddb" providerId="ADAL" clId="{BBC6B033-E1B3-4D0F-AAE0-62C6D23F55B9}" dt="2022-11-09T23:00:03.973" v="20"/>
          <ac:picMkLst>
            <pc:docMk/>
            <pc:sldMk cId="4137516606" sldId="363"/>
            <ac:picMk id="18" creationId="{49357829-70AF-45C5-9B7B-6E53EFAE4CF0}"/>
          </ac:picMkLst>
        </pc:picChg>
        <pc:picChg chg="add mod">
          <ac:chgData name="Aaron Cutshall" userId="57ea0039-4a6e-49fb-9a4c-475305caaddb" providerId="ADAL" clId="{BBC6B033-E1B3-4D0F-AAE0-62C6D23F55B9}" dt="2022-11-09T23:00:03.973" v="20"/>
          <ac:picMkLst>
            <pc:docMk/>
            <pc:sldMk cId="4137516606" sldId="363"/>
            <ac:picMk id="19" creationId="{FDDDAFFA-A2FA-4C5A-8449-30075218E14D}"/>
          </ac:picMkLst>
        </pc:picChg>
        <pc:picChg chg="add mod">
          <ac:chgData name="Aaron Cutshall" userId="57ea0039-4a6e-49fb-9a4c-475305caaddb" providerId="ADAL" clId="{BBC6B033-E1B3-4D0F-AAE0-62C6D23F55B9}" dt="2022-11-09T23:00:03.973" v="20"/>
          <ac:picMkLst>
            <pc:docMk/>
            <pc:sldMk cId="4137516606" sldId="363"/>
            <ac:picMk id="20" creationId="{98E7F52B-9FA6-4A98-8BF8-9A6B28B1550C}"/>
          </ac:picMkLst>
        </pc:picChg>
        <pc:picChg chg="add mod">
          <ac:chgData name="Aaron Cutshall" userId="57ea0039-4a6e-49fb-9a4c-475305caaddb" providerId="ADAL" clId="{BBC6B033-E1B3-4D0F-AAE0-62C6D23F55B9}" dt="2022-11-09T23:00:03.973" v="20"/>
          <ac:picMkLst>
            <pc:docMk/>
            <pc:sldMk cId="4137516606" sldId="363"/>
            <ac:picMk id="21" creationId="{D0D956B9-3F12-4D33-BA16-E8377DB8B49D}"/>
          </ac:picMkLst>
        </pc:picChg>
        <pc:picChg chg="add mod">
          <ac:chgData name="Aaron Cutshall" userId="57ea0039-4a6e-49fb-9a4c-475305caaddb" providerId="ADAL" clId="{BBC6B033-E1B3-4D0F-AAE0-62C6D23F55B9}" dt="2022-11-09T23:00:03.973" v="20"/>
          <ac:picMkLst>
            <pc:docMk/>
            <pc:sldMk cId="4137516606" sldId="363"/>
            <ac:picMk id="22" creationId="{B517CD72-4D13-4E32-B077-B46F86CF741C}"/>
          </ac:picMkLst>
        </pc:picChg>
      </pc:sldChg>
      <pc:sldChg chg="del">
        <pc:chgData name="Aaron Cutshall" userId="57ea0039-4a6e-49fb-9a4c-475305caaddb" providerId="ADAL" clId="{BBC6B033-E1B3-4D0F-AAE0-62C6D23F55B9}" dt="2022-11-09T22:57:31.945" v="0" actId="2696"/>
        <pc:sldMkLst>
          <pc:docMk/>
          <pc:sldMk cId="2954844159" sldId="386"/>
        </pc:sldMkLst>
      </pc:sldChg>
    </pc:docChg>
  </pc:docChgLst>
  <pc:docChgLst>
    <pc:chgData name="Aaron Cutshall" userId="57ea0039-4a6e-49fb-9a4c-475305caaddb" providerId="ADAL" clId="{04546574-9B09-471D-9EE2-1AD992E3BD8D}"/>
    <pc:docChg chg="undo redo custSel addSld delSld modSld sldOrd">
      <pc:chgData name="Aaron Cutshall" userId="57ea0039-4a6e-49fb-9a4c-475305caaddb" providerId="ADAL" clId="{04546574-9B09-471D-9EE2-1AD992E3BD8D}" dt="2023-04-21T23:11:34.600" v="8499"/>
      <pc:docMkLst>
        <pc:docMk/>
      </pc:docMkLst>
      <pc:sldChg chg="del">
        <pc:chgData name="Aaron Cutshall" userId="57ea0039-4a6e-49fb-9a4c-475305caaddb" providerId="ADAL" clId="{04546574-9B09-471D-9EE2-1AD992E3BD8D}" dt="2023-03-09T12:31:31.542" v="30" actId="2696"/>
        <pc:sldMkLst>
          <pc:docMk/>
          <pc:sldMk cId="3880213463" sldId="257"/>
        </pc:sldMkLst>
      </pc:sldChg>
      <pc:sldChg chg="modSp mod">
        <pc:chgData name="Aaron Cutshall" userId="57ea0039-4a6e-49fb-9a4c-475305caaddb" providerId="ADAL" clId="{04546574-9B09-471D-9EE2-1AD992E3BD8D}" dt="2023-03-09T12:30:45.830" v="28" actId="20577"/>
        <pc:sldMkLst>
          <pc:docMk/>
          <pc:sldMk cId="3947886400" sldId="263"/>
        </pc:sldMkLst>
        <pc:spChg chg="mod">
          <ac:chgData name="Aaron Cutshall" userId="57ea0039-4a6e-49fb-9a4c-475305caaddb" providerId="ADAL" clId="{04546574-9B09-471D-9EE2-1AD992E3BD8D}" dt="2023-03-09T12:30:45.830" v="28" actId="20577"/>
          <ac:spMkLst>
            <pc:docMk/>
            <pc:sldMk cId="3947886400" sldId="263"/>
            <ac:spMk id="2" creationId="{00000000-0000-0000-0000-000000000000}"/>
          </ac:spMkLst>
        </pc:spChg>
      </pc:sldChg>
      <pc:sldChg chg="modSp mod modAnim">
        <pc:chgData name="Aaron Cutshall" userId="57ea0039-4a6e-49fb-9a4c-475305caaddb" providerId="ADAL" clId="{04546574-9B09-471D-9EE2-1AD992E3BD8D}" dt="2023-04-21T22:18:55.238" v="8270"/>
        <pc:sldMkLst>
          <pc:docMk/>
          <pc:sldMk cId="3156398059" sldId="279"/>
        </pc:sldMkLst>
        <pc:spChg chg="mod">
          <ac:chgData name="Aaron Cutshall" userId="57ea0039-4a6e-49fb-9a4c-475305caaddb" providerId="ADAL" clId="{04546574-9B09-471D-9EE2-1AD992E3BD8D}" dt="2023-03-09T21:45:39.084" v="2640" actId="20577"/>
          <ac:spMkLst>
            <pc:docMk/>
            <pc:sldMk cId="3156398059" sldId="279"/>
            <ac:spMk id="18" creationId="{00000000-0000-0000-0000-000000000000}"/>
          </ac:spMkLst>
        </pc:spChg>
        <pc:spChg chg="mod">
          <ac:chgData name="Aaron Cutshall" userId="57ea0039-4a6e-49fb-9a4c-475305caaddb" providerId="ADAL" clId="{04546574-9B09-471D-9EE2-1AD992E3BD8D}" dt="2023-03-12T22:57:38.215" v="3895" actId="404"/>
          <ac:spMkLst>
            <pc:docMk/>
            <pc:sldMk cId="3156398059" sldId="279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04546574-9B09-471D-9EE2-1AD992E3BD8D}" dt="2023-04-21T22:24:39.162" v="8307"/>
        <pc:sldMkLst>
          <pc:docMk/>
          <pc:sldMk cId="1017100336" sldId="281"/>
        </pc:sldMkLst>
        <pc:spChg chg="mod">
          <ac:chgData name="Aaron Cutshall" userId="57ea0039-4a6e-49fb-9a4c-475305caaddb" providerId="ADAL" clId="{04546574-9B09-471D-9EE2-1AD992E3BD8D}" dt="2023-03-09T12:47:51.241" v="302" actId="20577"/>
          <ac:spMkLst>
            <pc:docMk/>
            <pc:sldMk cId="1017100336" sldId="281"/>
            <ac:spMk id="18" creationId="{00000000-0000-0000-0000-000000000000}"/>
          </ac:spMkLst>
        </pc:spChg>
        <pc:spChg chg="mod">
          <ac:chgData name="Aaron Cutshall" userId="57ea0039-4a6e-49fb-9a4c-475305caaddb" providerId="ADAL" clId="{04546574-9B09-471D-9EE2-1AD992E3BD8D}" dt="2023-04-06T21:48:48.644" v="6645" actId="5793"/>
          <ac:spMkLst>
            <pc:docMk/>
            <pc:sldMk cId="1017100336" sldId="281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04546574-9B09-471D-9EE2-1AD992E3BD8D}" dt="2023-03-30T01:33:52.786" v="6174" actId="2696"/>
        <pc:sldMkLst>
          <pc:docMk/>
          <pc:sldMk cId="2174803309" sldId="295"/>
        </pc:sldMkLst>
      </pc:sldChg>
      <pc:sldChg chg="modSp mod modAnim">
        <pc:chgData name="Aaron Cutshall" userId="57ea0039-4a6e-49fb-9a4c-475305caaddb" providerId="ADAL" clId="{04546574-9B09-471D-9EE2-1AD992E3BD8D}" dt="2023-04-21T22:23:35.546" v="8302"/>
        <pc:sldMkLst>
          <pc:docMk/>
          <pc:sldMk cId="2821411439" sldId="301"/>
        </pc:sldMkLst>
        <pc:spChg chg="mod">
          <ac:chgData name="Aaron Cutshall" userId="57ea0039-4a6e-49fb-9a4c-475305caaddb" providerId="ADAL" clId="{04546574-9B09-471D-9EE2-1AD992E3BD8D}" dt="2023-03-30T01:34:41.922" v="6178" actId="20577"/>
          <ac:spMkLst>
            <pc:docMk/>
            <pc:sldMk cId="2821411439" sldId="301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04546574-9B09-471D-9EE2-1AD992E3BD8D}" dt="2023-03-09T12:30:55.931" v="29" actId="2696"/>
        <pc:sldMkLst>
          <pc:docMk/>
          <pc:sldMk cId="2984285979" sldId="314"/>
        </pc:sldMkLst>
      </pc:sldChg>
      <pc:sldChg chg="modSp mod">
        <pc:chgData name="Aaron Cutshall" userId="57ea0039-4a6e-49fb-9a4c-475305caaddb" providerId="ADAL" clId="{04546574-9B09-471D-9EE2-1AD992E3BD8D}" dt="2023-03-09T12:40:09.416" v="102" actId="114"/>
        <pc:sldMkLst>
          <pc:docMk/>
          <pc:sldMk cId="1589383828" sldId="315"/>
        </pc:sldMkLst>
        <pc:spChg chg="mod">
          <ac:chgData name="Aaron Cutshall" userId="57ea0039-4a6e-49fb-9a4c-475305caaddb" providerId="ADAL" clId="{04546574-9B09-471D-9EE2-1AD992E3BD8D}" dt="2023-03-09T12:40:09.416" v="102" actId="114"/>
          <ac:spMkLst>
            <pc:docMk/>
            <pc:sldMk cId="1589383828" sldId="315"/>
            <ac:spMk id="8" creationId="{00000000-0000-0000-0000-000000000000}"/>
          </ac:spMkLst>
        </pc:spChg>
        <pc:picChg chg="mod">
          <ac:chgData name="Aaron Cutshall" userId="57ea0039-4a6e-49fb-9a4c-475305caaddb" providerId="ADAL" clId="{04546574-9B09-471D-9EE2-1AD992E3BD8D}" dt="2023-03-09T12:37:06.098" v="35" actId="1076"/>
          <ac:picMkLst>
            <pc:docMk/>
            <pc:sldMk cId="1589383828" sldId="315"/>
            <ac:picMk id="9" creationId="{00000000-0000-0000-0000-000000000000}"/>
          </ac:picMkLst>
        </pc:picChg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1746059389" sldId="329"/>
        </pc:sldMkLst>
      </pc:sldChg>
      <pc:sldChg chg="addSp delSp modSp mod modAnim">
        <pc:chgData name="Aaron Cutshall" userId="57ea0039-4a6e-49fb-9a4c-475305caaddb" providerId="ADAL" clId="{04546574-9B09-471D-9EE2-1AD992E3BD8D}" dt="2023-04-21T22:47:16.635" v="8404"/>
        <pc:sldMkLst>
          <pc:docMk/>
          <pc:sldMk cId="2946626868" sldId="337"/>
        </pc:sldMkLst>
        <pc:spChg chg="add mod">
          <ac:chgData name="Aaron Cutshall" userId="57ea0039-4a6e-49fb-9a4c-475305caaddb" providerId="ADAL" clId="{04546574-9B09-471D-9EE2-1AD992E3BD8D}" dt="2023-03-11T15:34:08.601" v="3415" actId="14100"/>
          <ac:spMkLst>
            <pc:docMk/>
            <pc:sldMk cId="2946626868" sldId="337"/>
            <ac:spMk id="3" creationId="{1F9BBC10-3AE7-F606-46C1-6445F87C6BB6}"/>
          </ac:spMkLst>
        </pc:spChg>
        <pc:spChg chg="add mod">
          <ac:chgData name="Aaron Cutshall" userId="57ea0039-4a6e-49fb-9a4c-475305caaddb" providerId="ADAL" clId="{04546574-9B09-471D-9EE2-1AD992E3BD8D}" dt="2023-03-11T15:35:37.769" v="3429" actId="1076"/>
          <ac:spMkLst>
            <pc:docMk/>
            <pc:sldMk cId="2946626868" sldId="337"/>
            <ac:spMk id="5" creationId="{A7F02E11-D25C-5A42-A802-25B9004AB2E3}"/>
          </ac:spMkLst>
        </pc:spChg>
        <pc:spChg chg="mod">
          <ac:chgData name="Aaron Cutshall" userId="57ea0039-4a6e-49fb-9a4c-475305caaddb" providerId="ADAL" clId="{04546574-9B09-471D-9EE2-1AD992E3BD8D}" dt="2023-03-09T20:14:44.543" v="2250" actId="20577"/>
          <ac:spMkLst>
            <pc:docMk/>
            <pc:sldMk cId="2946626868" sldId="337"/>
            <ac:spMk id="18" creationId="{00000000-0000-0000-0000-000000000000}"/>
          </ac:spMkLst>
        </pc:spChg>
        <pc:spChg chg="mod">
          <ac:chgData name="Aaron Cutshall" userId="57ea0039-4a6e-49fb-9a4c-475305caaddb" providerId="ADAL" clId="{04546574-9B09-471D-9EE2-1AD992E3BD8D}" dt="2023-04-06T22:28:34.123" v="7740" actId="20577"/>
          <ac:spMkLst>
            <pc:docMk/>
            <pc:sldMk cId="2946626868" sldId="337"/>
            <ac:spMk id="19" creationId="{00000000-0000-0000-0000-000000000000}"/>
          </ac:spMkLst>
        </pc:spChg>
        <pc:spChg chg="add mod">
          <ac:chgData name="Aaron Cutshall" userId="57ea0039-4a6e-49fb-9a4c-475305caaddb" providerId="ADAL" clId="{04546574-9B09-471D-9EE2-1AD992E3BD8D}" dt="2023-03-11T15:36:33.290" v="3438" actId="1076"/>
          <ac:spMkLst>
            <pc:docMk/>
            <pc:sldMk cId="2946626868" sldId="337"/>
            <ac:spMk id="20" creationId="{D7FE9F28-3335-2307-40B9-E6687F8E0B37}"/>
          </ac:spMkLst>
        </pc:spChg>
        <pc:spChg chg="add mod">
          <ac:chgData name="Aaron Cutshall" userId="57ea0039-4a6e-49fb-9a4c-475305caaddb" providerId="ADAL" clId="{04546574-9B09-471D-9EE2-1AD992E3BD8D}" dt="2023-03-11T15:36:46.010" v="3441" actId="1076"/>
          <ac:spMkLst>
            <pc:docMk/>
            <pc:sldMk cId="2946626868" sldId="337"/>
            <ac:spMk id="21" creationId="{C4C15A2F-FC12-FC1C-439B-B05C6377D35A}"/>
          </ac:spMkLst>
        </pc:spChg>
        <pc:spChg chg="add del mod">
          <ac:chgData name="Aaron Cutshall" userId="57ea0039-4a6e-49fb-9a4c-475305caaddb" providerId="ADAL" clId="{04546574-9B09-471D-9EE2-1AD992E3BD8D}" dt="2023-03-11T15:20:16.422" v="3271"/>
          <ac:spMkLst>
            <pc:docMk/>
            <pc:sldMk cId="2946626868" sldId="337"/>
            <ac:spMk id="22" creationId="{503629C7-BD03-2F30-0D09-D6D3D2DD779C}"/>
          </ac:spMkLst>
        </pc:spChg>
        <pc:spChg chg="add mod">
          <ac:chgData name="Aaron Cutshall" userId="57ea0039-4a6e-49fb-9a4c-475305caaddb" providerId="ADAL" clId="{04546574-9B09-471D-9EE2-1AD992E3BD8D}" dt="2023-04-21T22:42:35.425" v="8377" actId="122"/>
          <ac:spMkLst>
            <pc:docMk/>
            <pc:sldMk cId="2946626868" sldId="337"/>
            <ac:spMk id="23" creationId="{C7DE37A5-62AA-73C3-7C62-47DE90641FEC}"/>
          </ac:spMkLst>
        </pc:spChg>
        <pc:spChg chg="add mod">
          <ac:chgData name="Aaron Cutshall" userId="57ea0039-4a6e-49fb-9a4c-475305caaddb" providerId="ADAL" clId="{04546574-9B09-471D-9EE2-1AD992E3BD8D}" dt="2023-04-21T22:43:04.192" v="8383" actId="207"/>
          <ac:spMkLst>
            <pc:docMk/>
            <pc:sldMk cId="2946626868" sldId="337"/>
            <ac:spMk id="24" creationId="{C3D47E95-3E63-A7FD-4A73-C4EA2DF75949}"/>
          </ac:spMkLst>
        </pc:spChg>
        <pc:spChg chg="add mod">
          <ac:chgData name="Aaron Cutshall" userId="57ea0039-4a6e-49fb-9a4c-475305caaddb" providerId="ADAL" clId="{04546574-9B09-471D-9EE2-1AD992E3BD8D}" dt="2023-04-21T22:41:25.516" v="8371" actId="122"/>
          <ac:spMkLst>
            <pc:docMk/>
            <pc:sldMk cId="2946626868" sldId="337"/>
            <ac:spMk id="25" creationId="{B61E2675-2B9B-5FD3-9F97-69CBFFB3D476}"/>
          </ac:spMkLst>
        </pc:spChg>
        <pc:spChg chg="add mod">
          <ac:chgData name="Aaron Cutshall" userId="57ea0039-4a6e-49fb-9a4c-475305caaddb" providerId="ADAL" clId="{04546574-9B09-471D-9EE2-1AD992E3BD8D}" dt="2023-04-21T22:44:36.087" v="8395" actId="14100"/>
          <ac:spMkLst>
            <pc:docMk/>
            <pc:sldMk cId="2946626868" sldId="337"/>
            <ac:spMk id="32" creationId="{8DE40DCB-8D27-A7F5-D98D-0837CE01942B}"/>
          </ac:spMkLst>
        </pc:spChg>
        <pc:spChg chg="add mod">
          <ac:chgData name="Aaron Cutshall" userId="57ea0039-4a6e-49fb-9a4c-475305caaddb" providerId="ADAL" clId="{04546574-9B09-471D-9EE2-1AD992E3BD8D}" dt="2023-04-21T22:44:23.584" v="8393" actId="14100"/>
          <ac:spMkLst>
            <pc:docMk/>
            <pc:sldMk cId="2946626868" sldId="337"/>
            <ac:spMk id="33" creationId="{CF5C7EE2-F184-D3B2-48E8-DFCFEA95D3E8}"/>
          </ac:spMkLst>
        </pc:spChg>
        <pc:spChg chg="add mod">
          <ac:chgData name="Aaron Cutshall" userId="57ea0039-4a6e-49fb-9a4c-475305caaddb" providerId="ADAL" clId="{04546574-9B09-471D-9EE2-1AD992E3BD8D}" dt="2023-03-11T15:37:45.338" v="3451" actId="1076"/>
          <ac:spMkLst>
            <pc:docMk/>
            <pc:sldMk cId="2946626868" sldId="337"/>
            <ac:spMk id="34" creationId="{91C04A1C-20E7-CCCA-0438-F9B37C6A9F6D}"/>
          </ac:spMkLst>
        </pc:spChg>
        <pc:spChg chg="add mod">
          <ac:chgData name="Aaron Cutshall" userId="57ea0039-4a6e-49fb-9a4c-475305caaddb" providerId="ADAL" clId="{04546574-9B09-471D-9EE2-1AD992E3BD8D}" dt="2023-03-11T15:37:41.101" v="3450" actId="1076"/>
          <ac:spMkLst>
            <pc:docMk/>
            <pc:sldMk cId="2946626868" sldId="337"/>
            <ac:spMk id="35" creationId="{CAAC8A51-1785-1280-C925-BC3101BDB64B}"/>
          </ac:spMkLst>
        </pc:spChg>
        <pc:graphicFrameChg chg="add mod modGraphic">
          <ac:chgData name="Aaron Cutshall" userId="57ea0039-4a6e-49fb-9a4c-475305caaddb" providerId="ADAL" clId="{04546574-9B09-471D-9EE2-1AD992E3BD8D}" dt="2023-03-11T16:07:07.759" v="3488"/>
          <ac:graphicFrameMkLst>
            <pc:docMk/>
            <pc:sldMk cId="2946626868" sldId="337"/>
            <ac:graphicFrameMk id="2" creationId="{1B1B79C4-FDC0-329E-2017-48D9815BEAA3}"/>
          </ac:graphicFrameMkLst>
        </pc:graphicFrameChg>
        <pc:cxnChg chg="add del mod">
          <ac:chgData name="Aaron Cutshall" userId="57ea0039-4a6e-49fb-9a4c-475305caaddb" providerId="ADAL" clId="{04546574-9B09-471D-9EE2-1AD992E3BD8D}" dt="2023-04-21T22:42:17.400" v="8372" actId="478"/>
          <ac:cxnSpMkLst>
            <pc:docMk/>
            <pc:sldMk cId="2946626868" sldId="337"/>
            <ac:cxnSpMk id="7" creationId="{58DFD25A-FBF4-5020-43A6-B16CFC24CA1B}"/>
          </ac:cxnSpMkLst>
        </pc:cxnChg>
        <pc:cxnChg chg="add del mod">
          <ac:chgData name="Aaron Cutshall" userId="57ea0039-4a6e-49fb-9a4c-475305caaddb" providerId="ADAL" clId="{04546574-9B09-471D-9EE2-1AD992E3BD8D}" dt="2023-04-21T22:40:42.551" v="8367" actId="478"/>
          <ac:cxnSpMkLst>
            <pc:docMk/>
            <pc:sldMk cId="2946626868" sldId="337"/>
            <ac:cxnSpMk id="8" creationId="{89394996-8F61-B2B6-7171-E715F7D3BE9E}"/>
          </ac:cxnSpMkLst>
        </pc:cxnChg>
        <pc:cxnChg chg="add del mod">
          <ac:chgData name="Aaron Cutshall" userId="57ea0039-4a6e-49fb-9a4c-475305caaddb" providerId="ADAL" clId="{04546574-9B09-471D-9EE2-1AD992E3BD8D}" dt="2023-04-21T22:42:44.262" v="8378" actId="478"/>
          <ac:cxnSpMkLst>
            <pc:docMk/>
            <pc:sldMk cId="2946626868" sldId="337"/>
            <ac:cxnSpMk id="9" creationId="{1260A124-8F53-BF80-E0AC-FDEEC2AD39AA}"/>
          </ac:cxnSpMkLst>
        </pc:cxnChg>
        <pc:cxnChg chg="add mod ord">
          <ac:chgData name="Aaron Cutshall" userId="57ea0039-4a6e-49fb-9a4c-475305caaddb" providerId="ADAL" clId="{04546574-9B09-471D-9EE2-1AD992E3BD8D}" dt="2023-04-21T22:43:58.830" v="8390" actId="166"/>
          <ac:cxnSpMkLst>
            <pc:docMk/>
            <pc:sldMk cId="2946626868" sldId="337"/>
            <ac:cxnSpMk id="11" creationId="{4E99F4A0-8DD2-A6B6-D559-085EFCB5B820}"/>
          </ac:cxnSpMkLst>
        </pc:cxnChg>
        <pc:cxnChg chg="add mod ord">
          <ac:chgData name="Aaron Cutshall" userId="57ea0039-4a6e-49fb-9a4c-475305caaddb" providerId="ADAL" clId="{04546574-9B09-471D-9EE2-1AD992E3BD8D}" dt="2023-04-21T22:44:08.185" v="8391" actId="166"/>
          <ac:cxnSpMkLst>
            <pc:docMk/>
            <pc:sldMk cId="2946626868" sldId="337"/>
            <ac:cxnSpMk id="12" creationId="{212E934E-B310-686F-CD2D-F6D7BDABF5AA}"/>
          </ac:cxnSpMkLst>
        </pc:cxnChg>
        <pc:cxnChg chg="add mod">
          <ac:chgData name="Aaron Cutshall" userId="57ea0039-4a6e-49fb-9a4c-475305caaddb" providerId="ADAL" clId="{04546574-9B09-471D-9EE2-1AD992E3BD8D}" dt="2023-04-21T22:43:30.836" v="8387" actId="14100"/>
          <ac:cxnSpMkLst>
            <pc:docMk/>
            <pc:sldMk cId="2946626868" sldId="337"/>
            <ac:cxnSpMk id="26" creationId="{ACC91242-D6BE-5E42-F981-0DE7B9AAB8E1}"/>
          </ac:cxnSpMkLst>
        </pc:cxnChg>
        <pc:cxnChg chg="add mod">
          <ac:chgData name="Aaron Cutshall" userId="57ea0039-4a6e-49fb-9a4c-475305caaddb" providerId="ADAL" clId="{04546574-9B09-471D-9EE2-1AD992E3BD8D}" dt="2023-04-21T22:43:15.154" v="8385" actId="14100"/>
          <ac:cxnSpMkLst>
            <pc:docMk/>
            <pc:sldMk cId="2946626868" sldId="337"/>
            <ac:cxnSpMk id="30" creationId="{F94A186A-2C03-5971-8A32-B39397F6D070}"/>
          </ac:cxnSpMkLst>
        </pc:cxnChg>
      </pc:sldChg>
      <pc:sldChg chg="del">
        <pc:chgData name="Aaron Cutshall" userId="57ea0039-4a6e-49fb-9a4c-475305caaddb" providerId="ADAL" clId="{04546574-9B09-471D-9EE2-1AD992E3BD8D}" dt="2023-03-09T12:40:35.001" v="103" actId="2696"/>
        <pc:sldMkLst>
          <pc:docMk/>
          <pc:sldMk cId="3798305653" sldId="340"/>
        </pc:sldMkLst>
      </pc:sldChg>
      <pc:sldChg chg="delSp modSp mod addAnim delAnim modAnim">
        <pc:chgData name="Aaron Cutshall" userId="57ea0039-4a6e-49fb-9a4c-475305caaddb" providerId="ADAL" clId="{04546574-9B09-471D-9EE2-1AD992E3BD8D}" dt="2023-04-21T22:26:49.417" v="8318"/>
        <pc:sldMkLst>
          <pc:docMk/>
          <pc:sldMk cId="3140796466" sldId="341"/>
        </pc:sldMkLst>
        <pc:spChg chg="del">
          <ac:chgData name="Aaron Cutshall" userId="57ea0039-4a6e-49fb-9a4c-475305caaddb" providerId="ADAL" clId="{04546574-9B09-471D-9EE2-1AD992E3BD8D}" dt="2023-03-09T13:00:14.159" v="783" actId="478"/>
          <ac:spMkLst>
            <pc:docMk/>
            <pc:sldMk cId="3140796466" sldId="341"/>
            <ac:spMk id="7" creationId="{00000000-0000-0000-0000-000000000000}"/>
          </ac:spMkLst>
        </pc:spChg>
        <pc:spChg chg="mod">
          <ac:chgData name="Aaron Cutshall" userId="57ea0039-4a6e-49fb-9a4c-475305caaddb" providerId="ADAL" clId="{04546574-9B09-471D-9EE2-1AD992E3BD8D}" dt="2023-03-09T13:00:54.413" v="804" actId="20577"/>
          <ac:spMkLst>
            <pc:docMk/>
            <pc:sldMk cId="3140796466" sldId="341"/>
            <ac:spMk id="18" creationId="{00000000-0000-0000-0000-000000000000}"/>
          </ac:spMkLst>
        </pc:spChg>
        <pc:spChg chg="mod">
          <ac:chgData name="Aaron Cutshall" userId="57ea0039-4a6e-49fb-9a4c-475305caaddb" providerId="ADAL" clId="{04546574-9B09-471D-9EE2-1AD992E3BD8D}" dt="2023-04-06T22:31:00.617" v="7816" actId="20577"/>
          <ac:spMkLst>
            <pc:docMk/>
            <pc:sldMk cId="3140796466" sldId="341"/>
            <ac:spMk id="19" creationId="{00000000-0000-0000-0000-000000000000}"/>
          </ac:spMkLst>
        </pc:spChg>
        <pc:picChg chg="del">
          <ac:chgData name="Aaron Cutshall" userId="57ea0039-4a6e-49fb-9a4c-475305caaddb" providerId="ADAL" clId="{04546574-9B09-471D-9EE2-1AD992E3BD8D}" dt="2023-03-09T13:00:07.165" v="782" actId="478"/>
          <ac:picMkLst>
            <pc:docMk/>
            <pc:sldMk cId="3140796466" sldId="341"/>
            <ac:picMk id="5" creationId="{00000000-0000-0000-0000-000000000000}"/>
          </ac:picMkLst>
        </pc:picChg>
      </pc:sldChg>
      <pc:sldChg chg="del">
        <pc:chgData name="Aaron Cutshall" userId="57ea0039-4a6e-49fb-9a4c-475305caaddb" providerId="ADAL" clId="{04546574-9B09-471D-9EE2-1AD992E3BD8D}" dt="2023-03-09T21:44:17.998" v="2578" actId="2696"/>
        <pc:sldMkLst>
          <pc:docMk/>
          <pc:sldMk cId="780830092" sldId="342"/>
        </pc:sldMkLst>
      </pc:sldChg>
      <pc:sldChg chg="del">
        <pc:chgData name="Aaron Cutshall" userId="57ea0039-4a6e-49fb-9a4c-475305caaddb" providerId="ADAL" clId="{04546574-9B09-471D-9EE2-1AD992E3BD8D}" dt="2023-03-09T21:44:23.309" v="2579" actId="2696"/>
        <pc:sldMkLst>
          <pc:docMk/>
          <pc:sldMk cId="892167164" sldId="343"/>
        </pc:sldMkLst>
      </pc:sldChg>
      <pc:sldChg chg="del">
        <pc:chgData name="Aaron Cutshall" userId="57ea0039-4a6e-49fb-9a4c-475305caaddb" providerId="ADAL" clId="{04546574-9B09-471D-9EE2-1AD992E3BD8D}" dt="2023-03-13T03:35:32.709" v="4576" actId="47"/>
        <pc:sldMkLst>
          <pc:docMk/>
          <pc:sldMk cId="2229562513" sldId="344"/>
        </pc:sldMkLst>
      </pc:sldChg>
      <pc:sldChg chg="del">
        <pc:chgData name="Aaron Cutshall" userId="57ea0039-4a6e-49fb-9a4c-475305caaddb" providerId="ADAL" clId="{04546574-9B09-471D-9EE2-1AD992E3BD8D}" dt="2023-03-13T03:35:32.709" v="4576" actId="47"/>
        <pc:sldMkLst>
          <pc:docMk/>
          <pc:sldMk cId="176124336" sldId="345"/>
        </pc:sldMkLst>
      </pc:sldChg>
      <pc:sldChg chg="del">
        <pc:chgData name="Aaron Cutshall" userId="57ea0039-4a6e-49fb-9a4c-475305caaddb" providerId="ADAL" clId="{04546574-9B09-471D-9EE2-1AD992E3BD8D}" dt="2023-03-13T03:35:32.709" v="4576" actId="47"/>
        <pc:sldMkLst>
          <pc:docMk/>
          <pc:sldMk cId="2667728504" sldId="346"/>
        </pc:sldMkLst>
      </pc:sldChg>
      <pc:sldChg chg="del">
        <pc:chgData name="Aaron Cutshall" userId="57ea0039-4a6e-49fb-9a4c-475305caaddb" providerId="ADAL" clId="{04546574-9B09-471D-9EE2-1AD992E3BD8D}" dt="2023-03-13T03:35:32.709" v="4576" actId="47"/>
        <pc:sldMkLst>
          <pc:docMk/>
          <pc:sldMk cId="3371373189" sldId="347"/>
        </pc:sldMkLst>
      </pc:sldChg>
      <pc:sldChg chg="modSp mod">
        <pc:chgData name="Aaron Cutshall" userId="57ea0039-4a6e-49fb-9a4c-475305caaddb" providerId="ADAL" clId="{04546574-9B09-471D-9EE2-1AD992E3BD8D}" dt="2023-04-06T21:43:09.625" v="6561" actId="20577"/>
        <pc:sldMkLst>
          <pc:docMk/>
          <pc:sldMk cId="1822598696" sldId="348"/>
        </pc:sldMkLst>
        <pc:spChg chg="mod">
          <ac:chgData name="Aaron Cutshall" userId="57ea0039-4a6e-49fb-9a4c-475305caaddb" providerId="ADAL" clId="{04546574-9B09-471D-9EE2-1AD992E3BD8D}" dt="2023-04-06T21:43:09.625" v="6561" actId="20577"/>
          <ac:spMkLst>
            <pc:docMk/>
            <pc:sldMk cId="1822598696" sldId="348"/>
            <ac:spMk id="18" creationId="{00000000-0000-0000-0000-000000000000}"/>
          </ac:spMkLst>
        </pc:spChg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4094985912" sldId="349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577614050" sldId="350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521243781" sldId="351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3784274151" sldId="352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2611670578" sldId="353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1656206596" sldId="354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3555516495" sldId="355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1748251357" sldId="357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3036431373" sldId="358"/>
        </pc:sldMkLst>
      </pc:sldChg>
      <pc:sldChg chg="del">
        <pc:chgData name="Aaron Cutshall" userId="57ea0039-4a6e-49fb-9a4c-475305caaddb" providerId="ADAL" clId="{04546574-9B09-471D-9EE2-1AD992E3BD8D}" dt="2023-03-29T22:11:02.631" v="6167" actId="47"/>
        <pc:sldMkLst>
          <pc:docMk/>
          <pc:sldMk cId="3268009723" sldId="359"/>
        </pc:sldMkLst>
      </pc:sldChg>
      <pc:sldChg chg="modSp mod modAnim">
        <pc:chgData name="Aaron Cutshall" userId="57ea0039-4a6e-49fb-9a4c-475305caaddb" providerId="ADAL" clId="{04546574-9B09-471D-9EE2-1AD992E3BD8D}" dt="2023-04-21T23:02:42.675" v="8441"/>
        <pc:sldMkLst>
          <pc:docMk/>
          <pc:sldMk cId="1263068429" sldId="360"/>
        </pc:sldMkLst>
        <pc:spChg chg="mod">
          <ac:chgData name="Aaron Cutshall" userId="57ea0039-4a6e-49fb-9a4c-475305caaddb" providerId="ADAL" clId="{04546574-9B09-471D-9EE2-1AD992E3BD8D}" dt="2023-03-30T02:09:07.871" v="6540" actId="3626"/>
          <ac:spMkLst>
            <pc:docMk/>
            <pc:sldMk cId="1263068429" sldId="360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04546574-9B09-471D-9EE2-1AD992E3BD8D}" dt="2023-04-21T22:24:04.805" v="8306"/>
        <pc:sldMkLst>
          <pc:docMk/>
          <pc:sldMk cId="627141262" sldId="361"/>
        </pc:sldMkLst>
        <pc:spChg chg="mod">
          <ac:chgData name="Aaron Cutshall" userId="57ea0039-4a6e-49fb-9a4c-475305caaddb" providerId="ADAL" clId="{04546574-9B09-471D-9EE2-1AD992E3BD8D}" dt="2023-03-09T12:40:47.435" v="109" actId="20577"/>
          <ac:spMkLst>
            <pc:docMk/>
            <pc:sldMk cId="627141262" sldId="361"/>
            <ac:spMk id="18" creationId="{00000000-0000-0000-0000-000000000000}"/>
          </ac:spMkLst>
        </pc:spChg>
        <pc:spChg chg="mod">
          <ac:chgData name="Aaron Cutshall" userId="57ea0039-4a6e-49fb-9a4c-475305caaddb" providerId="ADAL" clId="{04546574-9B09-471D-9EE2-1AD992E3BD8D}" dt="2023-03-12T22:58:54.048" v="3903" actId="108"/>
          <ac:spMkLst>
            <pc:docMk/>
            <pc:sldMk cId="627141262" sldId="361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04546574-9B09-471D-9EE2-1AD992E3BD8D}" dt="2023-04-21T23:11:34.600" v="8499"/>
        <pc:sldMkLst>
          <pc:docMk/>
          <pc:sldMk cId="4137516606" sldId="363"/>
        </pc:sldMkLst>
        <pc:spChg chg="mod">
          <ac:chgData name="Aaron Cutshall" userId="57ea0039-4a6e-49fb-9a4c-475305caaddb" providerId="ADAL" clId="{04546574-9B09-471D-9EE2-1AD992E3BD8D}" dt="2023-04-21T23:10:56.079" v="8498" actId="1076"/>
          <ac:spMkLst>
            <pc:docMk/>
            <pc:sldMk cId="4137516606" sldId="363"/>
            <ac:spMk id="17" creationId="{B55812AE-1148-4350-A4F1-5A5162031773}"/>
          </ac:spMkLst>
        </pc:spChg>
        <pc:spChg chg="mod">
          <ac:chgData name="Aaron Cutshall" userId="57ea0039-4a6e-49fb-9a4c-475305caaddb" providerId="ADAL" clId="{04546574-9B09-471D-9EE2-1AD992E3BD8D}" dt="2023-04-21T23:08:24.612" v="8485" actId="20577"/>
          <ac:spMkLst>
            <pc:docMk/>
            <pc:sldMk cId="4137516606" sldId="363"/>
            <ac:spMk id="28" creationId="{00000000-0000-0000-0000-000000000000}"/>
          </ac:spMkLst>
        </pc:spChg>
        <pc:picChg chg="mod">
          <ac:chgData name="Aaron Cutshall" userId="57ea0039-4a6e-49fb-9a4c-475305caaddb" providerId="ADAL" clId="{04546574-9B09-471D-9EE2-1AD992E3BD8D}" dt="2023-04-21T23:08:46.526" v="8487" actId="1076"/>
          <ac:picMkLst>
            <pc:docMk/>
            <pc:sldMk cId="4137516606" sldId="363"/>
            <ac:picMk id="25" creationId="{00000000-0000-0000-0000-000000000000}"/>
          </ac:picMkLst>
        </pc:picChg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1773970739" sldId="387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1858540552" sldId="388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3873044554" sldId="389"/>
        </pc:sldMkLst>
      </pc:sldChg>
      <pc:sldChg chg="del">
        <pc:chgData name="Aaron Cutshall" userId="57ea0039-4a6e-49fb-9a4c-475305caaddb" providerId="ADAL" clId="{04546574-9B09-471D-9EE2-1AD992E3BD8D}" dt="2023-03-13T03:35:32.709" v="4576" actId="47"/>
        <pc:sldMkLst>
          <pc:docMk/>
          <pc:sldMk cId="1054172156" sldId="390"/>
        </pc:sldMkLst>
      </pc:sldChg>
      <pc:sldChg chg="modSp mod modAnim">
        <pc:chgData name="Aaron Cutshall" userId="57ea0039-4a6e-49fb-9a4c-475305caaddb" providerId="ADAL" clId="{04546574-9B09-471D-9EE2-1AD992E3BD8D}" dt="2023-04-21T22:27:46.034" v="8325"/>
        <pc:sldMkLst>
          <pc:docMk/>
          <pc:sldMk cId="2015559884" sldId="391"/>
        </pc:sldMkLst>
        <pc:spChg chg="mod">
          <ac:chgData name="Aaron Cutshall" userId="57ea0039-4a6e-49fb-9a4c-475305caaddb" providerId="ADAL" clId="{04546574-9B09-471D-9EE2-1AD992E3BD8D}" dt="2023-03-09T13:15:18.135" v="1057"/>
          <ac:spMkLst>
            <pc:docMk/>
            <pc:sldMk cId="2015559884" sldId="391"/>
            <ac:spMk id="18" creationId="{00000000-0000-0000-0000-000000000000}"/>
          </ac:spMkLst>
        </pc:spChg>
        <pc:spChg chg="mod">
          <ac:chgData name="Aaron Cutshall" userId="57ea0039-4a6e-49fb-9a4c-475305caaddb" providerId="ADAL" clId="{04546574-9B09-471D-9EE2-1AD992E3BD8D}" dt="2023-04-06T22:28:10.884" v="7736" actId="20577"/>
          <ac:spMkLst>
            <pc:docMk/>
            <pc:sldMk cId="2015559884" sldId="391"/>
            <ac:spMk id="19" creationId="{00000000-0000-0000-0000-000000000000}"/>
          </ac:spMkLst>
        </pc:spChg>
      </pc:sldChg>
      <pc:sldChg chg="modSp mod modAnim">
        <pc:chgData name="Aaron Cutshall" userId="57ea0039-4a6e-49fb-9a4c-475305caaddb" providerId="ADAL" clId="{04546574-9B09-471D-9EE2-1AD992E3BD8D}" dt="2023-04-21T22:29:10.894" v="8335"/>
        <pc:sldMkLst>
          <pc:docMk/>
          <pc:sldMk cId="2089820042" sldId="392"/>
        </pc:sldMkLst>
        <pc:spChg chg="mod">
          <ac:chgData name="Aaron Cutshall" userId="57ea0039-4a6e-49fb-9a4c-475305caaddb" providerId="ADAL" clId="{04546574-9B09-471D-9EE2-1AD992E3BD8D}" dt="2023-03-09T18:37:22.714" v="1763" actId="20577"/>
          <ac:spMkLst>
            <pc:docMk/>
            <pc:sldMk cId="2089820042" sldId="392"/>
            <ac:spMk id="18" creationId="{00000000-0000-0000-0000-000000000000}"/>
          </ac:spMkLst>
        </pc:spChg>
        <pc:spChg chg="mod">
          <ac:chgData name="Aaron Cutshall" userId="57ea0039-4a6e-49fb-9a4c-475305caaddb" providerId="ADAL" clId="{04546574-9B09-471D-9EE2-1AD992E3BD8D}" dt="2023-04-06T22:28:17.801" v="7738" actId="20577"/>
          <ac:spMkLst>
            <pc:docMk/>
            <pc:sldMk cId="2089820042" sldId="392"/>
            <ac:spMk id="19" creationId="{00000000-0000-0000-0000-000000000000}"/>
          </ac:spMkLst>
        </pc:spChg>
      </pc:sldChg>
      <pc:sldChg chg="del">
        <pc:chgData name="Aaron Cutshall" userId="57ea0039-4a6e-49fb-9a4c-475305caaddb" providerId="ADAL" clId="{04546574-9B09-471D-9EE2-1AD992E3BD8D}" dt="2023-03-13T03:35:32.709" v="4576" actId="47"/>
        <pc:sldMkLst>
          <pc:docMk/>
          <pc:sldMk cId="79036132" sldId="393"/>
        </pc:sldMkLst>
      </pc:sldChg>
      <pc:sldChg chg="del">
        <pc:chgData name="Aaron Cutshall" userId="57ea0039-4a6e-49fb-9a4c-475305caaddb" providerId="ADAL" clId="{04546574-9B09-471D-9EE2-1AD992E3BD8D}" dt="2023-03-29T22:10:56.689" v="6166" actId="47"/>
        <pc:sldMkLst>
          <pc:docMk/>
          <pc:sldMk cId="4089123632" sldId="394"/>
        </pc:sldMkLst>
      </pc:sldChg>
      <pc:sldChg chg="modSp add mod modAnim">
        <pc:chgData name="Aaron Cutshall" userId="57ea0039-4a6e-49fb-9a4c-475305caaddb" providerId="ADAL" clId="{04546574-9B09-471D-9EE2-1AD992E3BD8D}" dt="2023-04-21T22:19:31.159" v="8279"/>
        <pc:sldMkLst>
          <pc:docMk/>
          <pc:sldMk cId="962371109" sldId="396"/>
        </pc:sldMkLst>
        <pc:spChg chg="mod">
          <ac:chgData name="Aaron Cutshall" userId="57ea0039-4a6e-49fb-9a4c-475305caaddb" providerId="ADAL" clId="{04546574-9B09-471D-9EE2-1AD992E3BD8D}" dt="2023-03-12T22:59:48.143" v="3928" actId="20577"/>
          <ac:spMkLst>
            <pc:docMk/>
            <pc:sldMk cId="962371109" sldId="396"/>
            <ac:spMk id="18" creationId="{00000000-0000-0000-0000-000000000000}"/>
          </ac:spMkLst>
        </pc:spChg>
        <pc:spChg chg="mod">
          <ac:chgData name="Aaron Cutshall" userId="57ea0039-4a6e-49fb-9a4c-475305caaddb" providerId="ADAL" clId="{04546574-9B09-471D-9EE2-1AD992E3BD8D}" dt="2023-04-07T01:05:32.193" v="8238" actId="20577"/>
          <ac:spMkLst>
            <pc:docMk/>
            <pc:sldMk cId="962371109" sldId="396"/>
            <ac:spMk id="19" creationId="{00000000-0000-0000-0000-000000000000}"/>
          </ac:spMkLst>
        </pc:spChg>
      </pc:sldChg>
      <pc:sldChg chg="modSp add modAnim">
        <pc:chgData name="Aaron Cutshall" userId="57ea0039-4a6e-49fb-9a4c-475305caaddb" providerId="ADAL" clId="{04546574-9B09-471D-9EE2-1AD992E3BD8D}" dt="2023-04-21T22:21:37.558" v="8289"/>
        <pc:sldMkLst>
          <pc:docMk/>
          <pc:sldMk cId="1832258522" sldId="397"/>
        </pc:sldMkLst>
        <pc:spChg chg="mod">
          <ac:chgData name="Aaron Cutshall" userId="57ea0039-4a6e-49fb-9a4c-475305caaddb" providerId="ADAL" clId="{04546574-9B09-471D-9EE2-1AD992E3BD8D}" dt="2023-04-21T22:20:52.740" v="8287" actId="108"/>
          <ac:spMkLst>
            <pc:docMk/>
            <pc:sldMk cId="1832258522" sldId="397"/>
            <ac:spMk id="19" creationId="{00000000-0000-0000-0000-000000000000}"/>
          </ac:spMkLst>
        </pc:spChg>
      </pc:sldChg>
      <pc:sldChg chg="modSp add modAnim">
        <pc:chgData name="Aaron Cutshall" userId="57ea0039-4a6e-49fb-9a4c-475305caaddb" providerId="ADAL" clId="{04546574-9B09-471D-9EE2-1AD992E3BD8D}" dt="2023-03-17T02:55:21.429" v="5708" actId="6549"/>
        <pc:sldMkLst>
          <pc:docMk/>
          <pc:sldMk cId="469685547" sldId="398"/>
        </pc:sldMkLst>
        <pc:spChg chg="mod">
          <ac:chgData name="Aaron Cutshall" userId="57ea0039-4a6e-49fb-9a4c-475305caaddb" providerId="ADAL" clId="{04546574-9B09-471D-9EE2-1AD992E3BD8D}" dt="2023-03-17T02:55:21.429" v="5708" actId="6549"/>
          <ac:spMkLst>
            <pc:docMk/>
            <pc:sldMk cId="469685547" sldId="398"/>
            <ac:spMk id="19" creationId="{00000000-0000-0000-0000-000000000000}"/>
          </ac:spMkLst>
        </pc:spChg>
      </pc:sldChg>
      <pc:sldChg chg="modSp add del">
        <pc:chgData name="Aaron Cutshall" userId="57ea0039-4a6e-49fb-9a4c-475305caaddb" providerId="ADAL" clId="{04546574-9B09-471D-9EE2-1AD992E3BD8D}" dt="2023-03-17T21:36:22.906" v="5730" actId="2696"/>
        <pc:sldMkLst>
          <pc:docMk/>
          <pc:sldMk cId="3442983696" sldId="399"/>
        </pc:sldMkLst>
        <pc:spChg chg="mod">
          <ac:chgData name="Aaron Cutshall" userId="57ea0039-4a6e-49fb-9a4c-475305caaddb" providerId="ADAL" clId="{04546574-9B09-471D-9EE2-1AD992E3BD8D}" dt="2023-03-17T21:31:40.649" v="5726" actId="20577"/>
          <ac:spMkLst>
            <pc:docMk/>
            <pc:sldMk cId="3442983696" sldId="399"/>
            <ac:spMk id="19" creationId="{00000000-0000-0000-0000-000000000000}"/>
          </ac:spMkLst>
        </pc:spChg>
      </pc:sldChg>
      <pc:sldChg chg="modSp add mod ord modAnim">
        <pc:chgData name="Aaron Cutshall" userId="57ea0039-4a6e-49fb-9a4c-475305caaddb" providerId="ADAL" clId="{04546574-9B09-471D-9EE2-1AD992E3BD8D}" dt="2023-04-21T22:22:44.378" v="8296"/>
        <pc:sldMkLst>
          <pc:docMk/>
          <pc:sldMk cId="2797352304" sldId="400"/>
        </pc:sldMkLst>
        <pc:spChg chg="mod">
          <ac:chgData name="Aaron Cutshall" userId="57ea0039-4a6e-49fb-9a4c-475305caaddb" providerId="ADAL" clId="{04546574-9B09-471D-9EE2-1AD992E3BD8D}" dt="2023-03-17T21:46:36.398" v="6037" actId="15"/>
          <ac:spMkLst>
            <pc:docMk/>
            <pc:sldMk cId="2797352304" sldId="400"/>
            <ac:spMk id="19" creationId="{00000000-0000-0000-0000-000000000000}"/>
          </ac:spMkLst>
        </pc:spChg>
      </pc:sldChg>
      <pc:sldChg chg="addSp delSp modSp add mod ord delAnim">
        <pc:chgData name="Aaron Cutshall" userId="57ea0039-4a6e-49fb-9a4c-475305caaddb" providerId="ADAL" clId="{04546574-9B09-471D-9EE2-1AD992E3BD8D}" dt="2023-04-21T22:56:52.691" v="8439"/>
        <pc:sldMkLst>
          <pc:docMk/>
          <pc:sldMk cId="2485575305" sldId="401"/>
        </pc:sldMkLst>
        <pc:spChg chg="add del mod">
          <ac:chgData name="Aaron Cutshall" userId="57ea0039-4a6e-49fb-9a4c-475305caaddb" providerId="ADAL" clId="{04546574-9B09-471D-9EE2-1AD992E3BD8D}" dt="2023-03-27T01:06:01.327" v="6040" actId="478"/>
          <ac:spMkLst>
            <pc:docMk/>
            <pc:sldMk cId="2485575305" sldId="401"/>
            <ac:spMk id="3" creationId="{2291D01D-868F-0139-A25C-6559404883C6}"/>
          </ac:spMkLst>
        </pc:spChg>
        <pc:spChg chg="mod">
          <ac:chgData name="Aaron Cutshall" userId="57ea0039-4a6e-49fb-9a4c-475305caaddb" providerId="ADAL" clId="{04546574-9B09-471D-9EE2-1AD992E3BD8D}" dt="2023-04-21T22:56:52.691" v="8439"/>
          <ac:spMkLst>
            <pc:docMk/>
            <pc:sldMk cId="2485575305" sldId="401"/>
            <ac:spMk id="18" creationId="{00000000-0000-0000-0000-000000000000}"/>
          </ac:spMkLst>
        </pc:spChg>
        <pc:spChg chg="del">
          <ac:chgData name="Aaron Cutshall" userId="57ea0039-4a6e-49fb-9a4c-475305caaddb" providerId="ADAL" clId="{04546574-9B09-471D-9EE2-1AD992E3BD8D}" dt="2023-03-27T01:05:58.726" v="6039" actId="478"/>
          <ac:spMkLst>
            <pc:docMk/>
            <pc:sldMk cId="2485575305" sldId="401"/>
            <ac:spMk id="19" creationId="{00000000-0000-0000-0000-000000000000}"/>
          </ac:spMkLst>
        </pc:spChg>
        <pc:picChg chg="add del mod">
          <ac:chgData name="Aaron Cutshall" userId="57ea0039-4a6e-49fb-9a4c-475305caaddb" providerId="ADAL" clId="{04546574-9B09-471D-9EE2-1AD992E3BD8D}" dt="2023-03-27T01:11:17.739" v="6046" actId="14826"/>
          <ac:picMkLst>
            <pc:docMk/>
            <pc:sldMk cId="2485575305" sldId="401"/>
            <ac:picMk id="5" creationId="{06D22536-2A6F-C3E9-2697-0AFF8A37D14A}"/>
          </ac:picMkLst>
        </pc:picChg>
      </pc:sldChg>
      <pc:sldChg chg="modSp add del modAnim">
        <pc:chgData name="Aaron Cutshall" userId="57ea0039-4a6e-49fb-9a4c-475305caaddb" providerId="ADAL" clId="{04546574-9B09-471D-9EE2-1AD992E3BD8D}" dt="2023-03-17T21:42:23.075" v="5935" actId="2696"/>
        <pc:sldMkLst>
          <pc:docMk/>
          <pc:sldMk cId="2657739247" sldId="401"/>
        </pc:sldMkLst>
        <pc:spChg chg="mod">
          <ac:chgData name="Aaron Cutshall" userId="57ea0039-4a6e-49fb-9a4c-475305caaddb" providerId="ADAL" clId="{04546574-9B09-471D-9EE2-1AD992E3BD8D}" dt="2023-03-17T21:42:01.578" v="5929" actId="6549"/>
          <ac:spMkLst>
            <pc:docMk/>
            <pc:sldMk cId="2657739247" sldId="401"/>
            <ac:spMk id="19" creationId="{00000000-0000-0000-0000-000000000000}"/>
          </ac:spMkLst>
        </pc:spChg>
      </pc:sldChg>
      <pc:sldChg chg="addSp delSp modSp add mod ord modAnim">
        <pc:chgData name="Aaron Cutshall" userId="57ea0039-4a6e-49fb-9a4c-475305caaddb" providerId="ADAL" clId="{04546574-9B09-471D-9EE2-1AD992E3BD8D}" dt="2023-04-21T22:54:49.476" v="8435"/>
        <pc:sldMkLst>
          <pc:docMk/>
          <pc:sldMk cId="214046899" sldId="402"/>
        </pc:sldMkLst>
        <pc:spChg chg="add mod">
          <ac:chgData name="Aaron Cutshall" userId="57ea0039-4a6e-49fb-9a4c-475305caaddb" providerId="ADAL" clId="{04546574-9B09-471D-9EE2-1AD992E3BD8D}" dt="2023-03-29T22:03:33.728" v="6117" actId="1076"/>
          <ac:spMkLst>
            <pc:docMk/>
            <pc:sldMk cId="214046899" sldId="402"/>
            <ac:spMk id="6" creationId="{E53ED940-2DC6-42A1-4456-BE2D1F23D16E}"/>
          </ac:spMkLst>
        </pc:spChg>
        <pc:spChg chg="add mod">
          <ac:chgData name="Aaron Cutshall" userId="57ea0039-4a6e-49fb-9a4c-475305caaddb" providerId="ADAL" clId="{04546574-9B09-471D-9EE2-1AD992E3BD8D}" dt="2023-03-29T22:03:33.728" v="6117" actId="1076"/>
          <ac:spMkLst>
            <pc:docMk/>
            <pc:sldMk cId="214046899" sldId="402"/>
            <ac:spMk id="7" creationId="{8005AF42-F73E-F215-86A0-424F90145ECF}"/>
          </ac:spMkLst>
        </pc:spChg>
        <pc:spChg chg="add mod">
          <ac:chgData name="Aaron Cutshall" userId="57ea0039-4a6e-49fb-9a4c-475305caaddb" providerId="ADAL" clId="{04546574-9B09-471D-9EE2-1AD992E3BD8D}" dt="2023-03-29T22:29:42.753" v="6170" actId="20577"/>
          <ac:spMkLst>
            <pc:docMk/>
            <pc:sldMk cId="214046899" sldId="402"/>
            <ac:spMk id="11" creationId="{B05AADD5-E9A8-A6AC-C73B-DD3A38DBE4AB}"/>
          </ac:spMkLst>
        </pc:spChg>
        <pc:spChg chg="add mod">
          <ac:chgData name="Aaron Cutshall" userId="57ea0039-4a6e-49fb-9a4c-475305caaddb" providerId="ADAL" clId="{04546574-9B09-471D-9EE2-1AD992E3BD8D}" dt="2023-03-29T22:29:49.653" v="6173" actId="6549"/>
          <ac:spMkLst>
            <pc:docMk/>
            <pc:sldMk cId="214046899" sldId="402"/>
            <ac:spMk id="13" creationId="{938766DC-451E-B105-4450-B627CDE5AF66}"/>
          </ac:spMkLst>
        </pc:spChg>
        <pc:spChg chg="add mod">
          <ac:chgData name="Aaron Cutshall" userId="57ea0039-4a6e-49fb-9a4c-475305caaddb" providerId="ADAL" clId="{04546574-9B09-471D-9EE2-1AD992E3BD8D}" dt="2023-03-29T22:05:35.672" v="6165" actId="404"/>
          <ac:spMkLst>
            <pc:docMk/>
            <pc:sldMk cId="214046899" sldId="402"/>
            <ac:spMk id="15" creationId="{09737391-FBDB-1652-C797-BC0AB0BA0F1B}"/>
          </ac:spMkLst>
        </pc:spChg>
        <pc:spChg chg="add mod">
          <ac:chgData name="Aaron Cutshall" userId="57ea0039-4a6e-49fb-9a4c-475305caaddb" providerId="ADAL" clId="{04546574-9B09-471D-9EE2-1AD992E3BD8D}" dt="2023-03-29T22:05:30.340" v="6163" actId="404"/>
          <ac:spMkLst>
            <pc:docMk/>
            <pc:sldMk cId="214046899" sldId="402"/>
            <ac:spMk id="16" creationId="{90E55607-EE68-5525-C846-B04DDF92607E}"/>
          </ac:spMkLst>
        </pc:spChg>
        <pc:spChg chg="mod">
          <ac:chgData name="Aaron Cutshall" userId="57ea0039-4a6e-49fb-9a4c-475305caaddb" providerId="ADAL" clId="{04546574-9B09-471D-9EE2-1AD992E3BD8D}" dt="2023-04-21T22:50:23.800" v="8409"/>
          <ac:spMkLst>
            <pc:docMk/>
            <pc:sldMk cId="214046899" sldId="402"/>
            <ac:spMk id="18" creationId="{00000000-0000-0000-0000-000000000000}"/>
          </ac:spMkLst>
        </pc:spChg>
        <pc:graphicFrameChg chg="add del mod">
          <ac:chgData name="Aaron Cutshall" userId="57ea0039-4a6e-49fb-9a4c-475305caaddb" providerId="ADAL" clId="{04546574-9B09-471D-9EE2-1AD992E3BD8D}" dt="2023-03-29T21:38:10.178" v="6054" actId="478"/>
          <ac:graphicFrameMkLst>
            <pc:docMk/>
            <pc:sldMk cId="214046899" sldId="402"/>
            <ac:graphicFrameMk id="2" creationId="{0271A3A1-1619-3BE8-58E4-A15D218CC1B5}"/>
          </ac:graphicFrameMkLst>
        </pc:graphicFrameChg>
        <pc:graphicFrameChg chg="add mod">
          <ac:chgData name="Aaron Cutshall" userId="57ea0039-4a6e-49fb-9a4c-475305caaddb" providerId="ADAL" clId="{04546574-9B09-471D-9EE2-1AD992E3BD8D}" dt="2023-04-21T22:54:49.476" v="8435"/>
          <ac:graphicFrameMkLst>
            <pc:docMk/>
            <pc:sldMk cId="214046899" sldId="402"/>
            <ac:graphicFrameMk id="3" creationId="{85BCFE9C-7705-2D4E-6016-AB5575F2DCB0}"/>
          </ac:graphicFrameMkLst>
        </pc:graphicFrameChg>
        <pc:picChg chg="del">
          <ac:chgData name="Aaron Cutshall" userId="57ea0039-4a6e-49fb-9a4c-475305caaddb" providerId="ADAL" clId="{04546574-9B09-471D-9EE2-1AD992E3BD8D}" dt="2023-03-29T21:37:06.141" v="6050" actId="478"/>
          <ac:picMkLst>
            <pc:docMk/>
            <pc:sldMk cId="214046899" sldId="402"/>
            <ac:picMk id="5" creationId="{06D22536-2A6F-C3E9-2697-0AFF8A37D14A}"/>
          </ac:picMkLst>
        </pc:picChg>
        <pc:cxnChg chg="add mod">
          <ac:chgData name="Aaron Cutshall" userId="57ea0039-4a6e-49fb-9a4c-475305caaddb" providerId="ADAL" clId="{04546574-9B09-471D-9EE2-1AD992E3BD8D}" dt="2023-03-29T22:03:33.728" v="6117" actId="1076"/>
          <ac:cxnSpMkLst>
            <pc:docMk/>
            <pc:sldMk cId="214046899" sldId="402"/>
            <ac:cxnSpMk id="9" creationId="{E3B9D89E-487A-B6EE-66CD-F6547B424704}"/>
          </ac:cxnSpMkLst>
        </pc:cxnChg>
        <pc:cxnChg chg="add mod">
          <ac:chgData name="Aaron Cutshall" userId="57ea0039-4a6e-49fb-9a4c-475305caaddb" providerId="ADAL" clId="{04546574-9B09-471D-9EE2-1AD992E3BD8D}" dt="2023-03-29T22:03:33.728" v="6117" actId="1076"/>
          <ac:cxnSpMkLst>
            <pc:docMk/>
            <pc:sldMk cId="214046899" sldId="402"/>
            <ac:cxnSpMk id="12" creationId="{66170D6D-DBCF-3040-9753-5530C0B136AD}"/>
          </ac:cxnSpMkLst>
        </pc:cxnChg>
        <pc:cxnChg chg="add mod">
          <ac:chgData name="Aaron Cutshall" userId="57ea0039-4a6e-49fb-9a4c-475305caaddb" providerId="ADAL" clId="{04546574-9B09-471D-9EE2-1AD992E3BD8D}" dt="2023-03-29T22:03:33.728" v="6117" actId="1076"/>
          <ac:cxnSpMkLst>
            <pc:docMk/>
            <pc:sldMk cId="214046899" sldId="402"/>
            <ac:cxnSpMk id="14" creationId="{F3505F0B-6731-CCE8-F330-AE1E2F3BEB59}"/>
          </ac:cxnSpMkLst>
        </pc:cxnChg>
      </pc:sldChg>
      <pc:sldChg chg="addSp delSp modSp add mod modAnim">
        <pc:chgData name="Aaron Cutshall" userId="57ea0039-4a6e-49fb-9a4c-475305caaddb" providerId="ADAL" clId="{04546574-9B09-471D-9EE2-1AD992E3BD8D}" dt="2023-04-21T22:56:19.384" v="8436"/>
        <pc:sldMkLst>
          <pc:docMk/>
          <pc:sldMk cId="3894711549" sldId="403"/>
        </pc:sldMkLst>
        <pc:spChg chg="add del mod">
          <ac:chgData name="Aaron Cutshall" userId="57ea0039-4a6e-49fb-9a4c-475305caaddb" providerId="ADAL" clId="{04546574-9B09-471D-9EE2-1AD992E3BD8D}" dt="2023-04-06T22:09:22.110" v="6936" actId="478"/>
          <ac:spMkLst>
            <pc:docMk/>
            <pc:sldMk cId="3894711549" sldId="403"/>
            <ac:spMk id="2" creationId="{172EF0F9-341D-6756-93B5-CD9066A5B6B3}"/>
          </ac:spMkLst>
        </pc:spChg>
        <pc:spChg chg="add del mod">
          <ac:chgData name="Aaron Cutshall" userId="57ea0039-4a6e-49fb-9a4c-475305caaddb" providerId="ADAL" clId="{04546574-9B09-471D-9EE2-1AD992E3BD8D}" dt="2023-04-06T22:09:24.161" v="6937" actId="478"/>
          <ac:spMkLst>
            <pc:docMk/>
            <pc:sldMk cId="3894711549" sldId="403"/>
            <ac:spMk id="3" creationId="{B3CE2154-BADA-72CD-36A9-A512677587A8}"/>
          </ac:spMkLst>
        </pc:spChg>
        <pc:spChg chg="add del mod">
          <ac:chgData name="Aaron Cutshall" userId="57ea0039-4a6e-49fb-9a4c-475305caaddb" providerId="ADAL" clId="{04546574-9B09-471D-9EE2-1AD992E3BD8D}" dt="2023-04-06T22:04:07.506" v="6907" actId="767"/>
          <ac:spMkLst>
            <pc:docMk/>
            <pc:sldMk cId="3894711549" sldId="403"/>
            <ac:spMk id="5" creationId="{11C2E6CB-8A6D-88C5-4ED3-9D1D565AEE09}"/>
          </ac:spMkLst>
        </pc:spChg>
        <pc:spChg chg="add del mod">
          <ac:chgData name="Aaron Cutshall" userId="57ea0039-4a6e-49fb-9a4c-475305caaddb" providerId="ADAL" clId="{04546574-9B09-471D-9EE2-1AD992E3BD8D}" dt="2023-04-06T22:04:28.704" v="6909" actId="767"/>
          <ac:spMkLst>
            <pc:docMk/>
            <pc:sldMk cId="3894711549" sldId="403"/>
            <ac:spMk id="6" creationId="{D4D28E3E-98DC-B40A-4676-AF7405CB9CE0}"/>
          </ac:spMkLst>
        </pc:spChg>
        <pc:spChg chg="mod">
          <ac:chgData name="Aaron Cutshall" userId="57ea0039-4a6e-49fb-9a4c-475305caaddb" providerId="ADAL" clId="{04546574-9B09-471D-9EE2-1AD992E3BD8D}" dt="2023-04-06T22:21:31.165" v="7622" actId="20577"/>
          <ac:spMkLst>
            <pc:docMk/>
            <pc:sldMk cId="3894711549" sldId="403"/>
            <ac:spMk id="19" creationId="{00000000-0000-0000-0000-000000000000}"/>
          </ac:spMkLst>
        </pc:spChg>
      </pc:sldChg>
      <pc:sldChg chg="modSp add mod modAnim">
        <pc:chgData name="Aaron Cutshall" userId="57ea0039-4a6e-49fb-9a4c-475305caaddb" providerId="ADAL" clId="{04546574-9B09-471D-9EE2-1AD992E3BD8D}" dt="2023-04-21T22:26:13.822" v="8313"/>
        <pc:sldMkLst>
          <pc:docMk/>
          <pc:sldMk cId="3266816735" sldId="404"/>
        </pc:sldMkLst>
        <pc:spChg chg="mod">
          <ac:chgData name="Aaron Cutshall" userId="57ea0039-4a6e-49fb-9a4c-475305caaddb" providerId="ADAL" clId="{04546574-9B09-471D-9EE2-1AD992E3BD8D}" dt="2023-04-06T22:52:00.544" v="8115" actId="108"/>
          <ac:spMkLst>
            <pc:docMk/>
            <pc:sldMk cId="3266816735" sldId="404"/>
            <ac:spMk id="2" creationId="{172EF0F9-341D-6756-93B5-CD9066A5B6B3}"/>
          </ac:spMkLst>
        </pc:spChg>
        <pc:spChg chg="mod">
          <ac:chgData name="Aaron Cutshall" userId="57ea0039-4a6e-49fb-9a4c-475305caaddb" providerId="ADAL" clId="{04546574-9B09-471D-9EE2-1AD992E3BD8D}" dt="2023-04-06T22:52:48.760" v="8116" actId="6549"/>
          <ac:spMkLst>
            <pc:docMk/>
            <pc:sldMk cId="3266816735" sldId="404"/>
            <ac:spMk id="3" creationId="{B3CE2154-BADA-72CD-36A9-A512677587A8}"/>
          </ac:spMkLst>
        </pc:spChg>
        <pc:spChg chg="mod">
          <ac:chgData name="Aaron Cutshall" userId="57ea0039-4a6e-49fb-9a4c-475305caaddb" providerId="ADAL" clId="{04546574-9B09-471D-9EE2-1AD992E3BD8D}" dt="2023-04-06T22:20:16.482" v="7596" actId="20577"/>
          <ac:spMkLst>
            <pc:docMk/>
            <pc:sldMk cId="3266816735" sldId="404"/>
            <ac:spMk id="19" creationId="{00000000-0000-0000-0000-000000000000}"/>
          </ac:spMkLst>
        </pc:spChg>
      </pc:sldChg>
      <pc:sldChg chg="addSp modSp add mod ord modAnim">
        <pc:chgData name="Aaron Cutshall" userId="57ea0039-4a6e-49fb-9a4c-475305caaddb" providerId="ADAL" clId="{04546574-9B09-471D-9EE2-1AD992E3BD8D}" dt="2023-04-21T22:48:50.777" v="8406"/>
        <pc:sldMkLst>
          <pc:docMk/>
          <pc:sldMk cId="1619100210" sldId="405"/>
        </pc:sldMkLst>
        <pc:spChg chg="add mod">
          <ac:chgData name="Aaron Cutshall" userId="57ea0039-4a6e-49fb-9a4c-475305caaddb" providerId="ADAL" clId="{04546574-9B09-471D-9EE2-1AD992E3BD8D}" dt="2023-04-06T22:51:39.801" v="8111" actId="108"/>
          <ac:spMkLst>
            <pc:docMk/>
            <pc:sldMk cId="1619100210" sldId="405"/>
            <ac:spMk id="2" creationId="{04DCFADE-A156-F2AD-0935-51C04F8F69E5}"/>
          </ac:spMkLst>
        </pc:spChg>
        <pc:spChg chg="mod">
          <ac:chgData name="Aaron Cutshall" userId="57ea0039-4a6e-49fb-9a4c-475305caaddb" providerId="ADAL" clId="{04546574-9B09-471D-9EE2-1AD992E3BD8D}" dt="2023-04-07T00:30:48.244" v="8141" actId="20577"/>
          <ac:spMkLst>
            <pc:docMk/>
            <pc:sldMk cId="1619100210" sldId="405"/>
            <ac:spMk id="19" creationId="{00000000-0000-0000-0000-000000000000}"/>
          </ac:spMkLst>
        </pc:spChg>
      </pc:sldChg>
    </pc:docChg>
  </pc:docChgLst>
  <pc:docChgLst>
    <pc:chgData name="Aaron Cutshall" userId="57ea0039-4a6e-49fb-9a4c-475305caaddb" providerId="ADAL" clId="{4C6F07D5-1261-411C-860F-B6B24F157311}"/>
    <pc:docChg chg="undo custSel addSld delSld modSld sldOrd">
      <pc:chgData name="Aaron Cutshall" userId="57ea0039-4a6e-49fb-9a4c-475305caaddb" providerId="ADAL" clId="{4C6F07D5-1261-411C-860F-B6B24F157311}" dt="2024-05-18T20:02:12.649" v="1457"/>
      <pc:docMkLst>
        <pc:docMk/>
      </pc:docMkLst>
      <pc:sldChg chg="del">
        <pc:chgData name="Aaron Cutshall" userId="57ea0039-4a6e-49fb-9a4c-475305caaddb" providerId="ADAL" clId="{4C6F07D5-1261-411C-860F-B6B24F157311}" dt="2024-05-14T22:45:30.518" v="0" actId="47"/>
        <pc:sldMkLst>
          <pc:docMk/>
          <pc:sldMk cId="0" sldId="256"/>
        </pc:sldMkLst>
      </pc:sldChg>
      <pc:sldChg chg="modAnim">
        <pc:chgData name="Aaron Cutshall" userId="57ea0039-4a6e-49fb-9a4c-475305caaddb" providerId="ADAL" clId="{4C6F07D5-1261-411C-860F-B6B24F157311}" dt="2024-05-18T19:59:01.298" v="1445"/>
        <pc:sldMkLst>
          <pc:docMk/>
          <pc:sldMk cId="1017100336" sldId="281"/>
        </pc:sldMkLst>
      </pc:sldChg>
      <pc:sldChg chg="modAnim">
        <pc:chgData name="Aaron Cutshall" userId="57ea0039-4a6e-49fb-9a4c-475305caaddb" providerId="ADAL" clId="{4C6F07D5-1261-411C-860F-B6B24F157311}" dt="2024-05-18T20:01:38.500" v="1455"/>
        <pc:sldMkLst>
          <pc:docMk/>
          <pc:sldMk cId="2821411439" sldId="301"/>
        </pc:sldMkLst>
      </pc:sldChg>
      <pc:sldChg chg="modSp mod modAnim">
        <pc:chgData name="Aaron Cutshall" userId="57ea0039-4a6e-49fb-9a4c-475305caaddb" providerId="ADAL" clId="{4C6F07D5-1261-411C-860F-B6B24F157311}" dt="2024-05-18T19:58:29.098" v="1442"/>
        <pc:sldMkLst>
          <pc:docMk/>
          <pc:sldMk cId="627141262" sldId="361"/>
        </pc:sldMkLst>
        <pc:spChg chg="mod">
          <ac:chgData name="Aaron Cutshall" userId="57ea0039-4a6e-49fb-9a4c-475305caaddb" providerId="ADAL" clId="{4C6F07D5-1261-411C-860F-B6B24F157311}" dt="2024-05-18T19:49:24.523" v="1423" actId="27636"/>
          <ac:spMkLst>
            <pc:docMk/>
            <pc:sldMk cId="627141262" sldId="361"/>
            <ac:spMk id="19" creationId="{00000000-0000-0000-0000-000000000000}"/>
          </ac:spMkLst>
        </pc:spChg>
      </pc:sldChg>
      <pc:sldChg chg="modSp">
        <pc:chgData name="Aaron Cutshall" userId="57ea0039-4a6e-49fb-9a4c-475305caaddb" providerId="ADAL" clId="{4C6F07D5-1261-411C-860F-B6B24F157311}" dt="2024-05-18T12:42:44.594" v="1409" actId="14826"/>
        <pc:sldMkLst>
          <pc:docMk/>
          <pc:sldMk cId="3993757878" sldId="418"/>
        </pc:sldMkLst>
        <pc:picChg chg="mod">
          <ac:chgData name="Aaron Cutshall" userId="57ea0039-4a6e-49fb-9a4c-475305caaddb" providerId="ADAL" clId="{4C6F07D5-1261-411C-860F-B6B24F157311}" dt="2024-05-18T12:42:44.594" v="1409" actId="14826"/>
          <ac:picMkLst>
            <pc:docMk/>
            <pc:sldMk cId="3993757878" sldId="418"/>
            <ac:picMk id="29" creationId="{B9A73D17-F98A-EABF-603B-36C010A4AD40}"/>
          </ac:picMkLst>
        </pc:picChg>
      </pc:sldChg>
      <pc:sldChg chg="modAnim">
        <pc:chgData name="Aaron Cutshall" userId="57ea0039-4a6e-49fb-9a4c-475305caaddb" providerId="ADAL" clId="{4C6F07D5-1261-411C-860F-B6B24F157311}" dt="2024-05-18T19:59:33.453" v="1447"/>
        <pc:sldMkLst>
          <pc:docMk/>
          <pc:sldMk cId="3036237854" sldId="419"/>
        </pc:sldMkLst>
      </pc:sldChg>
      <pc:sldChg chg="modSp modAnim">
        <pc:chgData name="Aaron Cutshall" userId="57ea0039-4a6e-49fb-9a4c-475305caaddb" providerId="ADAL" clId="{4C6F07D5-1261-411C-860F-B6B24F157311}" dt="2024-05-18T19:57:08.527" v="1435" actId="20577"/>
        <pc:sldMkLst>
          <pc:docMk/>
          <pc:sldMk cId="953177920" sldId="420"/>
        </pc:sldMkLst>
        <pc:spChg chg="mod">
          <ac:chgData name="Aaron Cutshall" userId="57ea0039-4a6e-49fb-9a4c-475305caaddb" providerId="ADAL" clId="{4C6F07D5-1261-411C-860F-B6B24F157311}" dt="2024-05-18T19:57:08.527" v="1435" actId="20577"/>
          <ac:spMkLst>
            <pc:docMk/>
            <pc:sldMk cId="953177920" sldId="420"/>
            <ac:spMk id="19" creationId="{174EB676-7D6E-B8FF-8160-233697650927}"/>
          </ac:spMkLst>
        </pc:spChg>
      </pc:sldChg>
      <pc:sldChg chg="modSp mod modAnim">
        <pc:chgData name="Aaron Cutshall" userId="57ea0039-4a6e-49fb-9a4c-475305caaddb" providerId="ADAL" clId="{4C6F07D5-1261-411C-860F-B6B24F157311}" dt="2024-05-18T19:57:56.233" v="1440"/>
        <pc:sldMkLst>
          <pc:docMk/>
          <pc:sldMk cId="2881817498" sldId="421"/>
        </pc:sldMkLst>
        <pc:spChg chg="mod">
          <ac:chgData name="Aaron Cutshall" userId="57ea0039-4a6e-49fb-9a4c-475305caaddb" providerId="ADAL" clId="{4C6F07D5-1261-411C-860F-B6B24F157311}" dt="2024-05-14T22:45:57.476" v="17" actId="20577"/>
          <ac:spMkLst>
            <pc:docMk/>
            <pc:sldMk cId="2881817498" sldId="421"/>
            <ac:spMk id="18" creationId="{BE11BA27-C32B-D4D4-A1C2-319CBD0F5D00}"/>
          </ac:spMkLst>
        </pc:spChg>
        <pc:spChg chg="mod">
          <ac:chgData name="Aaron Cutshall" userId="57ea0039-4a6e-49fb-9a4c-475305caaddb" providerId="ADAL" clId="{4C6F07D5-1261-411C-860F-B6B24F157311}" dt="2024-05-14T22:51:48.300" v="234" actId="14"/>
          <ac:spMkLst>
            <pc:docMk/>
            <pc:sldMk cId="2881817498" sldId="421"/>
            <ac:spMk id="19" creationId="{54AAB4CD-D261-C69C-B0EF-FF708678AB5C}"/>
          </ac:spMkLst>
        </pc:spChg>
      </pc:sldChg>
      <pc:sldChg chg="modSp mod">
        <pc:chgData name="Aaron Cutshall" userId="57ea0039-4a6e-49fb-9a4c-475305caaddb" providerId="ADAL" clId="{4C6F07D5-1261-411C-860F-B6B24F157311}" dt="2024-05-15T13:53:57.579" v="1275" actId="20577"/>
        <pc:sldMkLst>
          <pc:docMk/>
          <pc:sldMk cId="1371623532" sldId="422"/>
        </pc:sldMkLst>
        <pc:spChg chg="mod">
          <ac:chgData name="Aaron Cutshall" userId="57ea0039-4a6e-49fb-9a4c-475305caaddb" providerId="ADAL" clId="{4C6F07D5-1261-411C-860F-B6B24F157311}" dt="2024-05-15T13:53:57.579" v="1275" actId="20577"/>
          <ac:spMkLst>
            <pc:docMk/>
            <pc:sldMk cId="1371623532" sldId="422"/>
            <ac:spMk id="2" creationId="{4E644181-7B76-9084-DCA7-53429583B2E3}"/>
          </ac:spMkLst>
        </pc:spChg>
      </pc:sldChg>
      <pc:sldChg chg="modSp mod modAnim">
        <pc:chgData name="Aaron Cutshall" userId="57ea0039-4a6e-49fb-9a4c-475305caaddb" providerId="ADAL" clId="{4C6F07D5-1261-411C-860F-B6B24F157311}" dt="2024-05-18T20:00:39.071" v="1453"/>
        <pc:sldMkLst>
          <pc:docMk/>
          <pc:sldMk cId="2396991841" sldId="423"/>
        </pc:sldMkLst>
        <pc:spChg chg="mod">
          <ac:chgData name="Aaron Cutshall" userId="57ea0039-4a6e-49fb-9a4c-475305caaddb" providerId="ADAL" clId="{4C6F07D5-1261-411C-860F-B6B24F157311}" dt="2024-05-14T23:17:21.531" v="624"/>
          <ac:spMkLst>
            <pc:docMk/>
            <pc:sldMk cId="2396991841" sldId="423"/>
            <ac:spMk id="18" creationId="{A5C49B7D-F262-3F72-B479-5A7BD70DEE29}"/>
          </ac:spMkLst>
        </pc:spChg>
        <pc:spChg chg="mod">
          <ac:chgData name="Aaron Cutshall" userId="57ea0039-4a6e-49fb-9a4c-475305caaddb" providerId="ADAL" clId="{4C6F07D5-1261-411C-860F-B6B24F157311}" dt="2024-05-14T23:16:31.743" v="620" actId="27636"/>
          <ac:spMkLst>
            <pc:docMk/>
            <pc:sldMk cId="2396991841" sldId="423"/>
            <ac:spMk id="19" creationId="{794EE63F-CF34-4143-B68F-514D5E1A6D87}"/>
          </ac:spMkLst>
        </pc:spChg>
      </pc:sldChg>
      <pc:sldChg chg="modSp mod modAnim">
        <pc:chgData name="Aaron Cutshall" userId="57ea0039-4a6e-49fb-9a4c-475305caaddb" providerId="ADAL" clId="{4C6F07D5-1261-411C-860F-B6B24F157311}" dt="2024-05-15T13:04:34.594" v="1259" actId="20577"/>
        <pc:sldMkLst>
          <pc:docMk/>
          <pc:sldMk cId="456510065" sldId="424"/>
        </pc:sldMkLst>
        <pc:spChg chg="mod">
          <ac:chgData name="Aaron Cutshall" userId="57ea0039-4a6e-49fb-9a4c-475305caaddb" providerId="ADAL" clId="{4C6F07D5-1261-411C-860F-B6B24F157311}" dt="2024-05-14T23:17:43.042" v="625"/>
          <ac:spMkLst>
            <pc:docMk/>
            <pc:sldMk cId="456510065" sldId="424"/>
            <ac:spMk id="18" creationId="{895A472D-593E-41ED-276A-E3F83861D444}"/>
          </ac:spMkLst>
        </pc:spChg>
        <pc:spChg chg="mod">
          <ac:chgData name="Aaron Cutshall" userId="57ea0039-4a6e-49fb-9a4c-475305caaddb" providerId="ADAL" clId="{4C6F07D5-1261-411C-860F-B6B24F157311}" dt="2024-05-15T13:04:15.565" v="1243"/>
          <ac:spMkLst>
            <pc:docMk/>
            <pc:sldMk cId="456510065" sldId="424"/>
            <ac:spMk id="19" creationId="{D47495F0-5617-4813-8349-CB5D35CBEE7F}"/>
          </ac:spMkLst>
        </pc:spChg>
        <pc:graphicFrameChg chg="mod modGraphic">
          <ac:chgData name="Aaron Cutshall" userId="57ea0039-4a6e-49fb-9a4c-475305caaddb" providerId="ADAL" clId="{4C6F07D5-1261-411C-860F-B6B24F157311}" dt="2024-05-15T13:04:34.594" v="1259" actId="20577"/>
          <ac:graphicFrameMkLst>
            <pc:docMk/>
            <pc:sldMk cId="456510065" sldId="424"/>
            <ac:graphicFrameMk id="2" creationId="{572760D8-973E-4FC5-A343-BB1148C6D355}"/>
          </ac:graphicFrameMkLst>
        </pc:graphicFrameChg>
      </pc:sldChg>
      <pc:sldChg chg="modSp mod">
        <pc:chgData name="Aaron Cutshall" userId="57ea0039-4a6e-49fb-9a4c-475305caaddb" providerId="ADAL" clId="{4C6F07D5-1261-411C-860F-B6B24F157311}" dt="2024-05-15T13:54:14.708" v="1281" actId="20577"/>
        <pc:sldMkLst>
          <pc:docMk/>
          <pc:sldMk cId="254809928" sldId="425"/>
        </pc:sldMkLst>
        <pc:spChg chg="mod">
          <ac:chgData name="Aaron Cutshall" userId="57ea0039-4a6e-49fb-9a4c-475305caaddb" providerId="ADAL" clId="{4C6F07D5-1261-411C-860F-B6B24F157311}" dt="2024-05-15T13:54:14.708" v="1281" actId="20577"/>
          <ac:spMkLst>
            <pc:docMk/>
            <pc:sldMk cId="254809928" sldId="425"/>
            <ac:spMk id="2" creationId="{A4038E33-7969-2DF4-FF39-3AF35BB35724}"/>
          </ac:spMkLst>
        </pc:spChg>
      </pc:sldChg>
      <pc:sldChg chg="modSp mod">
        <pc:chgData name="Aaron Cutshall" userId="57ea0039-4a6e-49fb-9a4c-475305caaddb" providerId="ADAL" clId="{4C6F07D5-1261-411C-860F-B6B24F157311}" dt="2024-05-15T13:59:50.110" v="1408" actId="20577"/>
        <pc:sldMkLst>
          <pc:docMk/>
          <pc:sldMk cId="3857195315" sldId="426"/>
        </pc:sldMkLst>
        <pc:spChg chg="mod">
          <ac:chgData name="Aaron Cutshall" userId="57ea0039-4a6e-49fb-9a4c-475305caaddb" providerId="ADAL" clId="{4C6F07D5-1261-411C-860F-B6B24F157311}" dt="2024-05-15T13:59:50.110" v="1408" actId="20577"/>
          <ac:spMkLst>
            <pc:docMk/>
            <pc:sldMk cId="3857195315" sldId="426"/>
            <ac:spMk id="2" creationId="{DE9834B8-566F-0ACB-B12E-1FD19E7354D5}"/>
          </ac:spMkLst>
        </pc:spChg>
      </pc:sldChg>
      <pc:sldChg chg="del">
        <pc:chgData name="Aaron Cutshall" userId="57ea0039-4a6e-49fb-9a4c-475305caaddb" providerId="ADAL" clId="{4C6F07D5-1261-411C-860F-B6B24F157311}" dt="2024-05-15T00:00:55.352" v="1034" actId="2696"/>
        <pc:sldMkLst>
          <pc:docMk/>
          <pc:sldMk cId="3325076242" sldId="427"/>
        </pc:sldMkLst>
      </pc:sldChg>
      <pc:sldChg chg="del">
        <pc:chgData name="Aaron Cutshall" userId="57ea0039-4a6e-49fb-9a4c-475305caaddb" providerId="ADAL" clId="{4C6F07D5-1261-411C-860F-B6B24F157311}" dt="2024-05-14T23:16:59.453" v="622" actId="47"/>
        <pc:sldMkLst>
          <pc:docMk/>
          <pc:sldMk cId="2652101389" sldId="429"/>
        </pc:sldMkLst>
      </pc:sldChg>
      <pc:sldChg chg="modAnim">
        <pc:chgData name="Aaron Cutshall" userId="57ea0039-4a6e-49fb-9a4c-475305caaddb" providerId="ADAL" clId="{4C6F07D5-1261-411C-860F-B6B24F157311}" dt="2024-05-18T20:02:12.649" v="1457"/>
        <pc:sldMkLst>
          <pc:docMk/>
          <pc:sldMk cId="1207977401" sldId="433"/>
        </pc:sldMkLst>
      </pc:sldChg>
      <pc:sldChg chg="add del">
        <pc:chgData name="Aaron Cutshall" userId="57ea0039-4a6e-49fb-9a4c-475305caaddb" providerId="ADAL" clId="{4C6F07D5-1261-411C-860F-B6B24F157311}" dt="2024-05-14T23:17:03.129" v="623" actId="47"/>
        <pc:sldMkLst>
          <pc:docMk/>
          <pc:sldMk cId="1159203991" sldId="434"/>
        </pc:sldMkLst>
      </pc:sldChg>
      <pc:sldChg chg="modSp add mod ord">
        <pc:chgData name="Aaron Cutshall" userId="57ea0039-4a6e-49fb-9a4c-475305caaddb" providerId="ADAL" clId="{4C6F07D5-1261-411C-860F-B6B24F157311}" dt="2024-05-15T13:58:47.973" v="1388" actId="20577"/>
        <pc:sldMkLst>
          <pc:docMk/>
          <pc:sldMk cId="2568683764" sldId="434"/>
        </pc:sldMkLst>
        <pc:spChg chg="mod">
          <ac:chgData name="Aaron Cutshall" userId="57ea0039-4a6e-49fb-9a4c-475305caaddb" providerId="ADAL" clId="{4C6F07D5-1261-411C-860F-B6B24F157311}" dt="2024-05-15T13:58:47.973" v="1388" actId="20577"/>
          <ac:spMkLst>
            <pc:docMk/>
            <pc:sldMk cId="2568683764" sldId="434"/>
            <ac:spMk id="2" creationId="{DE9834B8-566F-0ACB-B12E-1FD19E7354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D03D2-0DEB-4CB2-92CB-8591D0C9C17B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B352-3D04-4E96-8FB2-3EBBD48C1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9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33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C958A-0E98-61EC-2E88-AD3ECC30D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AA8C6-C716-FB3A-2CB1-8BFB886FB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486E9-E2A5-75EF-6FF5-3DA597C8B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FCED1-FE7E-0842-E544-B571AA00D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0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2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1C-3EF1-1ACA-0BE6-EC77F9797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7C3DF-1F54-9275-432A-43123D052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70119-75BE-3E0B-E7A4-CCFA2FBB0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79F0F-642F-C7CB-38E6-EF0FF3EAF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98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ABE47-4E75-E242-F9AB-78F4F0AD3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45AA1-339F-8E6D-78D0-150D71C1D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EF85D-524D-803A-66D0-4D2EF6D54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5747C-EB48-DAE3-B279-299827427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ABE47-4E75-E242-F9AB-78F4F0AD3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45AA1-339F-8E6D-78D0-150D71C1D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EF85D-524D-803A-66D0-4D2EF6D54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5747C-EB48-DAE3-B279-299827427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4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660D7-F308-E1F0-8701-FCE51DB18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E5715-A0CF-3CE7-931A-8DD51AEC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AB27A-CDC9-292B-38FD-F7D90669B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E4532-88FE-6AB2-8765-711E7D405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1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21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9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A2A7-C12E-C42D-6EF4-89A912180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63B62D-6DED-671B-9F43-4F0B03099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0DE0A-D195-7377-67C1-6B7407B2E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AA76-291D-63DD-D1D8-10A0AA02B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6A67-2600-CA4B-7422-E03599E41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EE25B-3A6A-A0A2-91F8-5DA907779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942FA0-76ED-050E-704B-D58724D07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04AF1-1CC9-F755-2C4E-C70D8EB84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98312-FD7A-5D74-E57B-085E214E6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B57B7-F9B9-C150-DF16-FB21AE0F3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1D0E2-41DC-35F1-6900-7C344E2A0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CE3AC-69D4-A0D0-24E5-0523D80970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09DCB-AE4F-58FB-B285-FC4EAAC02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7BB09-BE4C-4B37-6293-4EEB81141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34DB7-F1E3-B7B0-5A26-C3CA29363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7F64-5026-4571-0521-7A294DAED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6BEB1-B4D6-69AD-4B8E-B04C89FA0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5521F-DF19-1381-E9B2-EA9DAAC6F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F4E49-F010-200D-0CAB-F17C64516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ECBD4-C1BF-F2ED-F6BD-1E00BFEDA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B352-3D04-4E96-8FB2-3EBBD48C1D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7D4B-F826-4630-96E9-627035A4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11D3B-8883-4F97-ACA2-141E40DC8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2C72-7B55-496A-A1CF-929D452A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D9CE-977F-4921-9049-B957E7C9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8445-F9A6-4F23-A90F-12F31C29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7B8C-B150-43A1-8F3C-32C0157C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4CAFC-7BA3-4661-8A64-9C865E79F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1E00-ECB1-4EDB-9F34-44A6A9D2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DCC5-C236-4915-9DCA-B7D455B7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97085-9427-4FEF-92BC-BFEE08FF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E25DF-14E2-4EDF-8C4B-2A67CB885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B96AD-DD80-4049-8E80-9716F262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5F2B-3CBB-4219-AFA9-85C95080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D8A3-5A49-4763-A857-D119B742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ACEA-B288-41AF-8187-996F0432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9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352987-A6C6-4AB3-B772-385792178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088" y="1190623"/>
            <a:ext cx="5133975" cy="3019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buNone/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70292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478380D-D919-413D-A1CF-750C128580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64" y="1662008"/>
            <a:ext cx="5293875" cy="31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F497-F33A-4034-81B4-E4BD68CC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33BC3-CFA0-47A2-A681-C690C84A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8C58-FA53-45AE-83D4-94D71847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BA6A7-60C2-42F7-831D-7C76F638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6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8FAC-5B2A-4E13-B1BC-3B885212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7B7C-F0F1-493F-A3AD-1E1B8C6B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5712-418C-4AD0-8F3F-4DA11F68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C42F-C2CF-42E3-B104-64F266BF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80F9D-3D21-458A-AD5B-7D474C45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1D78-AE66-4EB0-B773-E76FB2D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68A74-C469-4AC2-8DF9-BE77DB39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EC1-F071-4DA4-BB2B-B0A7149B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BC22-0FBB-4213-941F-71B881EF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7CA6-4CC6-4414-93B5-1A1AA8CB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2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4B86-2FD1-4C29-8F74-8C31CB4D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DB97-F9A9-474B-BB10-54C694BBC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6093F-68FE-49C5-BD7E-669C77105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D9DCC-5FB9-4971-A781-0E9C0C84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43C04-A0CF-49D3-A2FB-D8042E5D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9D271-29BA-4191-934B-4362315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1C74-9066-4DF0-8317-C5673489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0A343-8A18-4A62-9346-E26A7E79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A65F7-55AC-4E29-B43E-CA70F8225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511B3-66DB-4D68-9CCF-FC076BD30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A1B26-93BA-4AED-81D4-DA65441AB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B8FB2-A22D-4A66-A838-C0477EF1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38E9-F57F-4592-B0C1-0E355F6A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EEC7C-D571-4558-AAAD-9406E6E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F497-F33A-4034-81B4-E4BD68CC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33BC3-CFA0-47A2-A681-C690C84A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8C58-FA53-45AE-83D4-94D71847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BA6A7-60C2-42F7-831D-7C76F638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6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A839E-0CA4-4060-86D8-DBB30B2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9F15F-FC8F-40CC-B8FD-B30B05FD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2FD54-01A8-4E30-B504-E06CAF8F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EFD5-223B-4D6B-9FCA-359B8ECA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D8C4-3306-4EBE-954B-1883707C8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DB4E9-5EDC-4497-AD00-9015D3B06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BFDBE-2217-42F1-A98A-39E1184C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FAE43-A342-4B97-8801-1768230D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57F8-D8B2-458F-BE02-D41FF954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533C-2166-4330-B0FC-C7342824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45A3A-C194-4E89-A05D-C2DB49BFF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BE26-0EFA-452C-AC21-F5597DB7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864F0-F08F-4674-8FA9-6549734E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17763-42C0-44BA-ADD8-6E3913D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7C04D-0C02-4F1D-A0D7-D91F5B10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5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FA1B7-90AD-4447-9D0A-65B1740F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8080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75E69-B4EF-48F7-9A07-C94B36EA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27088"/>
            <a:ext cx="9936421" cy="460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2333-5AE7-4969-814F-B16E8C7B3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86B1-74E3-4A74-8F73-E33F6B60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6437-DB45-41FB-B644-9A9D4C6F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8F0E5-F4CD-4CC1-932C-7D5D4A9A46BA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847A41-D51C-4D11-977C-5D6EBDB9756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728455" y="5932148"/>
            <a:ext cx="723468" cy="4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1" r:id="rId13"/>
    <p:sldLayoutId id="2147483656" r:id="rId14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FA1B7-90AD-4447-9D0A-65B1740F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8080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75E69-B4EF-48F7-9A07-C94B36EA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27088"/>
            <a:ext cx="9936421" cy="460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2333-5AE7-4969-814F-B16E8C7B3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E86B1-74E3-4A74-8F73-E33F6B60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2023, SQL RV - All Rights Reserved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6437-DB45-41FB-B644-9A9D4C6F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8F0E5-F4CD-4CC1-932C-7D5D4A9A46BA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847A41-D51C-4D11-977C-5D6EBDB975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8455" y="5932148"/>
            <a:ext cx="723468" cy="4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sldNum="0"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rv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mooring.com/portals/0/Images/om_requestdemo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qlmag.com/t-sql/t-sql-foundations-thinking-sets" TargetMode="External"/><Relationship Id="rId7" Type="http://schemas.openxmlformats.org/officeDocument/2006/relationships/hyperlink" Target="https://www.simple-talk.com/sql/performance/writing-efficient-sql-set-based-speed-phreaker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acthelp.com/2013/02/write-sql-queries-in-set-based-approach.html" TargetMode="External"/><Relationship Id="rId5" Type="http://schemas.openxmlformats.org/officeDocument/2006/relationships/hyperlink" Target="http://sqlmag.com/t-sql/programming-sql-set-based-way" TargetMode="External"/><Relationship Id="rId4" Type="http://schemas.openxmlformats.org/officeDocument/2006/relationships/hyperlink" Target="http://weblogs.sqlteam.com/jeffs/archive/2007/04/30/thinking-set-based-or-not.asp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4.wmf"/><Relationship Id="rId9" Type="http://schemas.openxmlformats.org/officeDocument/2006/relationships/image" Target="../media/image1.JP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he2womancrusade.com/2015/12/09/stand-out-2/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in/sqlrv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blogs.msdn.com/b/mssmallbiz/archive/2015/07/07/i-m-giving-away-millions-of-free-microsoft-ebooks-again-including-windows-10-windows-8-1-windows-8-windows-7-office-2013-office-365-sharepoint-2013-dynamics-crm-powershell-exchange-server-lync-2013-system-center-azure-clo.aspx" TargetMode="External"/><Relationship Id="rId7" Type="http://schemas.openxmlformats.org/officeDocument/2006/relationships/hyperlink" Target="https://twitter.com/sqlrv" TargetMode="Externa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9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twitter.com/ancutshall" TargetMode="External"/><Relationship Id="rId11" Type="http://schemas.openxmlformats.org/officeDocument/2006/relationships/hyperlink" Target="https://www.youtube.com/@sqlrv" TargetMode="External"/><Relationship Id="rId5" Type="http://schemas.openxmlformats.org/officeDocument/2006/relationships/hyperlink" Target="http://www.sentryone.com/sql-server-books/" TargetMode="External"/><Relationship Id="rId15" Type="http://schemas.openxmlformats.org/officeDocument/2006/relationships/image" Target="../media/image23.png"/><Relationship Id="rId10" Type="http://schemas.openxmlformats.org/officeDocument/2006/relationships/hyperlink" Target="http://www.sqlrv.com/" TargetMode="External"/><Relationship Id="rId4" Type="http://schemas.openxmlformats.org/officeDocument/2006/relationships/hyperlink" Target="http://www.red-gate.com/community/books/" TargetMode="External"/><Relationship Id="rId9" Type="http://schemas.openxmlformats.org/officeDocument/2006/relationships/hyperlink" Target="mailto:aaron@sqlrv.com" TargetMode="External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udrey_Hepbur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How to Change SQL from Procedural to Set-Based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8"/>
            <a:ext cx="10799762" cy="1282682"/>
          </a:xfrm>
        </p:spPr>
        <p:txBody>
          <a:bodyPr/>
          <a:lstStyle/>
          <a:p>
            <a:r>
              <a:rPr lang="en-US" sz="4800" b="1" dirty="0"/>
              <a:t>Aaron N. Cutshall, DHA, MSHI, ACHE</a:t>
            </a:r>
          </a:p>
          <a:p>
            <a:r>
              <a:rPr lang="en-US" sz="3600" b="1" dirty="0"/>
              <a:t>SQL RV </a:t>
            </a:r>
            <a:r>
              <a:rPr lang="en-US" sz="3200" dirty="0">
                <a:hlinkClick r:id="rId2"/>
              </a:rPr>
              <a:t>http://www.sqlrv.com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9F07-EE64-ADF5-12CC-6DF6BDF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95A472D-593E-41ED-276A-E3F83861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String Split Scenario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47495F0-5617-4813-8349-CB5D35C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600" dirty="0"/>
              <a:t>String: ‘A&lt;&gt;BC&lt;&gt;DEF&lt;&gt;GHIJ&lt;&gt;KLMNO’</a:t>
            </a:r>
          </a:p>
          <a:p>
            <a:pPr marL="571500" indent="-571500"/>
            <a:r>
              <a:rPr lang="en-US" sz="3600" dirty="0"/>
              <a:t>Delimiter: ‘&lt;&gt;’:</a:t>
            </a:r>
          </a:p>
          <a:p>
            <a:pPr marL="571500" indent="-571500"/>
            <a:endParaRPr lang="en-US" sz="3600" dirty="0"/>
          </a:p>
          <a:p>
            <a:pPr marL="571500" indent="-571500"/>
            <a:endParaRPr lang="en-US" sz="3600" dirty="0"/>
          </a:p>
          <a:p>
            <a:pPr marL="571500" indent="-571500"/>
            <a:endParaRPr lang="en-US" sz="3600" dirty="0"/>
          </a:p>
          <a:p>
            <a:pPr marL="571500" indent="-571500"/>
            <a:endParaRPr lang="en-US" sz="3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0574E6-FAE9-7841-631D-A5A69BC132CE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2760D8-973E-4FC5-A343-BB1148C6D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40366"/>
              </p:ext>
            </p:extLst>
          </p:nvPr>
        </p:nvGraphicFramePr>
        <p:xfrm>
          <a:off x="1074115" y="2484524"/>
          <a:ext cx="1645936" cy="220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77">
                  <a:extLst>
                    <a:ext uri="{9D8B030D-6E8A-4147-A177-3AD203B41FA5}">
                      <a16:colId xmlns:a16="http://schemas.microsoft.com/office/drawing/2014/main" val="4107026097"/>
                    </a:ext>
                  </a:extLst>
                </a:gridCol>
                <a:gridCol w="1070659">
                  <a:extLst>
                    <a:ext uri="{9D8B030D-6E8A-4147-A177-3AD203B41FA5}">
                      <a16:colId xmlns:a16="http://schemas.microsoft.com/office/drawing/2014/main" val="4201559578"/>
                    </a:ext>
                  </a:extLst>
                </a:gridCol>
              </a:tblGrid>
              <a:tr h="31471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6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95166"/>
                  </a:ext>
                </a:extLst>
              </a:tr>
              <a:tr h="37590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1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GHIJ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4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KLMNO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33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51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E57BC-33F6-6A58-053D-B565A604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4F33998-B649-16A4-9340-CFA91800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6" y="345010"/>
            <a:ext cx="10800912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A Procedural Method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356DA4-818E-050A-8B9E-B51B9C22571B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644181-7B76-9084-DCA7-53429583B2E3}"/>
              </a:ext>
            </a:extLst>
          </p:cNvPr>
          <p:cNvSpPr txBox="1"/>
          <p:nvPr/>
        </p:nvSpPr>
        <p:spPr>
          <a:xfrm>
            <a:off x="360125" y="1237129"/>
            <a:ext cx="108009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Multi-Statement Table-Valued Function -- While Loop method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mstvfw_String_Split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@Delimiter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RETURNS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[value]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@ind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@n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SET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@ind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@String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a-D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@ind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@ind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a-D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@String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@ind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@ind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a-D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@ind 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a-DK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@String</a:t>
            </a:r>
            <a:r>
              <a:rPr lang="da-DK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da-DK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INSERT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@Result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END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7162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6" y="345010"/>
            <a:ext cx="10800912" cy="80806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400" b="1" dirty="0"/>
              <a:t>Recursive CTE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indent="-571500"/>
            <a:r>
              <a:rPr lang="en-US" sz="3600" dirty="0"/>
              <a:t>Makes calls to itself as a hidden loop</a:t>
            </a:r>
          </a:p>
          <a:p>
            <a:pPr marL="1003508" lvl="1" indent="-571500">
              <a:lnSpc>
                <a:spcPct val="110000"/>
              </a:lnSpc>
            </a:pPr>
            <a:r>
              <a:rPr lang="en-US" sz="3222" dirty="0"/>
              <a:t>Processes through each level of recursion</a:t>
            </a:r>
          </a:p>
          <a:p>
            <a:pPr marL="1003508" lvl="1" indent="-571500">
              <a:lnSpc>
                <a:spcPct val="100000"/>
              </a:lnSpc>
            </a:pPr>
            <a:r>
              <a:rPr lang="en-US" sz="3222" dirty="0"/>
              <a:t>Requires 3x+ the resources of a simple while-loop</a:t>
            </a:r>
          </a:p>
          <a:p>
            <a:pPr marL="1003508" lvl="1" indent="-571500">
              <a:lnSpc>
                <a:spcPct val="100000"/>
              </a:lnSpc>
            </a:pPr>
            <a:r>
              <a:rPr lang="en-US" sz="3222" dirty="0"/>
              <a:t>Each loop requires the results of the previous loop</a:t>
            </a:r>
          </a:p>
          <a:p>
            <a:pPr marL="1003508" lvl="1" indent="-571500">
              <a:lnSpc>
                <a:spcPct val="100000"/>
              </a:lnSpc>
            </a:pPr>
            <a:r>
              <a:rPr lang="en-US" sz="3222" dirty="0"/>
              <a:t>Can lock up a server if max levels of recursion are ignored</a:t>
            </a:r>
          </a:p>
          <a:p>
            <a:pPr indent="-571500"/>
            <a:r>
              <a:rPr lang="en-US" sz="3600" dirty="0"/>
              <a:t>Instead, use a simple while loop</a:t>
            </a:r>
          </a:p>
          <a:p>
            <a:pPr marL="1003508" lvl="1" indent="-571500">
              <a:lnSpc>
                <a:spcPct val="100000"/>
              </a:lnSpc>
            </a:pPr>
            <a:r>
              <a:rPr lang="en-US" sz="3200" dirty="0"/>
              <a:t>Only one pass per level of recursion is needed</a:t>
            </a:r>
          </a:p>
          <a:p>
            <a:pPr marL="1003508" lvl="1" indent="-571500">
              <a:lnSpc>
                <a:spcPct val="100000"/>
              </a:lnSpc>
            </a:pPr>
            <a:r>
              <a:rPr lang="en-US" sz="3200" dirty="0"/>
              <a:t>Results can be more easily preserved between levels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A24033-BEF8-97DD-79C5-8A446E1C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2023, SQL RV -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BDFC-714F-F7A4-1463-AC3458CA0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216952B-8154-9DEE-F517-DBEAA830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5" y="345010"/>
            <a:ext cx="10800237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A Recursive Method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C4C5B-C0C4-82AE-29D9-D975A96DFD84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038E33-7969-2DF4-FF39-3AF35BB35724}"/>
              </a:ext>
            </a:extLst>
          </p:cNvPr>
          <p:cNvSpPr txBox="1"/>
          <p:nvPr/>
        </p:nvSpPr>
        <p:spPr>
          <a:xfrm>
            <a:off x="360125" y="1237129"/>
            <a:ext cx="11060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Inline Table-Valued Function -- Recursive method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itvfr_String_Split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@Delimiter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RETURNS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WITH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cte_Split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SELECT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UNION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SELECT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FROM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cte_Split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WHERE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endpos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SELECT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FF00FF"/>
                </a:solidFill>
                <a:latin typeface="Consolas" panose="020B0609020204030204" pitchFamily="49" charset="0"/>
              </a:rPr>
              <a:t>            SUBSTRING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stpos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FF00FF"/>
                </a:solidFill>
                <a:latin typeface="Consolas" panose="020B0609020204030204" pitchFamily="49" charset="0"/>
              </a:rPr>
              <a:t>NULLIF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endpos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stpos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[value]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FROM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cte_Split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480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8546F-AAFD-8C7A-C7F3-A3738044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FF6AAB0-4D07-5905-7957-3804B73B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5" y="345010"/>
            <a:ext cx="10800237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A Set-Based Method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8D33E5-CF2C-AB18-479E-EC836FCC6A9B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9834B8-566F-0ACB-B12E-1FD19E7354D5}"/>
              </a:ext>
            </a:extLst>
          </p:cNvPr>
          <p:cNvSpPr txBox="1"/>
          <p:nvPr/>
        </p:nvSpPr>
        <p:spPr>
          <a:xfrm>
            <a:off x="360125" y="1237129"/>
            <a:ext cx="10800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Inline Table-Valued Function -- Tally method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itvft_String_Split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@Delimiter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RETURNS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WITH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cte_e1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)),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-- 16 records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cte_e2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cte_e1 a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cte_e1 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-- 16^2 or 256 records (16*16)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cte_e4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cte_e2 a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cte_e2 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-- 16^4 or 65,536 records (256*256)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cte_e8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cte_e4 a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cte_e4 b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-- 16^8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cte_or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4,294,967,296 records (65,536*65,536)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cte_segment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SELECT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UNION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SELECT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FROM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cte_e8</a:t>
            </a:r>
          </a:p>
          <a:p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WHERE  </a:t>
            </a:r>
            <a:r>
              <a:rPr lang="pt-BR" sz="12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@Delimiter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SELECT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[Id]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          SUBSTRING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[Data]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FROM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cte_segment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6868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8546F-AAFD-8C7A-C7F3-A3738044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FF6AAB0-4D07-5905-7957-3804B73B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5" y="345010"/>
            <a:ext cx="10800237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A Set-Based Method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8D33E5-CF2C-AB18-479E-EC836FCC6A9B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9834B8-566F-0ACB-B12E-1FD19E7354D5}"/>
              </a:ext>
            </a:extLst>
          </p:cNvPr>
          <p:cNvSpPr txBox="1"/>
          <p:nvPr/>
        </p:nvSpPr>
        <p:spPr>
          <a:xfrm>
            <a:off x="360125" y="1237129"/>
            <a:ext cx="108009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Inline Table-Valued Function --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Generate_Series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itvft_String_Split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@Delimiter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RETURNS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WITH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cte_segment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SELECT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UNION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SELECT 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FROM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GENERATE_SERIES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WHERE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@Delimiter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@Delimiter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    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SELECT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          SUBSTRING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@String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LEAD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))-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dlen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spos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[value]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FROM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cte_segment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5719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E181-9337-A1B9-2923-54DA1369D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319388A7-BBA8-8E52-C95E-4E63FBDE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6" y="345010"/>
            <a:ext cx="10800912" cy="808063"/>
          </a:xfrm>
        </p:spPr>
        <p:txBody>
          <a:bodyPr/>
          <a:lstStyle/>
          <a:p>
            <a:r>
              <a:rPr lang="en-US" sz="4400" b="1" dirty="0"/>
              <a:t>Table Function Demo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F19502-3E7B-A6CF-DF4D-E8A3A80747F7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5FFBC4-BED9-2DA2-F9B3-481ABEBF4648}"/>
              </a:ext>
            </a:extLst>
          </p:cNvPr>
          <p:cNvSpPr txBox="1"/>
          <p:nvPr/>
        </p:nvSpPr>
        <p:spPr>
          <a:xfrm>
            <a:off x="5525366" y="5693227"/>
            <a:ext cx="46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credit</a:t>
            </a:r>
            <a:endParaRPr lang="en-US" sz="800" dirty="0"/>
          </a:p>
        </p:txBody>
      </p:sp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CB1F46A7-5015-9D78-AECF-8B3C2554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94" y="1480456"/>
            <a:ext cx="4212771" cy="421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0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6" y="345010"/>
            <a:ext cx="10800912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Migration Tips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600" dirty="0"/>
              <a:t>Look for ways to eliminate loops</a:t>
            </a:r>
          </a:p>
          <a:p>
            <a:pPr marL="1003508" lvl="1" indent="-571500"/>
            <a:r>
              <a:rPr lang="en-US" sz="3222" dirty="0"/>
              <a:t>Remember that recursion is an expensive loop</a:t>
            </a:r>
          </a:p>
          <a:p>
            <a:pPr marL="1003508" lvl="1" indent="-571500"/>
            <a:r>
              <a:rPr lang="en-US" sz="3222" dirty="0"/>
              <a:t>The function </a:t>
            </a:r>
            <a:r>
              <a:rPr lang="en-US" sz="3222" dirty="0" err="1"/>
              <a:t>generate_series</a:t>
            </a:r>
            <a:r>
              <a:rPr lang="en-US" sz="3222" dirty="0"/>
              <a:t> is your friend!</a:t>
            </a:r>
          </a:p>
          <a:p>
            <a:pPr marL="1003508" lvl="1" indent="-571500"/>
            <a:r>
              <a:rPr lang="en-US" sz="3222" dirty="0"/>
              <a:t>Multiple rows is how set-based queries work</a:t>
            </a:r>
          </a:p>
          <a:p>
            <a:pPr marL="571500" indent="-571500"/>
            <a:r>
              <a:rPr lang="en-US" sz="3600" dirty="0"/>
              <a:t>Reduce/Eliminate variable usage</a:t>
            </a:r>
          </a:p>
          <a:p>
            <a:pPr marL="1003508" lvl="1" indent="-571500"/>
            <a:r>
              <a:rPr lang="en-US" sz="3222" dirty="0"/>
              <a:t>Capture as output columns from the query</a:t>
            </a:r>
          </a:p>
          <a:p>
            <a:pPr marL="1003508" lvl="1" indent="-571500"/>
            <a:r>
              <a:rPr lang="en-US" sz="3222" dirty="0"/>
              <a:t>Make use of sub-queries if needed for additional transformations</a:t>
            </a:r>
          </a:p>
          <a:p>
            <a:pPr marL="571500" indent="-571500"/>
            <a:r>
              <a:rPr lang="en-US" sz="3600" dirty="0"/>
              <a:t>Consolidate multiple statements </a:t>
            </a:r>
            <a:r>
              <a:rPr lang="en-US" sz="3600"/>
              <a:t>where possible</a:t>
            </a:r>
            <a:endParaRPr lang="en-US" sz="3600" dirty="0"/>
          </a:p>
          <a:p>
            <a:pPr marL="571500" indent="-571500"/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6" y="345010"/>
            <a:ext cx="10800912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Closing Thoughts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 lnSpcReduction="10000"/>
          </a:bodyPr>
          <a:lstStyle/>
          <a:p>
            <a:pPr marL="571500" indent="-571500"/>
            <a:r>
              <a:rPr lang="en-US" sz="3600" dirty="0"/>
              <a:t>Procedural programming is not set-based</a:t>
            </a:r>
          </a:p>
          <a:p>
            <a:pPr marL="1003508" lvl="1" indent="-571500"/>
            <a:r>
              <a:rPr lang="en-US" sz="3222" dirty="0"/>
              <a:t>Intended for greater control over processing</a:t>
            </a:r>
          </a:p>
          <a:p>
            <a:pPr marL="1003508" lvl="1" indent="-571500"/>
            <a:r>
              <a:rPr lang="en-US" sz="3222"/>
              <a:t>Uses loops</a:t>
            </a:r>
            <a:r>
              <a:rPr lang="en-US" sz="3222" dirty="0"/>
              <a:t>, recursion, and string-based manipulation</a:t>
            </a:r>
          </a:p>
          <a:p>
            <a:pPr marL="1003508" lvl="1" indent="-571500"/>
            <a:r>
              <a:rPr lang="en-US" sz="3222" dirty="0"/>
              <a:t>Better with small amounts of data at a time</a:t>
            </a:r>
          </a:p>
          <a:p>
            <a:pPr marL="571500" indent="-571500"/>
            <a:r>
              <a:rPr lang="en-US" sz="3600" dirty="0"/>
              <a:t>Relational database engines are set-based</a:t>
            </a:r>
          </a:p>
          <a:p>
            <a:pPr marL="1003508" lvl="1" indent="-571500"/>
            <a:r>
              <a:rPr lang="en-US" sz="3222" dirty="0"/>
              <a:t>More efficient when processing large data sets</a:t>
            </a:r>
          </a:p>
          <a:p>
            <a:pPr marL="1003508" lvl="1" indent="-571500"/>
            <a:r>
              <a:rPr lang="en-US" sz="3222" dirty="0"/>
              <a:t>Can generate dynamic and efficient execution plans</a:t>
            </a:r>
          </a:p>
          <a:p>
            <a:pPr marL="1003508" lvl="1" indent="-571500"/>
            <a:r>
              <a:rPr lang="en-US" sz="3222" dirty="0"/>
              <a:t>Outperforms procedural processing with large data sets</a:t>
            </a:r>
          </a:p>
          <a:p>
            <a:pPr marL="1003508" lvl="1" indent="-571500"/>
            <a:r>
              <a:rPr lang="en-US" sz="3222" dirty="0"/>
              <a:t>Unfortunately, not everything can be done as a set</a:t>
            </a:r>
          </a:p>
          <a:p>
            <a:pPr marL="571500" indent="-571500"/>
            <a:r>
              <a:rPr lang="en-US" sz="3600" b="1" i="1" u="sng" dirty="0"/>
              <a:t>Use the right tool for the right job!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9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Helpful Resources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571500" indent="-571500"/>
            <a:r>
              <a:rPr lang="da-DK" sz="3200" dirty="0"/>
              <a:t>Understanding set-based logic</a:t>
            </a:r>
          </a:p>
          <a:p>
            <a:pPr marL="1147527" lvl="1" indent="-571500"/>
            <a:r>
              <a:rPr lang="da-DK" sz="2800" dirty="0">
                <a:hlinkClick r:id="rId3"/>
              </a:rPr>
              <a:t>http://sqlmag.com/t-sql/t-sql-foundations-thinking-sets</a:t>
            </a:r>
            <a:endParaRPr lang="da-DK" sz="2800" dirty="0"/>
          </a:p>
          <a:p>
            <a:pPr marL="1147527" lvl="1" indent="-571500"/>
            <a:r>
              <a:rPr lang="da-DK" sz="2800" dirty="0">
                <a:hlinkClick r:id="rId4"/>
              </a:rPr>
              <a:t>http://weblogs.sqlteam.com/jeffs/archive/2007/04/30/thinking-set-based-or-not.aspx</a:t>
            </a:r>
            <a:endParaRPr lang="da-DK" sz="2800" dirty="0"/>
          </a:p>
          <a:p>
            <a:pPr marL="571500" indent="-571500"/>
            <a:r>
              <a:rPr lang="en-US" sz="3200" dirty="0"/>
              <a:t>Converting procedural code to set-based</a:t>
            </a:r>
          </a:p>
          <a:p>
            <a:pPr marL="1147527" lvl="1" indent="-571500"/>
            <a:r>
              <a:rPr lang="en-US" sz="2800" dirty="0">
                <a:hlinkClick r:id="rId5"/>
              </a:rPr>
              <a:t>http://sqlmag.com/t-sql/programming-sql-set-based-way</a:t>
            </a:r>
            <a:endParaRPr lang="en-US" sz="2800" dirty="0"/>
          </a:p>
          <a:p>
            <a:pPr marL="1147527" lvl="1" indent="-571500"/>
            <a:r>
              <a:rPr lang="en-US" sz="2800" dirty="0">
                <a:hlinkClick r:id="rId6"/>
              </a:rPr>
              <a:t>http://www.exacthelp.com/2013/02/write-sql-queries-in-set-based-approach.html</a:t>
            </a:r>
            <a:endParaRPr lang="en-US" sz="2800" dirty="0"/>
          </a:p>
          <a:p>
            <a:pPr marL="1147527" lvl="1" indent="-571500"/>
            <a:r>
              <a:rPr lang="en-US" sz="2800" dirty="0">
                <a:hlinkClick r:id="rId7"/>
              </a:rPr>
              <a:t>https://www.simple-talk.com/sql/performance/writing-efficient-sql-set-based-speed-phreakery/</a:t>
            </a:r>
            <a:endParaRPr lang="en-US" sz="2800" dirty="0"/>
          </a:p>
          <a:p>
            <a:pPr marL="1003508" lvl="1" indent="-571500"/>
            <a:endParaRPr lang="en-US" dirty="0"/>
          </a:p>
          <a:p>
            <a:pPr marL="571500" indent="-571500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6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17992" y="1285073"/>
            <a:ext cx="3227786" cy="139175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038" y="345010"/>
            <a:ext cx="10861144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Just who is this guy?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1038" y="1080363"/>
            <a:ext cx="10861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j00787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93714" y="2619952"/>
            <a:ext cx="1328468" cy="322238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20691" y="2270025"/>
            <a:ext cx="281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Enterprise Data Architect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2" y="3405270"/>
            <a:ext cx="108192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3533" y="4919002"/>
            <a:ext cx="131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B.S.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4450" y="4919002"/>
            <a:ext cx="156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M.S.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Systems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52" y="3533332"/>
            <a:ext cx="1258425" cy="1348313"/>
          </a:xfrm>
          <a:prstGeom prst="rect">
            <a:avLst/>
          </a:prstGeom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3405270"/>
            <a:ext cx="1129667" cy="148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64260" y="4919002"/>
            <a:ext cx="145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M.S.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Informatics</a:t>
            </a:r>
          </a:p>
        </p:txBody>
      </p:sp>
      <p:sp>
        <p:nvSpPr>
          <p:cNvPr id="15" name="24-Point Star 14"/>
          <p:cNvSpPr/>
          <p:nvPr/>
        </p:nvSpPr>
        <p:spPr>
          <a:xfrm>
            <a:off x="6975478" y="3278181"/>
            <a:ext cx="2834143" cy="2656644"/>
          </a:xfrm>
          <a:prstGeom prst="star2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Lucida Handwriting" panose="03010101010101010101" pitchFamily="66" charset="0"/>
              </a:rPr>
              <a:t>35+</a:t>
            </a:r>
          </a:p>
          <a:p>
            <a:pPr algn="ctr"/>
            <a:r>
              <a:rPr lang="en-US" sz="2400" dirty="0">
                <a:latin typeface="Lucida Handwriting" panose="03010101010101010101" pitchFamily="66" charset="0"/>
              </a:rPr>
              <a:t>Years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08892" y="2257560"/>
            <a:ext cx="274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Speaker – various events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386230-5020-4F31-BC9E-B9E122821F9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304536" y="3489891"/>
            <a:ext cx="1377376" cy="13917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DD321D-6554-4C8C-A1D1-C63ECD628BD6}"/>
              </a:ext>
            </a:extLst>
          </p:cNvPr>
          <p:cNvSpPr txBox="1"/>
          <p:nvPr/>
        </p:nvSpPr>
        <p:spPr>
          <a:xfrm>
            <a:off x="5347744" y="4881645"/>
            <a:ext cx="156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of Healthcare Administration</a:t>
            </a:r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A13A432E-DCD5-4D40-800F-EE965D6E8A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087" y="1296951"/>
            <a:ext cx="1680245" cy="9881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350924-E65C-47D7-8635-31B9EFDC342A}"/>
              </a:ext>
            </a:extLst>
          </p:cNvPr>
          <p:cNvSpPr txBox="1"/>
          <p:nvPr/>
        </p:nvSpPr>
        <p:spPr>
          <a:xfrm>
            <a:off x="458087" y="2290696"/>
            <a:ext cx="168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RV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AA4531-93E7-4149-DB17-FE7600E5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475099-183D-43EF-3757-C1172F365AE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908892" y="1895855"/>
            <a:ext cx="565805" cy="325338"/>
          </a:xfrm>
          <a:prstGeom prst="rect">
            <a:avLst/>
          </a:prstGeom>
        </p:spPr>
      </p:pic>
      <p:pic>
        <p:nvPicPr>
          <p:cNvPr id="8" name="Picture 2" descr="Canvas Logo">
            <a:extLst>
              <a:ext uri="{FF2B5EF4-FFF2-40B4-BE49-F238E27FC236}">
                <a16:creationId xmlns:a16="http://schemas.microsoft.com/office/drawing/2014/main" id="{94AC2D55-0BB3-5ADB-B31D-FFA1DB04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99" y="1296952"/>
            <a:ext cx="1755685" cy="43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Brand pgconforg">
            <a:extLst>
              <a:ext uri="{FF2B5EF4-FFF2-40B4-BE49-F238E27FC236}">
                <a16:creationId xmlns:a16="http://schemas.microsoft.com/office/drawing/2014/main" id="{24A3D281-2FE2-C06B-45ED-D8D1ADDA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550" y="1584638"/>
            <a:ext cx="890724" cy="89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ECD7BB77-5C36-2ADB-CFF0-9D8DDFF8EC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278" y="1772243"/>
            <a:ext cx="668292" cy="471025"/>
          </a:xfrm>
          <a:prstGeom prst="rect">
            <a:avLst/>
          </a:prstGeom>
        </p:spPr>
      </p:pic>
      <p:pic>
        <p:nvPicPr>
          <p:cNvPr id="27" name="Picture 26" descr="A blue and grey logo&#10;&#10;Description automatically generated">
            <a:extLst>
              <a:ext uri="{FF2B5EF4-FFF2-40B4-BE49-F238E27FC236}">
                <a16:creationId xmlns:a16="http://schemas.microsoft.com/office/drawing/2014/main" id="{C130986B-18D9-EFC5-EC86-CF4F9541D4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7332" y="1642367"/>
            <a:ext cx="808063" cy="808063"/>
          </a:xfrm>
          <a:prstGeom prst="rect">
            <a:avLst/>
          </a:prstGeom>
        </p:spPr>
      </p:pic>
      <p:pic>
        <p:nvPicPr>
          <p:cNvPr id="25" name="Picture 24" descr="A red and black logo&#10;&#10;Description automatically generated">
            <a:extLst>
              <a:ext uri="{FF2B5EF4-FFF2-40B4-BE49-F238E27FC236}">
                <a16:creationId xmlns:a16="http://schemas.microsoft.com/office/drawing/2014/main" id="{B098DCEE-09C0-6ED3-8A45-39280DB408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9296" y="1296951"/>
            <a:ext cx="741668" cy="3613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9A73D17-F98A-EABF-603B-36C010A4AD4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390830" y="1165518"/>
            <a:ext cx="803844" cy="10708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8D8A788-7B09-2A8B-7DF6-C29BE8740807}"/>
              </a:ext>
            </a:extLst>
          </p:cNvPr>
          <p:cNvSpPr txBox="1"/>
          <p:nvPr/>
        </p:nvSpPr>
        <p:spPr>
          <a:xfrm>
            <a:off x="6199980" y="2252888"/>
            <a:ext cx="122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Since 2023</a:t>
            </a:r>
          </a:p>
        </p:txBody>
      </p:sp>
    </p:spTree>
    <p:extLst>
      <p:ext uri="{BB962C8B-B14F-4D97-AF65-F5344CB8AC3E}">
        <p14:creationId xmlns:p14="http://schemas.microsoft.com/office/powerpoint/2010/main" val="39937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4" grpId="0"/>
      <p:bldP spid="15" grpId="0" animBg="1"/>
      <p:bldP spid="17" grpId="0"/>
      <p:bldP spid="20" grpId="0"/>
      <p:bldP spid="22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0208" y="345010"/>
            <a:ext cx="10800072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Thanks to our Sponsors!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711EAA-ACAF-4586-BCA6-2BA46D316DAC}"/>
              </a:ext>
            </a:extLst>
          </p:cNvPr>
          <p:cNvSpPr/>
          <p:nvPr/>
        </p:nvSpPr>
        <p:spPr>
          <a:xfrm>
            <a:off x="360208" y="1153783"/>
            <a:ext cx="108007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Without them, we wouldn’t be here!!</a:t>
            </a:r>
          </a:p>
        </p:txBody>
      </p:sp>
      <p:pic>
        <p:nvPicPr>
          <p:cNvPr id="7" name="Picture 6" descr="Many different kinds of donuts&#10;&#10;Description automatically generated">
            <a:extLst>
              <a:ext uri="{FF2B5EF4-FFF2-40B4-BE49-F238E27FC236}">
                <a16:creationId xmlns:a16="http://schemas.microsoft.com/office/drawing/2014/main" id="{D4266246-D1D5-4914-B6BD-314644BD1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4060" y="2150498"/>
            <a:ext cx="7142318" cy="38425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F54DA8-419A-41FA-93C4-C6E15EE09E99}"/>
              </a:ext>
            </a:extLst>
          </p:cNvPr>
          <p:cNvCxnSpPr/>
          <p:nvPr/>
        </p:nvCxnSpPr>
        <p:spPr>
          <a:xfrm>
            <a:off x="360208" y="1080397"/>
            <a:ext cx="10800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06E9A9-036E-276B-848F-21E5B2A4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</p:spPr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982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060933" y="1197777"/>
            <a:ext cx="6459555" cy="469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1038" y="345010"/>
            <a:ext cx="10861144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Questions &amp; Comments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1038" y="1080363"/>
            <a:ext cx="10861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541" y="1378724"/>
            <a:ext cx="5812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BONUS:</a:t>
            </a:r>
          </a:p>
          <a:p>
            <a:r>
              <a:rPr lang="en-US" sz="2000" dirty="0"/>
              <a:t>A </a:t>
            </a:r>
            <a:r>
              <a:rPr lang="en-US" sz="2000" b="1" dirty="0"/>
              <a:t>TON</a:t>
            </a:r>
            <a:r>
              <a:rPr lang="en-US" sz="2000" dirty="0"/>
              <a:t> of free eBooks from </a:t>
            </a:r>
            <a:r>
              <a:rPr lang="en-US" sz="2000" dirty="0">
                <a:hlinkClick r:id="rId3"/>
              </a:rPr>
              <a:t>Microsoft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RedGate</a:t>
            </a:r>
            <a:r>
              <a:rPr lang="en-US" sz="2000" dirty="0"/>
              <a:t> and </a:t>
            </a:r>
            <a:r>
              <a:rPr lang="en-US" sz="2000" dirty="0" err="1">
                <a:hlinkClick r:id="rId5"/>
              </a:rPr>
              <a:t>SentryOne</a:t>
            </a:r>
            <a:r>
              <a:rPr lang="en-US" sz="2000" dirty="0"/>
              <a:t>!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4541" y="2600414"/>
            <a:ext cx="5812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PRESENTATION FEEDBACK: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Your thoughts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 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this event even more valuable!!!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004FA-DCC1-48DD-A1CC-F8A9E1BB46C1}"/>
              </a:ext>
            </a:extLst>
          </p:cNvPr>
          <p:cNvSpPr txBox="1"/>
          <p:nvPr/>
        </p:nvSpPr>
        <p:spPr>
          <a:xfrm>
            <a:off x="564541" y="4013058"/>
            <a:ext cx="27835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Aaron N. Cutshall</a:t>
            </a:r>
          </a:p>
          <a:p>
            <a:pPr marL="357840"/>
            <a:endParaRPr lang="en-US" sz="800" dirty="0">
              <a:hlinkClick r:id="rId6"/>
            </a:endParaRPr>
          </a:p>
          <a:p>
            <a:pPr marL="357840"/>
            <a:r>
              <a:rPr lang="en-US" sz="1400" dirty="0">
                <a:hlinkClick r:id="rId7"/>
              </a:rPr>
              <a:t>@</a:t>
            </a:r>
            <a:r>
              <a:rPr lang="en-US" sz="1400" dirty="0" err="1">
                <a:hlinkClick r:id="rId7"/>
              </a:rPr>
              <a:t>sqlrv</a:t>
            </a:r>
            <a:endParaRPr lang="en-US" sz="1400" dirty="0"/>
          </a:p>
          <a:p>
            <a:pPr marL="357840"/>
            <a:endParaRPr lang="en-US" sz="800" dirty="0"/>
          </a:p>
          <a:p>
            <a:pPr marL="357840"/>
            <a:r>
              <a:rPr lang="en-US" sz="1400" dirty="0">
                <a:hlinkClick r:id="rId8"/>
              </a:rPr>
              <a:t>www.linkedin.com/in/sqlrv</a:t>
            </a:r>
            <a:endParaRPr lang="en-US" sz="1400" dirty="0"/>
          </a:p>
          <a:p>
            <a:pPr marL="357840"/>
            <a:endParaRPr lang="en-US" sz="800" dirty="0">
              <a:hlinkClick r:id="rId9"/>
            </a:endParaRPr>
          </a:p>
          <a:p>
            <a:pPr marL="357840"/>
            <a:r>
              <a:rPr lang="en-US" sz="1400" dirty="0">
                <a:hlinkClick r:id="rId9"/>
              </a:rPr>
              <a:t>aaron@sqlrv.com</a:t>
            </a:r>
            <a:endParaRPr lang="en-US" sz="1400" dirty="0"/>
          </a:p>
          <a:p>
            <a:pPr marL="357840"/>
            <a:endParaRPr lang="en-US" sz="800" dirty="0"/>
          </a:p>
          <a:p>
            <a:pPr marL="357840"/>
            <a:r>
              <a:rPr lang="en-US" sz="1400" dirty="0">
                <a:hlinkClick r:id="rId10"/>
              </a:rPr>
              <a:t>www.sqlrv.com</a:t>
            </a:r>
            <a:endParaRPr lang="en-US" sz="1400" dirty="0"/>
          </a:p>
          <a:p>
            <a:pPr marL="357840"/>
            <a:endParaRPr lang="en-US" sz="700" dirty="0">
              <a:hlinkClick r:id="rId11"/>
            </a:endParaRPr>
          </a:p>
          <a:p>
            <a:pPr marL="357840"/>
            <a:r>
              <a:rPr lang="en-US" sz="1400" dirty="0">
                <a:hlinkClick r:id="rId11"/>
              </a:rPr>
              <a:t>www.youtube.com/@sqlrv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2F4D06-271D-41B8-910E-E6798D03E9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2" y="5198718"/>
            <a:ext cx="300165" cy="296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358B68-6943-42B4-92E9-7C75B1DFF00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1" y="4536588"/>
            <a:ext cx="300165" cy="297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E6DCE6-B76E-4FBB-B762-4C9639C4BBA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1" y="4868940"/>
            <a:ext cx="300165" cy="30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653C8-7208-4B2C-8F23-2457C86434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4" y="5522798"/>
            <a:ext cx="299219" cy="2964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786A09-797F-4CBE-B28C-28F5D7B10547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641951" y="5859647"/>
            <a:ext cx="299219" cy="2536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446F83-0FEF-CF32-F047-FA409A170517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316357" y="3861329"/>
            <a:ext cx="2367720" cy="236772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150D-7D9A-CDEB-D294-169F0442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SQL RV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0610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0125" y="345010"/>
            <a:ext cx="10800237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Something to consider…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244548" y="4374778"/>
            <a:ext cx="10916490" cy="1675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Nothing is impossible. The word itself says, “I’m possible.”</a:t>
            </a:r>
          </a:p>
          <a:p>
            <a:pPr marL="0" indent="0">
              <a:buNone/>
            </a:pPr>
            <a:r>
              <a:rPr lang="en-US" dirty="0"/>
              <a:t>-- Audrey Hepburn, British Actress, 1929-1993</a:t>
            </a:r>
            <a:endParaRPr lang="en-US" b="1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81342" y="1831384"/>
            <a:ext cx="1727488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8086" y="3974649"/>
            <a:ext cx="460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credit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8938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59450" y="345010"/>
            <a:ext cx="10800000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200" dirty="0"/>
              <a:t>Procedural vs Set: What’s the big deal?</a:t>
            </a:r>
          </a:p>
          <a:p>
            <a:pPr marL="1003508" lvl="1" indent="-571500"/>
            <a:r>
              <a:rPr lang="en-US" sz="2822" dirty="0"/>
              <a:t>How Procedural Processing Works</a:t>
            </a:r>
          </a:p>
          <a:p>
            <a:pPr marL="1003508" lvl="1" indent="-571500"/>
            <a:r>
              <a:rPr lang="en-US" sz="2822" dirty="0"/>
              <a:t>How Set-Based Processing Works</a:t>
            </a:r>
          </a:p>
          <a:p>
            <a:pPr marL="571500" indent="-571500"/>
            <a:r>
              <a:rPr lang="en-US" sz="3200" dirty="0"/>
              <a:t>String Split Example</a:t>
            </a:r>
          </a:p>
          <a:p>
            <a:pPr marL="1003508" lvl="1" indent="-571500"/>
            <a:r>
              <a:rPr lang="en-US" sz="2822" dirty="0"/>
              <a:t>The Scenario</a:t>
            </a:r>
          </a:p>
          <a:p>
            <a:pPr marL="1003508" lvl="1" indent="-571500"/>
            <a:r>
              <a:rPr lang="en-US" sz="2822" dirty="0"/>
              <a:t>A Procedural Method</a:t>
            </a:r>
          </a:p>
          <a:p>
            <a:pPr marL="1003508" lvl="1" indent="-571500"/>
            <a:r>
              <a:rPr lang="en-US" sz="2822" dirty="0"/>
              <a:t>A Recursive Method</a:t>
            </a:r>
          </a:p>
          <a:p>
            <a:pPr marL="1003508" lvl="1" indent="-571500"/>
            <a:r>
              <a:rPr lang="en-US" sz="2822" dirty="0"/>
              <a:t>A Set-Based Method</a:t>
            </a:r>
          </a:p>
          <a:p>
            <a:pPr marL="1003508" lvl="1" indent="-571500"/>
            <a:r>
              <a:rPr lang="en-US" sz="2822" dirty="0"/>
              <a:t>An Enhanced Set-Based Method</a:t>
            </a:r>
          </a:p>
          <a:p>
            <a:pPr marL="571500" indent="-5715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Closing Thoughts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59450" y="345010"/>
            <a:ext cx="10800000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Procedural vs Set: What’s the big deal?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 fontScale="92500" lnSpcReduction="10000"/>
          </a:bodyPr>
          <a:lstStyle/>
          <a:p>
            <a:pPr marL="571500" indent="-571500"/>
            <a:r>
              <a:rPr lang="en-US" sz="3600" dirty="0"/>
              <a:t>Procedural (or Object-Oriented) processing</a:t>
            </a:r>
          </a:p>
          <a:p>
            <a:pPr marL="1003508" lvl="1" indent="-571500"/>
            <a:r>
              <a:rPr lang="en-US" sz="3222" dirty="0"/>
              <a:t>Data is very abstract</a:t>
            </a:r>
          </a:p>
          <a:p>
            <a:pPr marL="1435517" lvl="2" indent="-571500"/>
            <a:r>
              <a:rPr lang="en-US" sz="2844" dirty="0"/>
              <a:t>Structure or organization of the data is unimportant</a:t>
            </a:r>
          </a:p>
          <a:p>
            <a:pPr marL="1435517" lvl="2" indent="-571500"/>
            <a:r>
              <a:rPr lang="en-US" sz="2844" dirty="0"/>
              <a:t>Separated by different layers of abstraction</a:t>
            </a:r>
          </a:p>
          <a:p>
            <a:pPr marL="1003508" lvl="1" indent="-571500"/>
            <a:r>
              <a:rPr lang="en-US" sz="3222" dirty="0"/>
              <a:t>Concerned with what to do and how to do it</a:t>
            </a:r>
          </a:p>
          <a:p>
            <a:pPr marL="1435517" lvl="2" indent="-571500"/>
            <a:r>
              <a:rPr lang="en-US" sz="2844" dirty="0"/>
              <a:t>Step-by-step</a:t>
            </a:r>
          </a:p>
          <a:p>
            <a:pPr marL="1435517" lvl="2" indent="-571500"/>
            <a:r>
              <a:rPr lang="en-US" sz="2844" dirty="0"/>
              <a:t>Statements, Loops, Object manipulation, etc.</a:t>
            </a:r>
          </a:p>
          <a:p>
            <a:pPr marL="1435517" lvl="2" indent="-571500"/>
            <a:r>
              <a:rPr lang="en-US" sz="2844" dirty="0"/>
              <a:t>Different logic paths depending upon data attributes</a:t>
            </a:r>
          </a:p>
          <a:p>
            <a:pPr marL="1435517" lvl="2" indent="-571500"/>
            <a:r>
              <a:rPr lang="en-US" sz="2844" dirty="0"/>
              <a:t>Record by record processing (RBAR)</a:t>
            </a:r>
          </a:p>
          <a:p>
            <a:pPr marL="1003508" lvl="1" indent="-571500"/>
            <a:r>
              <a:rPr lang="en-US" sz="3222" dirty="0"/>
              <a:t>Provides total control</a:t>
            </a:r>
          </a:p>
          <a:p>
            <a:pPr marL="1435517" lvl="2" indent="-571500"/>
            <a:r>
              <a:rPr lang="en-US" sz="2844" dirty="0"/>
              <a:t>You know exactly what it will do</a:t>
            </a:r>
          </a:p>
          <a:p>
            <a:pPr marL="1435517" lvl="2" indent="-571500"/>
            <a:r>
              <a:rPr lang="en-US" sz="2844" dirty="0"/>
              <a:t>Execution method will be consistent every time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B32CB-CAEF-0FFD-8156-6CCB188C7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5314FFB-D4BC-B0FD-B601-9915FE42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Procedural vs Set: What’s the big deal?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45A45D4-60E5-5F7A-C9D2-27C88E17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600" dirty="0"/>
              <a:t>Set-based processing</a:t>
            </a:r>
          </a:p>
          <a:p>
            <a:pPr marL="1003508" lvl="1" indent="-571500"/>
            <a:r>
              <a:rPr lang="en-US" sz="3222" dirty="0"/>
              <a:t>Describes what should be done</a:t>
            </a:r>
          </a:p>
          <a:p>
            <a:pPr marL="1435517" lvl="2" indent="-571500"/>
            <a:r>
              <a:rPr lang="en-US" sz="2844" dirty="0"/>
              <a:t>Indicates the operation</a:t>
            </a:r>
          </a:p>
          <a:p>
            <a:pPr marL="1435517" lvl="2" indent="-571500"/>
            <a:r>
              <a:rPr lang="en-US" sz="2844" dirty="0"/>
              <a:t>Identifies the conditions</a:t>
            </a:r>
          </a:p>
          <a:p>
            <a:pPr marL="1003508" lvl="1" indent="-571500"/>
            <a:r>
              <a:rPr lang="en-US" sz="3222" dirty="0"/>
              <a:t>Allows the engine to determine an optimal method to obtain results based upon:</a:t>
            </a:r>
          </a:p>
          <a:p>
            <a:pPr marL="1435517" lvl="2" indent="-571500"/>
            <a:r>
              <a:rPr lang="en-US" sz="2844" dirty="0"/>
              <a:t>Data structure, organization, and volume</a:t>
            </a:r>
          </a:p>
          <a:p>
            <a:pPr marL="1435517" lvl="2" indent="-571500"/>
            <a:r>
              <a:rPr lang="en-US" sz="2844" dirty="0"/>
              <a:t>Statistics from previous runs</a:t>
            </a:r>
          </a:p>
          <a:p>
            <a:pPr marL="1003508" lvl="1" indent="-571500"/>
            <a:r>
              <a:rPr lang="en-US" sz="3222" dirty="0"/>
              <a:t>Frees developer from mechanical/specific details</a:t>
            </a:r>
          </a:p>
          <a:p>
            <a:pPr marL="1003508" lvl="1" indent="-571500"/>
            <a:r>
              <a:rPr lang="en-US" sz="3222" dirty="0"/>
              <a:t>Allows for changing conditions without altering query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620339-7F44-2999-A179-0B0CBB881DA4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3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5188D-91A7-088E-019A-50387CC0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0ECFE888-B2C8-2A0D-C324-03FC51A0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Procedural vs Set: What’s the big deal?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74EB676-7D6E-B8FF-8160-233697650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 lnSpcReduction="10000"/>
          </a:bodyPr>
          <a:lstStyle/>
          <a:p>
            <a:pPr marL="571500" indent="-571500"/>
            <a:r>
              <a:rPr lang="en-US" sz="3600" dirty="0"/>
              <a:t>Set-based processing:</a:t>
            </a:r>
          </a:p>
          <a:p>
            <a:pPr marL="1003508" lvl="1" indent="-571500"/>
            <a:r>
              <a:rPr lang="en-US" sz="3222" dirty="0"/>
              <a:t>RDBMS is optimized to select or manipulate record sets as a whole (often at the expense of procedural operations)</a:t>
            </a:r>
          </a:p>
          <a:p>
            <a:pPr marL="1003508" lvl="1" indent="-571500"/>
            <a:r>
              <a:rPr lang="en-US" sz="3222" dirty="0"/>
              <a:t>Requires a paradigm shift from HOW to do something to WHAT you want to do.</a:t>
            </a:r>
          </a:p>
          <a:p>
            <a:pPr marL="1003508" lvl="1" indent="-571500"/>
            <a:r>
              <a:rPr lang="en-US" sz="3222" dirty="0"/>
              <a:t>Challenges you to consider what may be happening under the hood.</a:t>
            </a:r>
          </a:p>
          <a:p>
            <a:pPr marL="1003508" lvl="1" indent="-571500"/>
            <a:r>
              <a:rPr lang="en-US" sz="3222" dirty="0"/>
              <a:t>“Stop thinking about what you want to do to a row.  Instead, think about what you want to do to a column.” – Jeff Moden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12EC17-B54A-C111-8D97-D2E8E7823E33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9470-8F7F-B5F3-0314-BB92470B1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E11BA27-C32B-D4D4-A1C2-319CBD0F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25" y="345010"/>
            <a:ext cx="10799999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String Split Scenario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AAB4CD-D261-C69C-B0EF-FF708678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3600" dirty="0"/>
              <a:t>Split strings by delimiter to rows</a:t>
            </a:r>
          </a:p>
          <a:p>
            <a:pPr marL="571500" indent="-571500"/>
            <a:r>
              <a:rPr lang="en-US" sz="3600" dirty="0"/>
              <a:t>Allow for a variable length string</a:t>
            </a:r>
          </a:p>
          <a:p>
            <a:pPr marL="571500" indent="-571500"/>
            <a:r>
              <a:rPr lang="en-US" sz="3600" dirty="0"/>
              <a:t>Allow for a variable length delimiter</a:t>
            </a:r>
            <a:endParaRPr lang="en-US" dirty="0"/>
          </a:p>
          <a:p>
            <a:pPr marL="571500" indent="-571500"/>
            <a:r>
              <a:rPr lang="en-US" sz="3600" dirty="0"/>
              <a:t>Return table consisting of:</a:t>
            </a:r>
          </a:p>
          <a:p>
            <a:pPr marL="1003508" lvl="1" indent="-571500"/>
            <a:r>
              <a:rPr lang="en-US" sz="3222" dirty="0"/>
              <a:t>Sequence number of the string segment</a:t>
            </a:r>
          </a:p>
          <a:p>
            <a:pPr marL="1003508" lvl="1" indent="-571500"/>
            <a:r>
              <a:rPr lang="en-US" sz="3222" dirty="0"/>
              <a:t>String segment 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99C85B-1DA2-C22F-14D1-5DDD869A7A3F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1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BDFE3-54C6-0108-ABF3-63A984C8C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A5C49B7D-F262-3F72-B479-5A7BD70D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50" y="345010"/>
            <a:ext cx="10800000" cy="808063"/>
          </a:xfrm>
        </p:spPr>
        <p:txBody>
          <a:bodyPr>
            <a:normAutofit/>
          </a:bodyPr>
          <a:lstStyle/>
          <a:p>
            <a:r>
              <a:rPr lang="en-US" sz="4400" b="1" dirty="0"/>
              <a:t>String Split Scenario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4EE63F-CF34-4143-B68F-514D5E1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25" y="1179320"/>
            <a:ext cx="10800000" cy="5120855"/>
          </a:xfrm>
        </p:spPr>
        <p:txBody>
          <a:bodyPr>
            <a:normAutofit fontScale="92500" lnSpcReduction="10000"/>
          </a:bodyPr>
          <a:lstStyle/>
          <a:p>
            <a:pPr marL="571500" indent="-571500"/>
            <a:r>
              <a:rPr lang="en-US" sz="3600" dirty="0"/>
              <a:t>Basic Process:</a:t>
            </a:r>
          </a:p>
          <a:p>
            <a:pPr marL="1147763" lvl="1" indent="-571500">
              <a:buFont typeface="+mj-lt"/>
              <a:buAutoNum type="arabicPeriod"/>
            </a:pPr>
            <a:r>
              <a:rPr lang="en-US" sz="3222" dirty="0"/>
              <a:t>Declare variables:</a:t>
            </a:r>
          </a:p>
          <a:p>
            <a:pPr marL="1712913" lvl="2" indent="-571500">
              <a:buFont typeface="+mj-lt"/>
              <a:buAutoNum type="alphaLcPeriod"/>
            </a:pPr>
            <a:r>
              <a:rPr lang="en-US" sz="3200" dirty="0"/>
              <a:t>The new string segment to the variable </a:t>
            </a:r>
            <a:r>
              <a:rPr lang="en-US" sz="3200" dirty="0">
                <a:latin typeface="Lucida Calligraphy" panose="03010101010101010101" pitchFamily="66" charset="0"/>
              </a:rPr>
              <a:t>S</a:t>
            </a:r>
            <a:r>
              <a:rPr lang="en-US" sz="3200" dirty="0"/>
              <a:t>.</a:t>
            </a:r>
          </a:p>
          <a:p>
            <a:pPr marL="1712913" lvl="2" indent="-571500">
              <a:buFont typeface="+mj-lt"/>
              <a:buAutoNum type="alphaLcPeriod"/>
            </a:pPr>
            <a:r>
              <a:rPr lang="en-US" sz="3222" dirty="0"/>
              <a:t>The delimiter index in </a:t>
            </a:r>
            <a:r>
              <a:rPr lang="en-US" sz="3222" dirty="0">
                <a:latin typeface="Lucida Calligraphy" panose="03010101010101010101" pitchFamily="66" charset="0"/>
              </a:rPr>
              <a:t>S</a:t>
            </a:r>
            <a:r>
              <a:rPr lang="en-US" sz="3222" dirty="0"/>
              <a:t> to </a:t>
            </a:r>
            <a:r>
              <a:rPr lang="en-US" sz="3200" dirty="0">
                <a:latin typeface="Lucida Calligraphy" panose="03010101010101010101" pitchFamily="66" charset="0"/>
              </a:rPr>
              <a:t>I</a:t>
            </a:r>
            <a:r>
              <a:rPr lang="en-US" sz="3222" dirty="0"/>
              <a:t>.</a:t>
            </a:r>
          </a:p>
          <a:p>
            <a:pPr marL="1712913" lvl="2" indent="-571500">
              <a:buFont typeface="+mj-lt"/>
              <a:buAutoNum type="alphaLcPeriod"/>
            </a:pPr>
            <a:r>
              <a:rPr lang="en-US" sz="3222" dirty="0"/>
              <a:t>The sequence number to the variable </a:t>
            </a:r>
            <a:r>
              <a:rPr lang="en-US" sz="3222" dirty="0">
                <a:latin typeface="Lucida Calligraphy" panose="03010101010101010101" pitchFamily="66" charset="0"/>
              </a:rPr>
              <a:t>N</a:t>
            </a:r>
            <a:r>
              <a:rPr lang="en-US" sz="3222" dirty="0"/>
              <a:t>.</a:t>
            </a:r>
          </a:p>
          <a:p>
            <a:pPr marL="1147763" lvl="1" indent="-571500">
              <a:buFont typeface="+mj-lt"/>
              <a:buAutoNum type="arabicPeriod"/>
            </a:pPr>
            <a:r>
              <a:rPr lang="en-US" sz="3200" dirty="0"/>
              <a:t>Search for a delimiter:</a:t>
            </a:r>
          </a:p>
          <a:p>
            <a:pPr marL="1712913" lvl="2" indent="-571500">
              <a:buFont typeface="+mj-lt"/>
              <a:buAutoNum type="alphaLcPeriod"/>
            </a:pPr>
            <a:r>
              <a:rPr lang="en-US" sz="3200" dirty="0"/>
              <a:t>Get the new segment </a:t>
            </a:r>
            <a:r>
              <a:rPr lang="en-US" sz="3200" dirty="0">
                <a:latin typeface="Lucida Calligraphy" panose="03010101010101010101" pitchFamily="66" charset="0"/>
              </a:rPr>
              <a:t>S</a:t>
            </a:r>
            <a:r>
              <a:rPr lang="en-US" sz="3200" dirty="0"/>
              <a:t> from string start to </a:t>
            </a:r>
            <a:r>
              <a:rPr lang="en-US" sz="3200" dirty="0">
                <a:latin typeface="Lucida Calligraphy" panose="03010101010101010101" pitchFamily="66" charset="0"/>
              </a:rPr>
              <a:t>I</a:t>
            </a:r>
            <a:r>
              <a:rPr lang="en-US" sz="3200" dirty="0"/>
              <a:t>.</a:t>
            </a:r>
          </a:p>
          <a:p>
            <a:pPr marL="1712913" lvl="2" indent="-571500">
              <a:buFont typeface="+mj-lt"/>
              <a:buAutoNum type="alphaLcPeriod"/>
            </a:pPr>
            <a:r>
              <a:rPr lang="en-US" sz="3200" dirty="0"/>
              <a:t>Increment the sequence </a:t>
            </a:r>
            <a:r>
              <a:rPr lang="en-US" sz="3200" dirty="0">
                <a:latin typeface="Lucida Calligraphy" panose="03010101010101010101" pitchFamily="66" charset="0"/>
              </a:rPr>
              <a:t>N</a:t>
            </a:r>
            <a:r>
              <a:rPr lang="en-US" sz="3200" dirty="0"/>
              <a:t>.</a:t>
            </a:r>
          </a:p>
          <a:p>
            <a:pPr marL="1712913" lvl="2" indent="-571500">
              <a:buFont typeface="+mj-lt"/>
              <a:buAutoNum type="alphaLcPeriod"/>
            </a:pPr>
            <a:r>
              <a:rPr lang="en-US" sz="3200" dirty="0"/>
              <a:t>Replace source string with remaining portion.</a:t>
            </a:r>
          </a:p>
          <a:p>
            <a:pPr marL="1712913" lvl="2" indent="-571500">
              <a:buFont typeface="+mj-lt"/>
              <a:buAutoNum type="alphaLcPeriod"/>
            </a:pPr>
            <a:r>
              <a:rPr lang="en-US" sz="3222" dirty="0"/>
              <a:t>Insert result to the table</a:t>
            </a:r>
          </a:p>
          <a:p>
            <a:pPr marL="1147763" lvl="1" indent="-571500">
              <a:buFont typeface="+mj-lt"/>
              <a:buAutoNum type="arabicPeriod"/>
            </a:pPr>
            <a:r>
              <a:rPr lang="en-US" sz="3222" dirty="0"/>
              <a:t>Repeat Step 2 until the source string is empty.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549900-E7CF-FB5A-3A00-1BF9BB070648}"/>
              </a:ext>
            </a:extLst>
          </p:cNvPr>
          <p:cNvCxnSpPr/>
          <p:nvPr/>
        </p:nvCxnSpPr>
        <p:spPr>
          <a:xfrm>
            <a:off x="360125" y="1080363"/>
            <a:ext cx="10800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9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16530</TotalTime>
  <Words>1827</Words>
  <Application>Microsoft Office PowerPoint</Application>
  <PresentationFormat>Custom</PresentationFormat>
  <Paragraphs>269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Lucida Calligraphy</vt:lpstr>
      <vt:lpstr>Lucida Handwriting</vt:lpstr>
      <vt:lpstr>Wingdings</vt:lpstr>
      <vt:lpstr>Office Theme</vt:lpstr>
      <vt:lpstr>Office Theme</vt:lpstr>
      <vt:lpstr>How to Change SQL from Procedural to Set-Based</vt:lpstr>
      <vt:lpstr>Just who is this guy?</vt:lpstr>
      <vt:lpstr>Something to consider…</vt:lpstr>
      <vt:lpstr>Agenda</vt:lpstr>
      <vt:lpstr>Procedural vs Set: What’s the big deal?</vt:lpstr>
      <vt:lpstr>Procedural vs Set: What’s the big deal?</vt:lpstr>
      <vt:lpstr>Procedural vs Set: What’s the big deal?</vt:lpstr>
      <vt:lpstr>String Split Scenario</vt:lpstr>
      <vt:lpstr>String Split Scenario</vt:lpstr>
      <vt:lpstr>String Split Scenario</vt:lpstr>
      <vt:lpstr>A Procedural Method</vt:lpstr>
      <vt:lpstr>Recursive CTE</vt:lpstr>
      <vt:lpstr>A Recursive Method</vt:lpstr>
      <vt:lpstr>A Set-Based Method</vt:lpstr>
      <vt:lpstr>A Set-Based Method</vt:lpstr>
      <vt:lpstr>Table Function Demo</vt:lpstr>
      <vt:lpstr>Migration Tips</vt:lpstr>
      <vt:lpstr>Closing Thoughts</vt:lpstr>
      <vt:lpstr>Helpful Resources</vt:lpstr>
      <vt:lpstr>Thanks to our Sponsors!</vt:lpstr>
      <vt:lpstr>Questions &amp; Comments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N. Cutshall</dc:creator>
  <cp:lastModifiedBy>Aaron Cutshall</cp:lastModifiedBy>
  <cp:revision>128</cp:revision>
  <dcterms:created xsi:type="dcterms:W3CDTF">2011-08-19T20:30:49Z</dcterms:created>
  <dcterms:modified xsi:type="dcterms:W3CDTF">2024-05-18T20:02:16Z</dcterms:modified>
</cp:coreProperties>
</file>