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25"/>
  </p:notesMasterIdLst>
  <p:sldIdLst>
    <p:sldId id="263" r:id="rId2"/>
    <p:sldId id="436" r:id="rId3"/>
    <p:sldId id="315" r:id="rId4"/>
    <p:sldId id="340" r:id="rId5"/>
    <p:sldId id="422" r:id="rId6"/>
    <p:sldId id="420" r:id="rId7"/>
    <p:sldId id="421" r:id="rId8"/>
    <p:sldId id="423" r:id="rId9"/>
    <p:sldId id="426" r:id="rId10"/>
    <p:sldId id="424" r:id="rId11"/>
    <p:sldId id="425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375" r:id="rId22"/>
    <p:sldId id="355" r:id="rId23"/>
    <p:sldId id="419" r:id="rId24"/>
  </p:sldIdLst>
  <p:sldSz cx="11520488" cy="648017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7ADB9-9363-4CD5-B32A-EBC692CAB910}" v="2" dt="2024-06-09T14:48:50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6" autoAdjust="0"/>
  </p:normalViewPr>
  <p:slideViewPr>
    <p:cSldViewPr snapToGrid="0" snapToObjects="1">
      <p:cViewPr varScale="1">
        <p:scale>
          <a:sx n="95" d="100"/>
          <a:sy n="95" d="100"/>
        </p:scale>
        <p:origin x="100" y="57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Cutshall" userId="57ea0039-4a6e-49fb-9a4c-475305caaddb" providerId="ADAL" clId="{6581BD36-9132-4FD9-9B85-3A78B54F7847}"/>
    <pc:docChg chg="undo custSel addSld modSld">
      <pc:chgData name="Aaron Cutshall" userId="57ea0039-4a6e-49fb-9a4c-475305caaddb" providerId="ADAL" clId="{6581BD36-9132-4FD9-9B85-3A78B54F7847}" dt="2023-09-20T01:55:12.637" v="1659" actId="20577"/>
      <pc:docMkLst>
        <pc:docMk/>
      </pc:docMkLst>
      <pc:sldChg chg="modSp">
        <pc:chgData name="Aaron Cutshall" userId="57ea0039-4a6e-49fb-9a4c-475305caaddb" providerId="ADAL" clId="{6581BD36-9132-4FD9-9B85-3A78B54F7847}" dt="2023-09-20T01:49:36.609" v="1207" actId="6549"/>
        <pc:sldMkLst>
          <pc:docMk/>
          <pc:sldMk cId="3798305653" sldId="340"/>
        </pc:sldMkLst>
        <pc:spChg chg="mod">
          <ac:chgData name="Aaron Cutshall" userId="57ea0039-4a6e-49fb-9a4c-475305caaddb" providerId="ADAL" clId="{6581BD36-9132-4FD9-9B85-3A78B54F7847}" dt="2023-09-20T01:49:36.609" v="1207" actId="6549"/>
          <ac:spMkLst>
            <pc:docMk/>
            <pc:sldMk cId="3798305653" sldId="340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581BD36-9132-4FD9-9B85-3A78B54F7847}" dt="2023-09-18T22:15:51.523" v="640" actId="179"/>
        <pc:sldMkLst>
          <pc:docMk/>
          <pc:sldMk cId="3962050714" sldId="375"/>
        </pc:sldMkLst>
        <pc:spChg chg="mod">
          <ac:chgData name="Aaron Cutshall" userId="57ea0039-4a6e-49fb-9a4c-475305caaddb" providerId="ADAL" clId="{6581BD36-9132-4FD9-9B85-3A78B54F7847}" dt="2023-09-18T22:15:51.523" v="640" actId="179"/>
          <ac:spMkLst>
            <pc:docMk/>
            <pc:sldMk cId="3962050714" sldId="375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581BD36-9132-4FD9-9B85-3A78B54F7847}" dt="2023-09-18T22:14:55.943" v="639"/>
        <pc:sldMkLst>
          <pc:docMk/>
          <pc:sldMk cId="2927955656" sldId="376"/>
        </pc:sldMkLst>
        <pc:spChg chg="mod">
          <ac:chgData name="Aaron Cutshall" userId="57ea0039-4a6e-49fb-9a4c-475305caaddb" providerId="ADAL" clId="{6581BD36-9132-4FD9-9B85-3A78B54F7847}" dt="2023-09-18T22:14:55.943" v="639"/>
          <ac:spMkLst>
            <pc:docMk/>
            <pc:sldMk cId="2927955656" sldId="376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581BD36-9132-4FD9-9B85-3A78B54F7847}" dt="2023-09-18T22:13:15.459" v="605" actId="20577"/>
        <pc:sldMkLst>
          <pc:docMk/>
          <pc:sldMk cId="3781076217" sldId="417"/>
        </pc:sldMkLst>
        <pc:spChg chg="mod">
          <ac:chgData name="Aaron Cutshall" userId="57ea0039-4a6e-49fb-9a4c-475305caaddb" providerId="ADAL" clId="{6581BD36-9132-4FD9-9B85-3A78B54F7847}" dt="2023-09-18T22:13:15.459" v="605" actId="20577"/>
          <ac:spMkLst>
            <pc:docMk/>
            <pc:sldMk cId="3781076217" sldId="417"/>
            <ac:spMk id="19" creationId="{00000000-0000-0000-0000-000000000000}"/>
          </ac:spMkLst>
        </pc:spChg>
      </pc:sldChg>
      <pc:sldChg chg="addSp modSp mod modAnim">
        <pc:chgData name="Aaron Cutshall" userId="57ea0039-4a6e-49fb-9a4c-475305caaddb" providerId="ADAL" clId="{6581BD36-9132-4FD9-9B85-3A78B54F7847}" dt="2023-09-18T21:56:39.584" v="581"/>
        <pc:sldMkLst>
          <pc:docMk/>
          <pc:sldMk cId="391395754" sldId="418"/>
        </pc:sldMkLst>
        <pc:spChg chg="mod">
          <ac:chgData name="Aaron Cutshall" userId="57ea0039-4a6e-49fb-9a4c-475305caaddb" providerId="ADAL" clId="{6581BD36-9132-4FD9-9B85-3A78B54F7847}" dt="2023-09-18T20:09:37.870" v="559" actId="21"/>
          <ac:spMkLst>
            <pc:docMk/>
            <pc:sldMk cId="391395754" sldId="418"/>
            <ac:spMk id="4" creationId="{00000000-0000-0000-0000-000000000000}"/>
          </ac:spMkLst>
        </pc:spChg>
        <pc:spChg chg="mod">
          <ac:chgData name="Aaron Cutshall" userId="57ea0039-4a6e-49fb-9a4c-475305caaddb" providerId="ADAL" clId="{6581BD36-9132-4FD9-9B85-3A78B54F7847}" dt="2023-09-18T21:55:34.855" v="575" actId="14100"/>
          <ac:spMkLst>
            <pc:docMk/>
            <pc:sldMk cId="391395754" sldId="418"/>
            <ac:spMk id="17" creationId="{00000000-0000-0000-0000-000000000000}"/>
          </ac:spMkLst>
        </pc:spChg>
        <pc:picChg chg="mod">
          <ac:chgData name="Aaron Cutshall" userId="57ea0039-4a6e-49fb-9a4c-475305caaddb" providerId="ADAL" clId="{6581BD36-9132-4FD9-9B85-3A78B54F7847}" dt="2023-09-18T21:55:01.835" v="569" actId="1076"/>
          <ac:picMkLst>
            <pc:docMk/>
            <pc:sldMk cId="391395754" sldId="418"/>
            <ac:picMk id="16" creationId="{00000000-0000-0000-0000-000000000000}"/>
          </ac:picMkLst>
        </pc:picChg>
        <pc:picChg chg="add mod">
          <ac:chgData name="Aaron Cutshall" userId="57ea0039-4a6e-49fb-9a4c-475305caaddb" providerId="ADAL" clId="{6581BD36-9132-4FD9-9B85-3A78B54F7847}" dt="2023-09-18T21:55:18.527" v="573" actId="14100"/>
          <ac:picMkLst>
            <pc:docMk/>
            <pc:sldMk cId="391395754" sldId="418"/>
            <ac:picMk id="1026" creationId="{3C85C3BA-7BA2-44FC-9B4F-1FF11E10D68F}"/>
          </ac:picMkLst>
        </pc:picChg>
        <pc:picChg chg="add mod">
          <ac:chgData name="Aaron Cutshall" userId="57ea0039-4a6e-49fb-9a4c-475305caaddb" providerId="ADAL" clId="{6581BD36-9132-4FD9-9B85-3A78B54F7847}" dt="2023-09-18T21:55:23.716" v="574" actId="1076"/>
          <ac:picMkLst>
            <pc:docMk/>
            <pc:sldMk cId="391395754" sldId="418"/>
            <ac:picMk id="1028" creationId="{6BB4FA7C-01E4-7025-D5F0-DE798908ED16}"/>
          </ac:picMkLst>
        </pc:picChg>
      </pc:sldChg>
      <pc:sldChg chg="modSp mod modAnim">
        <pc:chgData name="Aaron Cutshall" userId="57ea0039-4a6e-49fb-9a4c-475305caaddb" providerId="ADAL" clId="{6581BD36-9132-4FD9-9B85-3A78B54F7847}" dt="2023-09-18T22:08:45.525" v="597"/>
        <pc:sldMkLst>
          <pc:docMk/>
          <pc:sldMk cId="3259578050" sldId="419"/>
        </pc:sldMkLst>
        <pc:spChg chg="mod">
          <ac:chgData name="Aaron Cutshall" userId="57ea0039-4a6e-49fb-9a4c-475305caaddb" providerId="ADAL" clId="{6581BD36-9132-4FD9-9B85-3A78B54F7847}" dt="2023-09-18T22:08:31.475" v="596"/>
          <ac:spMkLst>
            <pc:docMk/>
            <pc:sldMk cId="3259578050" sldId="419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581BD36-9132-4FD9-9B85-3A78B54F7847}" dt="2023-09-18T04:30:34.745" v="56" actId="20577"/>
        <pc:sldMkLst>
          <pc:docMk/>
          <pc:sldMk cId="4092106776" sldId="420"/>
        </pc:sldMkLst>
        <pc:spChg chg="mod">
          <ac:chgData name="Aaron Cutshall" userId="57ea0039-4a6e-49fb-9a4c-475305caaddb" providerId="ADAL" clId="{6581BD36-9132-4FD9-9B85-3A78B54F7847}" dt="2023-09-18T04:30:34.745" v="56" actId="20577"/>
          <ac:spMkLst>
            <pc:docMk/>
            <pc:sldMk cId="4092106776" sldId="420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581BD36-9132-4FD9-9B85-3A78B54F7847}" dt="2023-09-20T01:55:01.246" v="1656" actId="20577"/>
        <pc:sldMkLst>
          <pc:docMk/>
          <pc:sldMk cId="2102592154" sldId="421"/>
        </pc:sldMkLst>
        <pc:spChg chg="mod">
          <ac:chgData name="Aaron Cutshall" userId="57ea0039-4a6e-49fb-9a4c-475305caaddb" providerId="ADAL" clId="{6581BD36-9132-4FD9-9B85-3A78B54F7847}" dt="2023-09-20T01:55:01.246" v="1656" actId="20577"/>
          <ac:spMkLst>
            <pc:docMk/>
            <pc:sldMk cId="2102592154" sldId="421"/>
            <ac:spMk id="19" creationId="{00000000-0000-0000-0000-000000000000}"/>
          </ac:spMkLst>
        </pc:spChg>
      </pc:sldChg>
      <pc:sldChg chg="modSp mod addAnim delAnim modAnim">
        <pc:chgData name="Aaron Cutshall" userId="57ea0039-4a6e-49fb-9a4c-475305caaddb" providerId="ADAL" clId="{6581BD36-9132-4FD9-9B85-3A78B54F7847}" dt="2023-09-18T22:10:25.823" v="603"/>
        <pc:sldMkLst>
          <pc:docMk/>
          <pc:sldMk cId="1111561462" sldId="424"/>
        </pc:sldMkLst>
        <pc:spChg chg="mod">
          <ac:chgData name="Aaron Cutshall" userId="57ea0039-4a6e-49fb-9a4c-475305caaddb" providerId="ADAL" clId="{6581BD36-9132-4FD9-9B85-3A78B54F7847}" dt="2023-09-18T04:35:44.862" v="405" actId="20577"/>
          <ac:spMkLst>
            <pc:docMk/>
            <pc:sldMk cId="1111561462" sldId="424"/>
            <ac:spMk id="19" creationId="{00000000-0000-0000-0000-000000000000}"/>
          </ac:spMkLst>
        </pc:spChg>
      </pc:sldChg>
      <pc:sldChg chg="modSp modAnim">
        <pc:chgData name="Aaron Cutshall" userId="57ea0039-4a6e-49fb-9a4c-475305caaddb" providerId="ADAL" clId="{6581BD36-9132-4FD9-9B85-3A78B54F7847}" dt="2023-09-20T01:55:12.637" v="1659" actId="20577"/>
        <pc:sldMkLst>
          <pc:docMk/>
          <pc:sldMk cId="3932505647" sldId="425"/>
        </pc:sldMkLst>
        <pc:spChg chg="mod">
          <ac:chgData name="Aaron Cutshall" userId="57ea0039-4a6e-49fb-9a4c-475305caaddb" providerId="ADAL" clId="{6581BD36-9132-4FD9-9B85-3A78B54F7847}" dt="2023-09-20T01:55:12.637" v="1659" actId="20577"/>
          <ac:spMkLst>
            <pc:docMk/>
            <pc:sldMk cId="3932505647" sldId="425"/>
            <ac:spMk id="19" creationId="{00000000-0000-0000-0000-000000000000}"/>
          </ac:spMkLst>
        </pc:spChg>
      </pc:sldChg>
      <pc:sldChg chg="modSp modAnim">
        <pc:chgData name="Aaron Cutshall" userId="57ea0039-4a6e-49fb-9a4c-475305caaddb" providerId="ADAL" clId="{6581BD36-9132-4FD9-9B85-3A78B54F7847}" dt="2023-09-18T04:42:13.923" v="558" actId="20577"/>
        <pc:sldMkLst>
          <pc:docMk/>
          <pc:sldMk cId="480709319" sldId="430"/>
        </pc:sldMkLst>
        <pc:spChg chg="mod">
          <ac:chgData name="Aaron Cutshall" userId="57ea0039-4a6e-49fb-9a4c-475305caaddb" providerId="ADAL" clId="{6581BD36-9132-4FD9-9B85-3A78B54F7847}" dt="2023-09-18T04:42:13.923" v="558" actId="20577"/>
          <ac:spMkLst>
            <pc:docMk/>
            <pc:sldMk cId="480709319" sldId="430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581BD36-9132-4FD9-9B85-3A78B54F7847}" dt="2023-09-20T01:54:25.513" v="1652" actId="20577"/>
        <pc:sldMkLst>
          <pc:docMk/>
          <pc:sldMk cId="2205822592" sldId="433"/>
        </pc:sldMkLst>
        <pc:spChg chg="mod">
          <ac:chgData name="Aaron Cutshall" userId="57ea0039-4a6e-49fb-9a4c-475305caaddb" providerId="ADAL" clId="{6581BD36-9132-4FD9-9B85-3A78B54F7847}" dt="2023-09-20T01:54:25.513" v="1652" actId="20577"/>
          <ac:spMkLst>
            <pc:docMk/>
            <pc:sldMk cId="2205822592" sldId="433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6581BD36-9132-4FD9-9B85-3A78B54F7847}" dt="2023-09-19T18:02:06.643" v="1171" actId="6549"/>
        <pc:sldMkLst>
          <pc:docMk/>
          <pc:sldMk cId="2391781439" sldId="434"/>
        </pc:sldMkLst>
        <pc:spChg chg="mod">
          <ac:chgData name="Aaron Cutshall" userId="57ea0039-4a6e-49fb-9a4c-475305caaddb" providerId="ADAL" clId="{6581BD36-9132-4FD9-9B85-3A78B54F7847}" dt="2023-09-19T18:02:06.643" v="1171" actId="6549"/>
          <ac:spMkLst>
            <pc:docMk/>
            <pc:sldMk cId="2391781439" sldId="434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13AC74D8-C0F5-430C-970D-0847C1EA97E9}"/>
    <pc:docChg chg="undo custSel delSld modSld">
      <pc:chgData name="Aaron Cutshall" userId="57ea0039-4a6e-49fb-9a4c-475305caaddb" providerId="ADAL" clId="{13AC74D8-C0F5-430C-970D-0847C1EA97E9}" dt="2023-06-14T23:09:58.263" v="432" actId="20577"/>
      <pc:docMkLst>
        <pc:docMk/>
      </pc:docMkLst>
      <pc:sldChg chg="modSp mod">
        <pc:chgData name="Aaron Cutshall" userId="57ea0039-4a6e-49fb-9a4c-475305caaddb" providerId="ADAL" clId="{13AC74D8-C0F5-430C-970D-0847C1EA97E9}" dt="2023-06-14T22:21:28.650" v="55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13AC74D8-C0F5-430C-970D-0847C1EA97E9}" dt="2023-06-14T22:20:53.786" v="44" actId="20577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Aaron Cutshall" userId="57ea0039-4a6e-49fb-9a4c-475305caaddb" providerId="ADAL" clId="{13AC74D8-C0F5-430C-970D-0847C1EA97E9}" dt="2023-06-14T22:21:28.650" v="55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modSp mod">
        <pc:chgData name="Aaron Cutshall" userId="57ea0039-4a6e-49fb-9a4c-475305caaddb" providerId="ADAL" clId="{13AC74D8-C0F5-430C-970D-0847C1EA97E9}" dt="2023-06-14T22:31:59.277" v="241" actId="313"/>
        <pc:sldMkLst>
          <pc:docMk/>
          <pc:sldMk cId="1589383828" sldId="315"/>
        </pc:sldMkLst>
        <pc:spChg chg="mod">
          <ac:chgData name="Aaron Cutshall" userId="57ea0039-4a6e-49fb-9a4c-475305caaddb" providerId="ADAL" clId="{13AC74D8-C0F5-430C-970D-0847C1EA97E9}" dt="2023-06-14T22:31:59.277" v="241" actId="313"/>
          <ac:spMkLst>
            <pc:docMk/>
            <pc:sldMk cId="1589383828" sldId="315"/>
            <ac:spMk id="8" creationId="{00000000-0000-0000-0000-000000000000}"/>
          </ac:spMkLst>
        </pc:spChg>
        <pc:picChg chg="mod">
          <ac:chgData name="Aaron Cutshall" userId="57ea0039-4a6e-49fb-9a4c-475305caaddb" providerId="ADAL" clId="{13AC74D8-C0F5-430C-970D-0847C1EA97E9}" dt="2023-06-14T22:30:09.209" v="238" actId="14826"/>
          <ac:picMkLst>
            <pc:docMk/>
            <pc:sldMk cId="1589383828" sldId="315"/>
            <ac:picMk id="9" creationId="{00000000-0000-0000-0000-000000000000}"/>
          </ac:picMkLst>
        </pc:picChg>
      </pc:sldChg>
      <pc:sldChg chg="modSp mod modAnim">
        <pc:chgData name="Aaron Cutshall" userId="57ea0039-4a6e-49fb-9a4c-475305caaddb" providerId="ADAL" clId="{13AC74D8-C0F5-430C-970D-0847C1EA97E9}" dt="2023-06-14T23:09:58.263" v="432" actId="20577"/>
        <pc:sldMkLst>
          <pc:docMk/>
          <pc:sldMk cId="3798305653" sldId="340"/>
        </pc:sldMkLst>
        <pc:spChg chg="mod">
          <ac:chgData name="Aaron Cutshall" userId="57ea0039-4a6e-49fb-9a4c-475305caaddb" providerId="ADAL" clId="{13AC74D8-C0F5-430C-970D-0847C1EA97E9}" dt="2023-06-14T23:09:58.263" v="432" actId="20577"/>
          <ac:spMkLst>
            <pc:docMk/>
            <pc:sldMk cId="3798305653" sldId="340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13AC74D8-C0F5-430C-970D-0847C1EA97E9}" dt="2023-06-14T22:34:51.066" v="350" actId="14"/>
        <pc:sldMkLst>
          <pc:docMk/>
          <pc:sldMk cId="627141262" sldId="361"/>
        </pc:sldMkLst>
        <pc:spChg chg="mod">
          <ac:chgData name="Aaron Cutshall" userId="57ea0039-4a6e-49fb-9a4c-475305caaddb" providerId="ADAL" clId="{13AC74D8-C0F5-430C-970D-0847C1EA97E9}" dt="2023-06-14T22:34:42.510" v="348" actId="20577"/>
          <ac:spMkLst>
            <pc:docMk/>
            <pc:sldMk cId="627141262" sldId="361"/>
            <ac:spMk id="18" creationId="{00000000-0000-0000-0000-000000000000}"/>
          </ac:spMkLst>
        </pc:spChg>
        <pc:spChg chg="mod">
          <ac:chgData name="Aaron Cutshall" userId="57ea0039-4a6e-49fb-9a4c-475305caaddb" providerId="ADAL" clId="{13AC74D8-C0F5-430C-970D-0847C1EA97E9}" dt="2023-06-14T22:34:51.066" v="350" actId="14"/>
          <ac:spMkLst>
            <pc:docMk/>
            <pc:sldMk cId="627141262" sldId="361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3782613342" sldId="374"/>
        </pc:sldMkLst>
      </pc:sldChg>
      <pc:sldChg chg="modSp">
        <pc:chgData name="Aaron Cutshall" userId="57ea0039-4a6e-49fb-9a4c-475305caaddb" providerId="ADAL" clId="{13AC74D8-C0F5-430C-970D-0847C1EA97E9}" dt="2023-06-14T22:35:48.638" v="384" actId="20577"/>
        <pc:sldMkLst>
          <pc:docMk/>
          <pc:sldMk cId="3962050714" sldId="375"/>
        </pc:sldMkLst>
        <pc:spChg chg="mod">
          <ac:chgData name="Aaron Cutshall" userId="57ea0039-4a6e-49fb-9a4c-475305caaddb" providerId="ADAL" clId="{13AC74D8-C0F5-430C-970D-0847C1EA97E9}" dt="2023-06-14T22:35:48.638" v="384" actId="20577"/>
          <ac:spMkLst>
            <pc:docMk/>
            <pc:sldMk cId="3962050714" sldId="375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4088846110" sldId="394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956405390" sldId="395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3453871846" sldId="396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057120793" sldId="397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864009088" sldId="398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553715177" sldId="399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3056274322" sldId="400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587543157" sldId="401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760160979" sldId="402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3972197986" sldId="403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84132720" sldId="404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037857150" sldId="405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4212616691" sldId="406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483014219" sldId="408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951864913" sldId="409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457265953" sldId="410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319674182" sldId="411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973084025" sldId="412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420403661" sldId="413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243488643" sldId="414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658784885" sldId="415"/>
        </pc:sldMkLst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3002437997" sldId="416"/>
        </pc:sldMkLst>
      </pc:sldChg>
      <pc:sldChg chg="modSp mod">
        <pc:chgData name="Aaron Cutshall" userId="57ea0039-4a6e-49fb-9a4c-475305caaddb" providerId="ADAL" clId="{13AC74D8-C0F5-430C-970D-0847C1EA97E9}" dt="2023-06-14T22:22:30.190" v="58" actId="1076"/>
        <pc:sldMkLst>
          <pc:docMk/>
          <pc:sldMk cId="391395754" sldId="418"/>
        </pc:sldMkLst>
        <pc:spChg chg="mod">
          <ac:chgData name="Aaron Cutshall" userId="57ea0039-4a6e-49fb-9a4c-475305caaddb" providerId="ADAL" clId="{13AC74D8-C0F5-430C-970D-0847C1EA97E9}" dt="2023-06-14T22:22:30.190" v="58" actId="1076"/>
          <ac:spMkLst>
            <pc:docMk/>
            <pc:sldMk cId="391395754" sldId="418"/>
            <ac:spMk id="20" creationId="{FEDD321D-6554-4C8C-A1D1-C63ECD628BD6}"/>
          </ac:spMkLst>
        </pc:spChg>
      </pc:sldChg>
      <pc:sldChg chg="del">
        <pc:chgData name="Aaron Cutshall" userId="57ea0039-4a6e-49fb-9a4c-475305caaddb" providerId="ADAL" clId="{13AC74D8-C0F5-430C-970D-0847C1EA97E9}" dt="2023-06-14T22:35:20.461" v="351" actId="47"/>
        <pc:sldMkLst>
          <pc:docMk/>
          <pc:sldMk cId="1336970977" sldId="419"/>
        </pc:sldMkLst>
      </pc:sldChg>
    </pc:docChg>
  </pc:docChgLst>
  <pc:docChgLst>
    <pc:chgData name="Aaron Cutshall" userId="57ea0039-4a6e-49fb-9a4c-475305caaddb" providerId="ADAL" clId="{F74C7780-0899-4039-BCBD-F531AAB24FC0}"/>
    <pc:docChg chg="modSld">
      <pc:chgData name="Aaron Cutshall" userId="57ea0039-4a6e-49fb-9a4c-475305caaddb" providerId="ADAL" clId="{F74C7780-0899-4039-BCBD-F531AAB24FC0}" dt="2023-08-21T02:30:27.766" v="1" actId="20577"/>
      <pc:docMkLst>
        <pc:docMk/>
      </pc:docMkLst>
      <pc:sldChg chg="modSp">
        <pc:chgData name="Aaron Cutshall" userId="57ea0039-4a6e-49fb-9a4c-475305caaddb" providerId="ADAL" clId="{F74C7780-0899-4039-BCBD-F531AAB24FC0}" dt="2023-08-21T02:30:27.766" v="1" actId="20577"/>
        <pc:sldMkLst>
          <pc:docMk/>
          <pc:sldMk cId="391395754" sldId="418"/>
        </pc:sldMkLst>
        <pc:spChg chg="mod">
          <ac:chgData name="Aaron Cutshall" userId="57ea0039-4a6e-49fb-9a4c-475305caaddb" providerId="ADAL" clId="{F74C7780-0899-4039-BCBD-F531AAB24FC0}" dt="2023-08-21T02:30:27.766" v="1" actId="20577"/>
          <ac:spMkLst>
            <pc:docMk/>
            <pc:sldMk cId="391395754" sldId="418"/>
            <ac:spMk id="20" creationId="{FEDD321D-6554-4C8C-A1D1-C63ECD628BD6}"/>
          </ac:spMkLst>
        </pc:spChg>
      </pc:sldChg>
    </pc:docChg>
  </pc:docChgLst>
  <pc:docChgLst>
    <pc:chgData name="Aaron Cutshall" userId="85b9c4a4-c187-4184-ad78-b754e31b9cd7" providerId="ADAL" clId="{82987CF7-8502-4634-941C-028A13EAA9F8}"/>
    <pc:docChg chg="addSld delSld modSld">
      <pc:chgData name="Aaron Cutshall" userId="85b9c4a4-c187-4184-ad78-b754e31b9cd7" providerId="ADAL" clId="{82987CF7-8502-4634-941C-028A13EAA9F8}" dt="2020-01-29T16:09:20.579" v="9" actId="47"/>
      <pc:docMkLst>
        <pc:docMk/>
      </pc:docMkLst>
      <pc:sldChg chg="del">
        <pc:chgData name="Aaron Cutshall" userId="85b9c4a4-c187-4184-ad78-b754e31b9cd7" providerId="ADAL" clId="{82987CF7-8502-4634-941C-028A13EAA9F8}" dt="2020-01-29T16:05:17.964" v="4" actId="47"/>
        <pc:sldMkLst>
          <pc:docMk/>
          <pc:sldMk cId="2956876836" sldId="258"/>
        </pc:sldMkLst>
      </pc:sldChg>
      <pc:sldChg chg="del">
        <pc:chgData name="Aaron Cutshall" userId="85b9c4a4-c187-4184-ad78-b754e31b9cd7" providerId="ADAL" clId="{82987CF7-8502-4634-941C-028A13EAA9F8}" dt="2020-01-29T16:09:20.579" v="9" actId="47"/>
        <pc:sldMkLst>
          <pc:docMk/>
          <pc:sldMk cId="1794565881" sldId="282"/>
        </pc:sldMkLst>
      </pc:sldChg>
      <pc:sldChg chg="modSp">
        <pc:chgData name="Aaron Cutshall" userId="85b9c4a4-c187-4184-ad78-b754e31b9cd7" providerId="ADAL" clId="{82987CF7-8502-4634-941C-028A13EAA9F8}" dt="2020-01-29T16:04:30.457" v="2" actId="14100"/>
        <pc:sldMkLst>
          <pc:docMk/>
          <pc:sldMk cId="892167164" sldId="343"/>
        </pc:sldMkLst>
        <pc:spChg chg="mod">
          <ac:chgData name="Aaron Cutshall" userId="85b9c4a4-c187-4184-ad78-b754e31b9cd7" providerId="ADAL" clId="{82987CF7-8502-4634-941C-028A13EAA9F8}" dt="2020-01-29T16:04:30.457" v="2" actId="14100"/>
          <ac:spMkLst>
            <pc:docMk/>
            <pc:sldMk cId="892167164" sldId="343"/>
            <ac:spMk id="11" creationId="{00000000-0000-0000-0000-000000000000}"/>
          </ac:spMkLst>
        </pc:spChg>
      </pc:sldChg>
      <pc:sldChg chg="modSp">
        <pc:chgData name="Aaron Cutshall" userId="85b9c4a4-c187-4184-ad78-b754e31b9cd7" providerId="ADAL" clId="{82987CF7-8502-4634-941C-028A13EAA9F8}" dt="2020-01-29T16:06:36.936" v="6" actId="20577"/>
        <pc:sldMkLst>
          <pc:docMk/>
          <pc:sldMk cId="3371373189" sldId="347"/>
        </pc:sldMkLst>
        <pc:spChg chg="mod">
          <ac:chgData name="Aaron Cutshall" userId="85b9c4a4-c187-4184-ad78-b754e31b9cd7" providerId="ADAL" clId="{82987CF7-8502-4634-941C-028A13EAA9F8}" dt="2020-01-29T16:06:36.936" v="6" actId="20577"/>
          <ac:spMkLst>
            <pc:docMk/>
            <pc:sldMk cId="3371373189" sldId="347"/>
            <ac:spMk id="19" creationId="{00000000-0000-0000-0000-000000000000}"/>
          </ac:spMkLst>
        </pc:spChg>
      </pc:sldChg>
      <pc:sldChg chg="add">
        <pc:chgData name="Aaron Cutshall" userId="85b9c4a4-c187-4184-ad78-b754e31b9cd7" providerId="ADAL" clId="{82987CF7-8502-4634-941C-028A13EAA9F8}" dt="2020-01-29T16:05:15.016" v="3"/>
        <pc:sldMkLst>
          <pc:docMk/>
          <pc:sldMk cId="2954844159" sldId="386"/>
        </pc:sldMkLst>
      </pc:sldChg>
      <pc:sldChg chg="add del">
        <pc:chgData name="Aaron Cutshall" userId="85b9c4a4-c187-4184-ad78-b754e31b9cd7" providerId="ADAL" clId="{82987CF7-8502-4634-941C-028A13EAA9F8}" dt="2020-01-29T16:09:17.189" v="8" actId="47"/>
        <pc:sldMkLst>
          <pc:docMk/>
          <pc:sldMk cId="607471422" sldId="387"/>
        </pc:sldMkLst>
      </pc:sldChg>
    </pc:docChg>
  </pc:docChgLst>
  <pc:docChgLst>
    <pc:chgData name="Aaron Cutshall" userId="57ea0039-4a6e-49fb-9a4c-475305caaddb" providerId="ADAL" clId="{4A33710C-3800-4C48-A7E9-E02E0A859AE0}"/>
    <pc:docChg chg="custSel addSld modSld sldOrd">
      <pc:chgData name="Aaron Cutshall" userId="57ea0039-4a6e-49fb-9a4c-475305caaddb" providerId="ADAL" clId="{4A33710C-3800-4C48-A7E9-E02E0A859AE0}" dt="2021-04-12T22:18:51.333" v="2236" actId="115"/>
      <pc:docMkLst>
        <pc:docMk/>
      </pc:docMkLst>
      <pc:sldChg chg="modSp mod modAnim">
        <pc:chgData name="Aaron Cutshall" userId="57ea0039-4a6e-49fb-9a4c-475305caaddb" providerId="ADAL" clId="{4A33710C-3800-4C48-A7E9-E02E0A859AE0}" dt="2021-04-12T21:45:09.368" v="1964" actId="6549"/>
        <pc:sldMkLst>
          <pc:docMk/>
          <pc:sldMk cId="3371373189" sldId="347"/>
        </pc:sldMkLst>
        <pc:spChg chg="mod">
          <ac:chgData name="Aaron Cutshall" userId="57ea0039-4a6e-49fb-9a4c-475305caaddb" providerId="ADAL" clId="{4A33710C-3800-4C48-A7E9-E02E0A859AE0}" dt="2021-04-12T21:45:09.368" v="1964" actId="6549"/>
          <ac:spMkLst>
            <pc:docMk/>
            <pc:sldMk cId="3371373189" sldId="347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4A33710C-3800-4C48-A7E9-E02E0A859AE0}" dt="2021-04-12T22:06:55.410" v="2041" actId="6549"/>
        <pc:sldMkLst>
          <pc:docMk/>
          <pc:sldMk cId="1748251357" sldId="357"/>
        </pc:sldMkLst>
        <pc:spChg chg="mod">
          <ac:chgData name="Aaron Cutshall" userId="57ea0039-4a6e-49fb-9a4c-475305caaddb" providerId="ADAL" clId="{4A33710C-3800-4C48-A7E9-E02E0A859AE0}" dt="2021-04-12T22:06:55.410" v="2041" actId="6549"/>
          <ac:spMkLst>
            <pc:docMk/>
            <pc:sldMk cId="1748251357" sldId="357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4A33710C-3800-4C48-A7E9-E02E0A859AE0}" dt="2021-04-12T22:07:01.854" v="2045" actId="20577"/>
        <pc:sldMkLst>
          <pc:docMk/>
          <pc:sldMk cId="3036431373" sldId="358"/>
        </pc:sldMkLst>
        <pc:spChg chg="mod">
          <ac:chgData name="Aaron Cutshall" userId="57ea0039-4a6e-49fb-9a4c-475305caaddb" providerId="ADAL" clId="{4A33710C-3800-4C48-A7E9-E02E0A859AE0}" dt="2021-04-12T22:07:01.854" v="2045" actId="20577"/>
          <ac:spMkLst>
            <pc:docMk/>
            <pc:sldMk cId="3036431373" sldId="358"/>
            <ac:spMk id="18" creationId="{00000000-0000-0000-0000-000000000000}"/>
          </ac:spMkLst>
        </pc:spChg>
      </pc:sldChg>
      <pc:sldChg chg="modSp mod modAnim">
        <pc:chgData name="Aaron Cutshall" userId="57ea0039-4a6e-49fb-9a4c-475305caaddb" providerId="ADAL" clId="{4A33710C-3800-4C48-A7E9-E02E0A859AE0}" dt="2021-04-12T22:18:51.333" v="2236" actId="115"/>
        <pc:sldMkLst>
          <pc:docMk/>
          <pc:sldMk cId="3268009723" sldId="359"/>
        </pc:sldMkLst>
        <pc:spChg chg="mod">
          <ac:chgData name="Aaron Cutshall" userId="57ea0039-4a6e-49fb-9a4c-475305caaddb" providerId="ADAL" clId="{4A33710C-3800-4C48-A7E9-E02E0A859AE0}" dt="2021-04-12T22:18:51.333" v="2236" actId="115"/>
          <ac:spMkLst>
            <pc:docMk/>
            <pc:sldMk cId="3268009723" sldId="359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4A33710C-3800-4C48-A7E9-E02E0A859AE0}" dt="2021-04-12T22:07:36.048" v="2069" actId="20577"/>
        <pc:sldMkLst>
          <pc:docMk/>
          <pc:sldMk cId="627141262" sldId="361"/>
        </pc:sldMkLst>
        <pc:spChg chg="mod">
          <ac:chgData name="Aaron Cutshall" userId="57ea0039-4a6e-49fb-9a4c-475305caaddb" providerId="ADAL" clId="{4A33710C-3800-4C48-A7E9-E02E0A859AE0}" dt="2021-04-12T22:07:36.048" v="2069" actId="20577"/>
          <ac:spMkLst>
            <pc:docMk/>
            <pc:sldMk cId="627141262" sldId="361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4A33710C-3800-4C48-A7E9-E02E0A859AE0}" dt="2021-04-12T22:00:36.461" v="1965" actId="20577"/>
        <pc:sldMkLst>
          <pc:docMk/>
          <pc:sldMk cId="2954844159" sldId="386"/>
        </pc:sldMkLst>
        <pc:spChg chg="mod">
          <ac:chgData name="Aaron Cutshall" userId="57ea0039-4a6e-49fb-9a4c-475305caaddb" providerId="ADAL" clId="{4A33710C-3800-4C48-A7E9-E02E0A859AE0}" dt="2021-04-12T22:00:36.461" v="1965" actId="20577"/>
          <ac:spMkLst>
            <pc:docMk/>
            <pc:sldMk cId="2954844159" sldId="386"/>
            <ac:spMk id="15" creationId="{00000000-0000-0000-0000-000000000000}"/>
          </ac:spMkLst>
        </pc:spChg>
      </pc:sldChg>
      <pc:sldChg chg="modSp mod modAnim">
        <pc:chgData name="Aaron Cutshall" userId="57ea0039-4a6e-49fb-9a4c-475305caaddb" providerId="ADAL" clId="{4A33710C-3800-4C48-A7E9-E02E0A859AE0}" dt="2021-04-12T22:17:46.106" v="2218" actId="20577"/>
        <pc:sldMkLst>
          <pc:docMk/>
          <pc:sldMk cId="1054172156" sldId="390"/>
        </pc:sldMkLst>
        <pc:spChg chg="mod">
          <ac:chgData name="Aaron Cutshall" userId="57ea0039-4a6e-49fb-9a4c-475305caaddb" providerId="ADAL" clId="{4A33710C-3800-4C48-A7E9-E02E0A859AE0}" dt="2021-04-12T22:17:46.106" v="2218" actId="20577"/>
          <ac:spMkLst>
            <pc:docMk/>
            <pc:sldMk cId="1054172156" sldId="390"/>
            <ac:spMk id="19" creationId="{00000000-0000-0000-0000-000000000000}"/>
          </ac:spMkLst>
        </pc:spChg>
      </pc:sldChg>
      <pc:sldChg chg="modSp add mod ord modAnim">
        <pc:chgData name="Aaron Cutshall" userId="57ea0039-4a6e-49fb-9a4c-475305caaddb" providerId="ADAL" clId="{4A33710C-3800-4C48-A7E9-E02E0A859AE0}" dt="2021-04-12T21:20:21.646" v="1444"/>
        <pc:sldMkLst>
          <pc:docMk/>
          <pc:sldMk cId="2015559884" sldId="391"/>
        </pc:sldMkLst>
        <pc:spChg chg="mod">
          <ac:chgData name="Aaron Cutshall" userId="57ea0039-4a6e-49fb-9a4c-475305caaddb" providerId="ADAL" clId="{4A33710C-3800-4C48-A7E9-E02E0A859AE0}" dt="2021-04-12T20:06:27.847" v="26" actId="20577"/>
          <ac:spMkLst>
            <pc:docMk/>
            <pc:sldMk cId="2015559884" sldId="391"/>
            <ac:spMk id="18" creationId="{00000000-0000-0000-0000-000000000000}"/>
          </ac:spMkLst>
        </pc:spChg>
        <pc:spChg chg="mod">
          <ac:chgData name="Aaron Cutshall" userId="57ea0039-4a6e-49fb-9a4c-475305caaddb" providerId="ADAL" clId="{4A33710C-3800-4C48-A7E9-E02E0A859AE0}" dt="2021-04-12T21:18:47.531" v="1437" actId="20577"/>
          <ac:spMkLst>
            <pc:docMk/>
            <pc:sldMk cId="2015559884" sldId="391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4A33710C-3800-4C48-A7E9-E02E0A859AE0}" dt="2021-04-12T21:20:09.202" v="1443"/>
        <pc:sldMkLst>
          <pc:docMk/>
          <pc:sldMk cId="2089820042" sldId="392"/>
        </pc:sldMkLst>
        <pc:spChg chg="mod">
          <ac:chgData name="Aaron Cutshall" userId="57ea0039-4a6e-49fb-9a4c-475305caaddb" providerId="ADAL" clId="{4A33710C-3800-4C48-A7E9-E02E0A859AE0}" dt="2021-04-12T21:17:55.035" v="1376" actId="20577"/>
          <ac:spMkLst>
            <pc:docMk/>
            <pc:sldMk cId="2089820042" sldId="392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4A33710C-3800-4C48-A7E9-E02E0A859AE0}" dt="2021-04-12T21:33:18.328" v="1851" actId="20577"/>
        <pc:sldMkLst>
          <pc:docMk/>
          <pc:sldMk cId="79036132" sldId="393"/>
        </pc:sldMkLst>
        <pc:spChg chg="mod">
          <ac:chgData name="Aaron Cutshall" userId="57ea0039-4a6e-49fb-9a4c-475305caaddb" providerId="ADAL" clId="{4A33710C-3800-4C48-A7E9-E02E0A859AE0}" dt="2021-04-12T21:33:18.328" v="1851" actId="20577"/>
          <ac:spMkLst>
            <pc:docMk/>
            <pc:sldMk cId="79036132" sldId="393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608A953B-D564-4034-AAAE-DF0D95FBB97A}"/>
    <pc:docChg chg="undo custSel addSld delSld modSld sldOrd">
      <pc:chgData name="Aaron Cutshall" userId="57ea0039-4a6e-49fb-9a4c-475305caaddb" providerId="ADAL" clId="{608A953B-D564-4034-AAAE-DF0D95FBB97A}" dt="2023-07-01T13:32:28.693" v="6365" actId="20577"/>
      <pc:docMkLst>
        <pc:docMk/>
      </pc:docMkLst>
      <pc:sldChg chg="modSp mod">
        <pc:chgData name="Aaron Cutshall" userId="57ea0039-4a6e-49fb-9a4c-475305caaddb" providerId="ADAL" clId="{608A953B-D564-4034-AAAE-DF0D95FBB97A}" dt="2023-06-26T16:20:53.056" v="4944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608A953B-D564-4034-AAAE-DF0D95FBB97A}" dt="2023-06-26T16:20:53.056" v="4944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ord">
        <pc:chgData name="Aaron Cutshall" userId="57ea0039-4a6e-49fb-9a4c-475305caaddb" providerId="ADAL" clId="{608A953B-D564-4034-AAAE-DF0D95FBB97A}" dt="2023-06-17T15:10:53.096" v="194"/>
        <pc:sldMkLst>
          <pc:docMk/>
          <pc:sldMk cId="1589383828" sldId="315"/>
        </pc:sldMkLst>
      </pc:sldChg>
      <pc:sldChg chg="modSp mod modAnim">
        <pc:chgData name="Aaron Cutshall" userId="57ea0039-4a6e-49fb-9a4c-475305caaddb" providerId="ADAL" clId="{608A953B-D564-4034-AAAE-DF0D95FBB97A}" dt="2023-07-01T13:27:02.896" v="6130" actId="20577"/>
        <pc:sldMkLst>
          <pc:docMk/>
          <pc:sldMk cId="3798305653" sldId="340"/>
        </pc:sldMkLst>
        <pc:spChg chg="mod">
          <ac:chgData name="Aaron Cutshall" userId="57ea0039-4a6e-49fb-9a4c-475305caaddb" providerId="ADAL" clId="{608A953B-D564-4034-AAAE-DF0D95FBB97A}" dt="2023-07-01T13:27:02.896" v="6130" actId="20577"/>
          <ac:spMkLst>
            <pc:docMk/>
            <pc:sldMk cId="3798305653" sldId="340"/>
            <ac:spMk id="19" creationId="{00000000-0000-0000-0000-000000000000}"/>
          </ac:spMkLst>
        </pc:spChg>
      </pc:sldChg>
      <pc:sldChg chg="modSp ord modAnim">
        <pc:chgData name="Aaron Cutshall" userId="57ea0039-4a6e-49fb-9a4c-475305caaddb" providerId="ADAL" clId="{608A953B-D564-4034-AAAE-DF0D95FBB97A}" dt="2023-07-01T13:29:23.021" v="6136" actId="6549"/>
        <pc:sldMkLst>
          <pc:docMk/>
          <pc:sldMk cId="627141262" sldId="361"/>
        </pc:sldMkLst>
        <pc:spChg chg="mod">
          <ac:chgData name="Aaron Cutshall" userId="57ea0039-4a6e-49fb-9a4c-475305caaddb" providerId="ADAL" clId="{608A953B-D564-4034-AAAE-DF0D95FBB97A}" dt="2023-07-01T13:29:23.021" v="6136" actId="6549"/>
          <ac:spMkLst>
            <pc:docMk/>
            <pc:sldMk cId="627141262" sldId="361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08A953B-D564-4034-AAAE-DF0D95FBB97A}" dt="2023-06-20T02:18:13.383" v="3858"/>
        <pc:sldMkLst>
          <pc:docMk/>
          <pc:sldMk cId="4137516606" sldId="363"/>
        </pc:sldMkLst>
        <pc:spChg chg="mod">
          <ac:chgData name="Aaron Cutshall" userId="57ea0039-4a6e-49fb-9a4c-475305caaddb" providerId="ADAL" clId="{608A953B-D564-4034-AAAE-DF0D95FBB97A}" dt="2023-06-20T02:18:13.383" v="3858"/>
          <ac:spMkLst>
            <pc:docMk/>
            <pc:sldMk cId="4137516606" sldId="363"/>
            <ac:spMk id="28" creationId="{00000000-0000-0000-0000-000000000000}"/>
          </ac:spMkLst>
        </pc:spChg>
      </pc:sldChg>
      <pc:sldChg chg="modSp mod modAnim">
        <pc:chgData name="Aaron Cutshall" userId="57ea0039-4a6e-49fb-9a4c-475305caaddb" providerId="ADAL" clId="{608A953B-D564-4034-AAAE-DF0D95FBB97A}" dt="2023-06-20T02:22:54.517" v="3877" actId="179"/>
        <pc:sldMkLst>
          <pc:docMk/>
          <pc:sldMk cId="3962050714" sldId="375"/>
        </pc:sldMkLst>
        <pc:spChg chg="mod">
          <ac:chgData name="Aaron Cutshall" userId="57ea0039-4a6e-49fb-9a4c-475305caaddb" providerId="ADAL" clId="{608A953B-D564-4034-AAAE-DF0D95FBB97A}" dt="2023-06-20T02:22:54.517" v="3877" actId="179"/>
          <ac:spMkLst>
            <pc:docMk/>
            <pc:sldMk cId="3962050714" sldId="375"/>
            <ac:spMk id="19" creationId="{00000000-0000-0000-0000-000000000000}"/>
          </ac:spMkLst>
        </pc:spChg>
      </pc:sldChg>
      <pc:sldChg chg="modSp modAnim">
        <pc:chgData name="Aaron Cutshall" userId="57ea0039-4a6e-49fb-9a4c-475305caaddb" providerId="ADAL" clId="{608A953B-D564-4034-AAAE-DF0D95FBB97A}" dt="2023-06-20T00:13:24.270" v="3857" actId="20577"/>
        <pc:sldMkLst>
          <pc:docMk/>
          <pc:sldMk cId="2927955656" sldId="376"/>
        </pc:sldMkLst>
        <pc:spChg chg="mod">
          <ac:chgData name="Aaron Cutshall" userId="57ea0039-4a6e-49fb-9a4c-475305caaddb" providerId="ADAL" clId="{608A953B-D564-4034-AAAE-DF0D95FBB97A}" dt="2023-06-20T00:13:24.270" v="3857" actId="20577"/>
          <ac:spMkLst>
            <pc:docMk/>
            <pc:sldMk cId="2927955656" sldId="376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608A953B-D564-4034-AAAE-DF0D95FBB97A}" dt="2023-06-20T00:07:20.204" v="3391" actId="2696"/>
        <pc:sldMkLst>
          <pc:docMk/>
          <pc:sldMk cId="2969661235" sldId="407"/>
        </pc:sldMkLst>
      </pc:sldChg>
      <pc:sldChg chg="modSp mod modAnim">
        <pc:chgData name="Aaron Cutshall" userId="57ea0039-4a6e-49fb-9a4c-475305caaddb" providerId="ADAL" clId="{608A953B-D564-4034-AAAE-DF0D95FBB97A}" dt="2023-06-20T14:49:29.243" v="4893" actId="108"/>
        <pc:sldMkLst>
          <pc:docMk/>
          <pc:sldMk cId="3781076217" sldId="417"/>
        </pc:sldMkLst>
        <pc:spChg chg="mod">
          <ac:chgData name="Aaron Cutshall" userId="57ea0039-4a6e-49fb-9a4c-475305caaddb" providerId="ADAL" clId="{608A953B-D564-4034-AAAE-DF0D95FBB97A}" dt="2023-06-20T14:49:29.243" v="4893" actId="108"/>
          <ac:spMkLst>
            <pc:docMk/>
            <pc:sldMk cId="3781076217" sldId="417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608A953B-D564-4034-AAAE-DF0D95FBB97A}" dt="2023-06-26T16:20:23.431" v="4938" actId="20577"/>
        <pc:sldMkLst>
          <pc:docMk/>
          <pc:sldMk cId="391395754" sldId="418"/>
        </pc:sldMkLst>
        <pc:spChg chg="mod">
          <ac:chgData name="Aaron Cutshall" userId="57ea0039-4a6e-49fb-9a4c-475305caaddb" providerId="ADAL" clId="{608A953B-D564-4034-AAAE-DF0D95FBB97A}" dt="2023-06-26T16:20:23.431" v="4938" actId="20577"/>
          <ac:spMkLst>
            <pc:docMk/>
            <pc:sldMk cId="391395754" sldId="418"/>
            <ac:spMk id="20" creationId="{FEDD321D-6554-4C8C-A1D1-C63ECD628BD6}"/>
          </ac:spMkLst>
        </pc:spChg>
      </pc:sldChg>
      <pc:sldChg chg="modSp add mod ord modAnim">
        <pc:chgData name="Aaron Cutshall" userId="57ea0039-4a6e-49fb-9a4c-475305caaddb" providerId="ADAL" clId="{608A953B-D564-4034-AAAE-DF0D95FBB97A}" dt="2023-06-19T20:57:34.788" v="1455" actId="20577"/>
        <pc:sldMkLst>
          <pc:docMk/>
          <pc:sldMk cId="3259578050" sldId="419"/>
        </pc:sldMkLst>
        <pc:spChg chg="mod">
          <ac:chgData name="Aaron Cutshall" userId="57ea0039-4a6e-49fb-9a4c-475305caaddb" providerId="ADAL" clId="{608A953B-D564-4034-AAAE-DF0D95FBB97A}" dt="2023-06-17T15:11:12.474" v="197"/>
          <ac:spMkLst>
            <pc:docMk/>
            <pc:sldMk cId="3259578050" sldId="419"/>
            <ac:spMk id="18" creationId="{00000000-0000-0000-0000-000000000000}"/>
          </ac:spMkLst>
        </pc:spChg>
        <pc:spChg chg="mod">
          <ac:chgData name="Aaron Cutshall" userId="57ea0039-4a6e-49fb-9a4c-475305caaddb" providerId="ADAL" clId="{608A953B-D564-4034-AAAE-DF0D95FBB97A}" dt="2023-06-19T20:57:34.788" v="1455" actId="20577"/>
          <ac:spMkLst>
            <pc:docMk/>
            <pc:sldMk cId="3259578050" sldId="419"/>
            <ac:spMk id="19" creationId="{00000000-0000-0000-0000-000000000000}"/>
          </ac:spMkLst>
        </pc:spChg>
      </pc:sldChg>
      <pc:sldChg chg="modSp add mod modAnim modNotesTx">
        <pc:chgData name="Aaron Cutshall" userId="57ea0039-4a6e-49fb-9a4c-475305caaddb" providerId="ADAL" clId="{608A953B-D564-4034-AAAE-DF0D95FBB97A}" dt="2023-07-01T13:11:17.774" v="5581" actId="20577"/>
        <pc:sldMkLst>
          <pc:docMk/>
          <pc:sldMk cId="4092106776" sldId="420"/>
        </pc:sldMkLst>
        <pc:spChg chg="mod">
          <ac:chgData name="Aaron Cutshall" userId="57ea0039-4a6e-49fb-9a4c-475305caaddb" providerId="ADAL" clId="{608A953B-D564-4034-AAAE-DF0D95FBB97A}" dt="2023-07-01T13:11:17.774" v="5581" actId="20577"/>
          <ac:spMkLst>
            <pc:docMk/>
            <pc:sldMk cId="4092106776" sldId="420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608A953B-D564-4034-AAAE-DF0D95FBB97A}" dt="2023-06-19T23:30:31.688" v="2006"/>
        <pc:sldMkLst>
          <pc:docMk/>
          <pc:sldMk cId="2102592154" sldId="421"/>
        </pc:sldMkLst>
        <pc:spChg chg="mod">
          <ac:chgData name="Aaron Cutshall" userId="57ea0039-4a6e-49fb-9a4c-475305caaddb" providerId="ADAL" clId="{608A953B-D564-4034-AAAE-DF0D95FBB97A}" dt="2023-06-19T23:30:20.361" v="2005" actId="20577"/>
          <ac:spMkLst>
            <pc:docMk/>
            <pc:sldMk cId="2102592154" sldId="421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608A953B-D564-4034-AAAE-DF0D95FBB97A}" dt="2023-06-20T02:32:11.797" v="4039" actId="20577"/>
        <pc:sldMkLst>
          <pc:docMk/>
          <pc:sldMk cId="1099250459" sldId="422"/>
        </pc:sldMkLst>
        <pc:spChg chg="mod">
          <ac:chgData name="Aaron Cutshall" userId="57ea0039-4a6e-49fb-9a4c-475305caaddb" providerId="ADAL" clId="{608A953B-D564-4034-AAAE-DF0D95FBB97A}" dt="2023-06-20T02:32:11.797" v="4039" actId="20577"/>
          <ac:spMkLst>
            <pc:docMk/>
            <pc:sldMk cId="1099250459" sldId="422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608A953B-D564-4034-AAAE-DF0D95FBB97A}" dt="2023-06-20T02:32:24.745" v="4043" actId="20577"/>
        <pc:sldMkLst>
          <pc:docMk/>
          <pc:sldMk cId="122753985" sldId="423"/>
        </pc:sldMkLst>
        <pc:spChg chg="mod">
          <ac:chgData name="Aaron Cutshall" userId="57ea0039-4a6e-49fb-9a4c-475305caaddb" providerId="ADAL" clId="{608A953B-D564-4034-AAAE-DF0D95FBB97A}" dt="2023-06-20T02:32:24.745" v="4043" actId="20577"/>
          <ac:spMkLst>
            <pc:docMk/>
            <pc:sldMk cId="122753985" sldId="423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608A953B-D564-4034-AAAE-DF0D95FBB97A}" dt="2023-07-01T13:16:41.581" v="5901" actId="6549"/>
        <pc:sldMkLst>
          <pc:docMk/>
          <pc:sldMk cId="1111561462" sldId="424"/>
        </pc:sldMkLst>
        <pc:spChg chg="mod">
          <ac:chgData name="Aaron Cutshall" userId="57ea0039-4a6e-49fb-9a4c-475305caaddb" providerId="ADAL" clId="{608A953B-D564-4034-AAAE-DF0D95FBB97A}" dt="2023-07-01T13:16:41.581" v="5901" actId="6549"/>
          <ac:spMkLst>
            <pc:docMk/>
            <pc:sldMk cId="1111561462" sldId="424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608A953B-D564-4034-AAAE-DF0D95FBB97A}" dt="2023-07-01T13:21:59.213" v="6071"/>
        <pc:sldMkLst>
          <pc:docMk/>
          <pc:sldMk cId="3932505647" sldId="425"/>
        </pc:sldMkLst>
        <pc:spChg chg="mod">
          <ac:chgData name="Aaron Cutshall" userId="57ea0039-4a6e-49fb-9a4c-475305caaddb" providerId="ADAL" clId="{608A953B-D564-4034-AAAE-DF0D95FBB97A}" dt="2023-07-01T13:21:50.567" v="6070" actId="14"/>
          <ac:spMkLst>
            <pc:docMk/>
            <pc:sldMk cId="3932505647" sldId="425"/>
            <ac:spMk id="19" creationId="{00000000-0000-0000-0000-000000000000}"/>
          </ac:spMkLst>
        </pc:spChg>
      </pc:sldChg>
      <pc:sldChg chg="add ord modAnim">
        <pc:chgData name="Aaron Cutshall" userId="57ea0039-4a6e-49fb-9a4c-475305caaddb" providerId="ADAL" clId="{608A953B-D564-4034-AAAE-DF0D95FBB97A}" dt="2023-06-19T23:47:32.732" v="2990"/>
        <pc:sldMkLst>
          <pc:docMk/>
          <pc:sldMk cId="4233301568" sldId="426"/>
        </pc:sldMkLst>
      </pc:sldChg>
      <pc:sldChg chg="add del">
        <pc:chgData name="Aaron Cutshall" userId="57ea0039-4a6e-49fb-9a4c-475305caaddb" providerId="ADAL" clId="{608A953B-D564-4034-AAAE-DF0D95FBB97A}" dt="2023-06-20T02:26:01.684" v="3917" actId="2890"/>
        <pc:sldMkLst>
          <pc:docMk/>
          <pc:sldMk cId="1115263964" sldId="427"/>
        </pc:sldMkLst>
      </pc:sldChg>
      <pc:sldChg chg="addSp modSp add mod modAnim">
        <pc:chgData name="Aaron Cutshall" userId="57ea0039-4a6e-49fb-9a4c-475305caaddb" providerId="ADAL" clId="{608A953B-D564-4034-AAAE-DF0D95FBB97A}" dt="2023-06-20T02:38:26.875" v="4237" actId="14100"/>
        <pc:sldMkLst>
          <pc:docMk/>
          <pc:sldMk cId="1744458424" sldId="427"/>
        </pc:sldMkLst>
        <pc:spChg chg="mod">
          <ac:chgData name="Aaron Cutshall" userId="57ea0039-4a6e-49fb-9a4c-475305caaddb" providerId="ADAL" clId="{608A953B-D564-4034-AAAE-DF0D95FBB97A}" dt="2023-06-20T02:26:32.674" v="3928" actId="20577"/>
          <ac:spMkLst>
            <pc:docMk/>
            <pc:sldMk cId="1744458424" sldId="427"/>
            <ac:spMk id="18" creationId="{00000000-0000-0000-0000-000000000000}"/>
          </ac:spMkLst>
        </pc:spChg>
        <pc:spChg chg="mod">
          <ac:chgData name="Aaron Cutshall" userId="57ea0039-4a6e-49fb-9a4c-475305caaddb" providerId="ADAL" clId="{608A953B-D564-4034-AAAE-DF0D95FBB97A}" dt="2023-06-20T02:33:35.606" v="4147" actId="5793"/>
          <ac:spMkLst>
            <pc:docMk/>
            <pc:sldMk cId="1744458424" sldId="427"/>
            <ac:spMk id="19" creationId="{00000000-0000-0000-0000-000000000000}"/>
          </ac:spMkLst>
        </pc:spChg>
        <pc:graphicFrameChg chg="add mod modGraphic">
          <ac:chgData name="Aaron Cutshall" userId="57ea0039-4a6e-49fb-9a4c-475305caaddb" providerId="ADAL" clId="{608A953B-D564-4034-AAAE-DF0D95FBB97A}" dt="2023-06-20T02:38:26.875" v="4237" actId="14100"/>
          <ac:graphicFrameMkLst>
            <pc:docMk/>
            <pc:sldMk cId="1744458424" sldId="427"/>
            <ac:graphicFrameMk id="2" creationId="{10247FC7-AD42-3A0B-A4AF-D66386DCF757}"/>
          </ac:graphicFrameMkLst>
        </pc:graphicFrameChg>
      </pc:sldChg>
      <pc:sldChg chg="delSp modSp add mod delAnim modAnim">
        <pc:chgData name="Aaron Cutshall" userId="57ea0039-4a6e-49fb-9a4c-475305caaddb" providerId="ADAL" clId="{608A953B-D564-4034-AAAE-DF0D95FBB97A}" dt="2023-07-01T13:02:21.548" v="5368" actId="20577"/>
        <pc:sldMkLst>
          <pc:docMk/>
          <pc:sldMk cId="1816407347" sldId="428"/>
        </pc:sldMkLst>
        <pc:spChg chg="mod">
          <ac:chgData name="Aaron Cutshall" userId="57ea0039-4a6e-49fb-9a4c-475305caaddb" providerId="ADAL" clId="{608A953B-D564-4034-AAAE-DF0D95FBB97A}" dt="2023-07-01T13:02:21.548" v="5368" actId="20577"/>
          <ac:spMkLst>
            <pc:docMk/>
            <pc:sldMk cId="1816407347" sldId="428"/>
            <ac:spMk id="19" creationId="{00000000-0000-0000-0000-000000000000}"/>
          </ac:spMkLst>
        </pc:spChg>
        <pc:graphicFrameChg chg="del">
          <ac:chgData name="Aaron Cutshall" userId="57ea0039-4a6e-49fb-9a4c-475305caaddb" providerId="ADAL" clId="{608A953B-D564-4034-AAAE-DF0D95FBB97A}" dt="2023-06-20T02:40:17.451" v="4283" actId="478"/>
          <ac:graphicFrameMkLst>
            <pc:docMk/>
            <pc:sldMk cId="1816407347" sldId="428"/>
            <ac:graphicFrameMk id="2" creationId="{10247FC7-AD42-3A0B-A4AF-D66386DCF757}"/>
          </ac:graphicFrameMkLst>
        </pc:graphicFrameChg>
      </pc:sldChg>
      <pc:sldChg chg="modSp add mod ord modAnim">
        <pc:chgData name="Aaron Cutshall" userId="57ea0039-4a6e-49fb-9a4c-475305caaddb" providerId="ADAL" clId="{608A953B-D564-4034-AAAE-DF0D95FBB97A}" dt="2023-07-01T12:54:37.416" v="5140"/>
        <pc:sldMkLst>
          <pc:docMk/>
          <pc:sldMk cId="2003098239" sldId="429"/>
        </pc:sldMkLst>
        <pc:spChg chg="mod">
          <ac:chgData name="Aaron Cutshall" userId="57ea0039-4a6e-49fb-9a4c-475305caaddb" providerId="ADAL" clId="{608A953B-D564-4034-AAAE-DF0D95FBB97A}" dt="2023-06-20T14:50:34.306" v="4904" actId="20577"/>
          <ac:spMkLst>
            <pc:docMk/>
            <pc:sldMk cId="2003098239" sldId="429"/>
            <ac:spMk id="18" creationId="{00000000-0000-0000-0000-000000000000}"/>
          </ac:spMkLst>
        </pc:spChg>
        <pc:spChg chg="mod">
          <ac:chgData name="Aaron Cutshall" userId="57ea0039-4a6e-49fb-9a4c-475305caaddb" providerId="ADAL" clId="{608A953B-D564-4034-AAAE-DF0D95FBB97A}" dt="2023-07-01T12:53:46.993" v="5137" actId="5793"/>
          <ac:spMkLst>
            <pc:docMk/>
            <pc:sldMk cId="2003098239" sldId="429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608A953B-D564-4034-AAAE-DF0D95FBB97A}" dt="2023-07-01T13:14:03.840" v="5893" actId="27636"/>
        <pc:sldMkLst>
          <pc:docMk/>
          <pc:sldMk cId="480709319" sldId="430"/>
        </pc:sldMkLst>
        <pc:spChg chg="mod">
          <ac:chgData name="Aaron Cutshall" userId="57ea0039-4a6e-49fb-9a4c-475305caaddb" providerId="ADAL" clId="{608A953B-D564-4034-AAAE-DF0D95FBB97A}" dt="2023-07-01T13:14:03.840" v="5893" actId="27636"/>
          <ac:spMkLst>
            <pc:docMk/>
            <pc:sldMk cId="480709319" sldId="430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608A953B-D564-4034-AAAE-DF0D95FBB97A}" dt="2023-07-01T13:14:57.663" v="5900" actId="20577"/>
        <pc:sldMkLst>
          <pc:docMk/>
          <pc:sldMk cId="1711279765" sldId="431"/>
        </pc:sldMkLst>
        <pc:spChg chg="mod">
          <ac:chgData name="Aaron Cutshall" userId="57ea0039-4a6e-49fb-9a4c-475305caaddb" providerId="ADAL" clId="{608A953B-D564-4034-AAAE-DF0D95FBB97A}" dt="2023-07-01T13:14:57.663" v="5900" actId="20577"/>
          <ac:spMkLst>
            <pc:docMk/>
            <pc:sldMk cId="1711279765" sldId="431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608A953B-D564-4034-AAAE-DF0D95FBB97A}" dt="2023-07-01T13:32:28.693" v="6365" actId="20577"/>
        <pc:sldMkLst>
          <pc:docMk/>
          <pc:sldMk cId="3192837767" sldId="432"/>
        </pc:sldMkLst>
        <pc:spChg chg="mod">
          <ac:chgData name="Aaron Cutshall" userId="57ea0039-4a6e-49fb-9a4c-475305caaddb" providerId="ADAL" clId="{608A953B-D564-4034-AAAE-DF0D95FBB97A}" dt="2023-07-01T13:28:45.019" v="6134" actId="108"/>
          <ac:spMkLst>
            <pc:docMk/>
            <pc:sldMk cId="3192837767" sldId="432"/>
            <ac:spMk id="18" creationId="{00000000-0000-0000-0000-000000000000}"/>
          </ac:spMkLst>
        </pc:spChg>
        <pc:spChg chg="mod">
          <ac:chgData name="Aaron Cutshall" userId="57ea0039-4a6e-49fb-9a4c-475305caaddb" providerId="ADAL" clId="{608A953B-D564-4034-AAAE-DF0D95FBB97A}" dt="2023-07-01T13:32:28.693" v="6365" actId="20577"/>
          <ac:spMkLst>
            <pc:docMk/>
            <pc:sldMk cId="3192837767" sldId="432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63E0814A-5123-4863-9028-73C8BCA00426}"/>
    <pc:docChg chg="undo custSel addSld delSld modSld sldOrd">
      <pc:chgData name="Aaron Cutshall" userId="57ea0039-4a6e-49fb-9a4c-475305caaddb" providerId="ADAL" clId="{63E0814A-5123-4863-9028-73C8BCA00426}" dt="2022-11-04T18:23:43.856" v="2014"/>
      <pc:docMkLst>
        <pc:docMk/>
      </pc:docMkLst>
      <pc:sldChg chg="del">
        <pc:chgData name="Aaron Cutshall" userId="57ea0039-4a6e-49fb-9a4c-475305caaddb" providerId="ADAL" clId="{63E0814A-5123-4863-9028-73C8BCA00426}" dt="2021-07-09T15:29:04.172" v="14" actId="2696"/>
        <pc:sldMkLst>
          <pc:docMk/>
          <pc:sldMk cId="3880213463" sldId="257"/>
        </pc:sldMkLst>
      </pc:sldChg>
      <pc:sldChg chg="modSp mod">
        <pc:chgData name="Aaron Cutshall" userId="57ea0039-4a6e-49fb-9a4c-475305caaddb" providerId="ADAL" clId="{63E0814A-5123-4863-9028-73C8BCA00426}" dt="2021-07-09T15:27:35.053" v="12" actId="404"/>
        <pc:sldMkLst>
          <pc:docMk/>
          <pc:sldMk cId="3947886400" sldId="263"/>
        </pc:sldMkLst>
        <pc:spChg chg="mod">
          <ac:chgData name="Aaron Cutshall" userId="57ea0039-4a6e-49fb-9a4c-475305caaddb" providerId="ADAL" clId="{63E0814A-5123-4863-9028-73C8BCA00426}" dt="2021-07-09T15:27:35.053" v="12" actId="404"/>
          <ac:spMkLst>
            <pc:docMk/>
            <pc:sldMk cId="3947886400" sldId="263"/>
            <ac:spMk id="2" creationId="{00000000-0000-0000-0000-000000000000}"/>
          </ac:spMkLst>
        </pc:spChg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156398059" sldId="279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017100336" sldId="281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174803309" sldId="295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821411439" sldId="301"/>
        </pc:sldMkLst>
      </pc:sldChg>
      <pc:sldChg chg="del">
        <pc:chgData name="Aaron Cutshall" userId="57ea0039-4a6e-49fb-9a4c-475305caaddb" providerId="ADAL" clId="{63E0814A-5123-4863-9028-73C8BCA00426}" dt="2021-07-09T15:27:48.372" v="13" actId="2696"/>
        <pc:sldMkLst>
          <pc:docMk/>
          <pc:sldMk cId="2984285979" sldId="314"/>
        </pc:sldMkLst>
      </pc:sldChg>
      <pc:sldChg chg="modSp mod">
        <pc:chgData name="Aaron Cutshall" userId="57ea0039-4a6e-49fb-9a4c-475305caaddb" providerId="ADAL" clId="{63E0814A-5123-4863-9028-73C8BCA00426}" dt="2021-07-09T15:30:06.503" v="19" actId="5793"/>
        <pc:sldMkLst>
          <pc:docMk/>
          <pc:sldMk cId="1589383828" sldId="315"/>
        </pc:sldMkLst>
        <pc:spChg chg="mod">
          <ac:chgData name="Aaron Cutshall" userId="57ea0039-4a6e-49fb-9a4c-475305caaddb" providerId="ADAL" clId="{63E0814A-5123-4863-9028-73C8BCA00426}" dt="2021-07-09T15:30:06.503" v="19" actId="5793"/>
          <ac:spMkLst>
            <pc:docMk/>
            <pc:sldMk cId="1589383828" sldId="315"/>
            <ac:spMk id="8" creationId="{00000000-0000-0000-0000-000000000000}"/>
          </ac:spMkLst>
        </pc:spChg>
        <pc:picChg chg="mod">
          <ac:chgData name="Aaron Cutshall" userId="57ea0039-4a6e-49fb-9a4c-475305caaddb" providerId="ADAL" clId="{63E0814A-5123-4863-9028-73C8BCA00426}" dt="2021-07-09T15:29:39.271" v="15" actId="14826"/>
          <ac:picMkLst>
            <pc:docMk/>
            <pc:sldMk cId="1589383828" sldId="315"/>
            <ac:picMk id="9" creationId="{00000000-0000-0000-0000-000000000000}"/>
          </ac:picMkLst>
        </pc:picChg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746059389" sldId="329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946626868" sldId="337"/>
        </pc:sldMkLst>
      </pc:sldChg>
      <pc:sldChg chg="modSp mod ord modAnim">
        <pc:chgData name="Aaron Cutshall" userId="57ea0039-4a6e-49fb-9a4c-475305caaddb" providerId="ADAL" clId="{63E0814A-5123-4863-9028-73C8BCA00426}" dt="2021-07-09T17:16:55.789" v="1901" actId="403"/>
        <pc:sldMkLst>
          <pc:docMk/>
          <pc:sldMk cId="3798305653" sldId="340"/>
        </pc:sldMkLst>
        <pc:spChg chg="mod">
          <ac:chgData name="Aaron Cutshall" userId="57ea0039-4a6e-49fb-9a4c-475305caaddb" providerId="ADAL" clId="{63E0814A-5123-4863-9028-73C8BCA00426}" dt="2021-07-09T15:38:17.588" v="27" actId="20577"/>
          <ac:spMkLst>
            <pc:docMk/>
            <pc:sldMk cId="3798305653" sldId="340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16:55.789" v="1901" actId="403"/>
          <ac:spMkLst>
            <pc:docMk/>
            <pc:sldMk cId="3798305653" sldId="340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140796466" sldId="341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780830092" sldId="342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892167164" sldId="343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229562513" sldId="344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76124336" sldId="345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667728504" sldId="346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371373189" sldId="347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822598696" sldId="348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4094985912" sldId="349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577614050" sldId="350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521243781" sldId="351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784274151" sldId="352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611670578" sldId="353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656206596" sldId="354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555516495" sldId="355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748251357" sldId="357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036431373" sldId="358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268009723" sldId="359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263068429" sldId="360"/>
        </pc:sldMkLst>
      </pc:sldChg>
      <pc:sldChg chg="modSp mod modAnim">
        <pc:chgData name="Aaron Cutshall" userId="57ea0039-4a6e-49fb-9a4c-475305caaddb" providerId="ADAL" clId="{63E0814A-5123-4863-9028-73C8BCA00426}" dt="2021-07-09T17:16:41.161" v="1898" actId="403"/>
        <pc:sldMkLst>
          <pc:docMk/>
          <pc:sldMk cId="627141262" sldId="361"/>
        </pc:sldMkLst>
        <pc:spChg chg="mod">
          <ac:chgData name="Aaron Cutshall" userId="57ea0039-4a6e-49fb-9a4c-475305caaddb" providerId="ADAL" clId="{63E0814A-5123-4863-9028-73C8BCA00426}" dt="2021-07-09T15:40:53.437" v="159"/>
          <ac:spMkLst>
            <pc:docMk/>
            <pc:sldMk cId="627141262" sldId="361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16:41.161" v="1898" actId="403"/>
          <ac:spMkLst>
            <pc:docMk/>
            <pc:sldMk cId="627141262" sldId="361"/>
            <ac:spMk id="19" creationId="{00000000-0000-0000-0000-000000000000}"/>
          </ac:spMkLst>
        </pc:spChg>
      </pc:sldChg>
      <pc:sldChg chg="addSp modSp mod modAnim">
        <pc:chgData name="Aaron Cutshall" userId="57ea0039-4a6e-49fb-9a4c-475305caaddb" providerId="ADAL" clId="{63E0814A-5123-4863-9028-73C8BCA00426}" dt="2022-11-04T17:59:30.388" v="1966"/>
        <pc:sldMkLst>
          <pc:docMk/>
          <pc:sldMk cId="4137516606" sldId="363"/>
        </pc:sldMkLst>
        <pc:spChg chg="mod">
          <ac:chgData name="Aaron Cutshall" userId="57ea0039-4a6e-49fb-9a4c-475305caaddb" providerId="ADAL" clId="{63E0814A-5123-4863-9028-73C8BCA00426}" dt="2021-07-09T17:48:32.787" v="1921" actId="108"/>
          <ac:spMkLst>
            <pc:docMk/>
            <pc:sldMk cId="4137516606" sldId="363"/>
            <ac:spMk id="4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2T01:13:22.107" v="1926" actId="20577"/>
          <ac:spMkLst>
            <pc:docMk/>
            <pc:sldMk cId="4137516606" sldId="363"/>
            <ac:spMk id="12" creationId="{FC4004FA-DCC1-48DD-A1CC-F8A9E1BB46C1}"/>
          </ac:spMkLst>
        </pc:spChg>
        <pc:picChg chg="mod">
          <ac:chgData name="Aaron Cutshall" userId="57ea0039-4a6e-49fb-9a4c-475305caaddb" providerId="ADAL" clId="{63E0814A-5123-4863-9028-73C8BCA00426}" dt="2022-11-02T01:13:03.912" v="1923" actId="1076"/>
          <ac:picMkLst>
            <pc:docMk/>
            <pc:sldMk cId="4137516606" sldId="363"/>
            <ac:picMk id="13" creationId="{C12F4D06-271D-41B8-910E-E6798D03E9AA}"/>
          </ac:picMkLst>
        </pc:picChg>
        <pc:picChg chg="mod">
          <ac:chgData name="Aaron Cutshall" userId="57ea0039-4a6e-49fb-9a4c-475305caaddb" providerId="ADAL" clId="{63E0814A-5123-4863-9028-73C8BCA00426}" dt="2022-11-02T01:13:03.912" v="1923" actId="1076"/>
          <ac:picMkLst>
            <pc:docMk/>
            <pc:sldMk cId="4137516606" sldId="363"/>
            <ac:picMk id="14" creationId="{7E358B68-6943-42B4-92E9-7C75B1DFF008}"/>
          </ac:picMkLst>
        </pc:picChg>
        <pc:picChg chg="mod">
          <ac:chgData name="Aaron Cutshall" userId="57ea0039-4a6e-49fb-9a4c-475305caaddb" providerId="ADAL" clId="{63E0814A-5123-4863-9028-73C8BCA00426}" dt="2022-11-02T01:13:03.912" v="1923" actId="1076"/>
          <ac:picMkLst>
            <pc:docMk/>
            <pc:sldMk cId="4137516606" sldId="363"/>
            <ac:picMk id="15" creationId="{E4E6DCE6-B76E-4FBB-B762-4C9639C4BBA7}"/>
          </ac:picMkLst>
        </pc:picChg>
        <pc:picChg chg="mod">
          <ac:chgData name="Aaron Cutshall" userId="57ea0039-4a6e-49fb-9a4c-475305caaddb" providerId="ADAL" clId="{63E0814A-5123-4863-9028-73C8BCA00426}" dt="2022-11-02T01:13:03.912" v="1923" actId="1076"/>
          <ac:picMkLst>
            <pc:docMk/>
            <pc:sldMk cId="4137516606" sldId="363"/>
            <ac:picMk id="16" creationId="{C4C653C8-7208-4B2C-8F23-2457C864340D}"/>
          </ac:picMkLst>
        </pc:picChg>
        <pc:picChg chg="add mod">
          <ac:chgData name="Aaron Cutshall" userId="57ea0039-4a6e-49fb-9a4c-475305caaddb" providerId="ADAL" clId="{63E0814A-5123-4863-9028-73C8BCA00426}" dt="2022-11-02T01:13:40.554" v="1928" actId="1076"/>
          <ac:picMkLst>
            <pc:docMk/>
            <pc:sldMk cId="4137516606" sldId="363"/>
            <ac:picMk id="17" creationId="{7C27B2B1-1E1F-481D-BFBF-8260DD8120C5}"/>
          </ac:picMkLst>
        </pc:picChg>
      </pc:sldChg>
      <pc:sldChg chg="modSp mod modAnim">
        <pc:chgData name="Aaron Cutshall" userId="57ea0039-4a6e-49fb-9a4c-475305caaddb" providerId="ADAL" clId="{63E0814A-5123-4863-9028-73C8BCA00426}" dt="2022-11-04T18:23:43.856" v="2014"/>
        <pc:sldMkLst>
          <pc:docMk/>
          <pc:sldMk cId="3782613342" sldId="374"/>
        </pc:sldMkLst>
        <pc:spChg chg="mod">
          <ac:chgData name="Aaron Cutshall" userId="57ea0039-4a6e-49fb-9a4c-475305caaddb" providerId="ADAL" clId="{63E0814A-5123-4863-9028-73C8BCA00426}" dt="2021-07-09T16:37:27.205" v="1666" actId="108"/>
          <ac:spMkLst>
            <pc:docMk/>
            <pc:sldMk cId="3782613342" sldId="374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38:09.536" v="1677" actId="15"/>
          <ac:spMkLst>
            <pc:docMk/>
            <pc:sldMk cId="3782613342" sldId="374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1-07-09T17:15:46.569" v="1897" actId="20577"/>
        <pc:sldMkLst>
          <pc:docMk/>
          <pc:sldMk cId="3962050714" sldId="375"/>
        </pc:sldMkLst>
        <pc:spChg chg="mod">
          <ac:chgData name="Aaron Cutshall" userId="57ea0039-4a6e-49fb-9a4c-475305caaddb" providerId="ADAL" clId="{63E0814A-5123-4863-9028-73C8BCA00426}" dt="2021-07-09T17:14:14.593" v="1867" actId="108"/>
          <ac:spMkLst>
            <pc:docMk/>
            <pc:sldMk cId="3962050714" sldId="375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15:46.569" v="1897" actId="20577"/>
          <ac:spMkLst>
            <pc:docMk/>
            <pc:sldMk cId="3962050714" sldId="375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7:03:53.516" v="1855" actId="404"/>
        <pc:sldMkLst>
          <pc:docMk/>
          <pc:sldMk cId="2927955656" sldId="376"/>
        </pc:sldMkLst>
        <pc:spChg chg="mod">
          <ac:chgData name="Aaron Cutshall" userId="57ea0039-4a6e-49fb-9a4c-475305caaddb" providerId="ADAL" clId="{63E0814A-5123-4863-9028-73C8BCA00426}" dt="2021-07-09T17:03:12.521" v="1849" actId="108"/>
          <ac:spMkLst>
            <pc:docMk/>
            <pc:sldMk cId="2927955656" sldId="376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03:53.516" v="1855" actId="404"/>
          <ac:spMkLst>
            <pc:docMk/>
            <pc:sldMk cId="2927955656" sldId="376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63E0814A-5123-4863-9028-73C8BCA00426}" dt="2022-11-02T01:15:28.277" v="1930" actId="2696"/>
        <pc:sldMkLst>
          <pc:docMk/>
          <pc:sldMk cId="2954844159" sldId="386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773970739" sldId="387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858540552" sldId="388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3873044554" sldId="389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1054172156" sldId="390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015559884" sldId="391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2089820042" sldId="392"/>
        </pc:sldMkLst>
      </pc:sldChg>
      <pc:sldChg chg="del">
        <pc:chgData name="Aaron Cutshall" userId="57ea0039-4a6e-49fb-9a4c-475305caaddb" providerId="ADAL" clId="{63E0814A-5123-4863-9028-73C8BCA00426}" dt="2021-07-09T16:54:02.922" v="1722" actId="2696"/>
        <pc:sldMkLst>
          <pc:docMk/>
          <pc:sldMk cId="79036132" sldId="393"/>
        </pc:sldMkLst>
      </pc:sldChg>
      <pc:sldChg chg="modSp mod modAnim">
        <pc:chgData name="Aaron Cutshall" userId="57ea0039-4a6e-49fb-9a4c-475305caaddb" providerId="ADAL" clId="{63E0814A-5123-4863-9028-73C8BCA00426}" dt="2022-11-04T17:57:07.356" v="1956" actId="6549"/>
        <pc:sldMkLst>
          <pc:docMk/>
          <pc:sldMk cId="4088846110" sldId="394"/>
        </pc:sldMkLst>
        <pc:spChg chg="mod">
          <ac:chgData name="Aaron Cutshall" userId="57ea0039-4a6e-49fb-9a4c-475305caaddb" providerId="ADAL" clId="{63E0814A-5123-4863-9028-73C8BCA00426}" dt="2021-07-09T15:46:06.754" v="403" actId="108"/>
          <ac:spMkLst>
            <pc:docMk/>
            <pc:sldMk cId="4088846110" sldId="394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7:07.356" v="1956" actId="6549"/>
          <ac:spMkLst>
            <pc:docMk/>
            <pc:sldMk cId="4088846110" sldId="394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7:13.441" v="1958" actId="27636"/>
        <pc:sldMkLst>
          <pc:docMk/>
          <pc:sldMk cId="956405390" sldId="395"/>
        </pc:sldMkLst>
        <pc:spChg chg="mod">
          <ac:chgData name="Aaron Cutshall" userId="57ea0039-4a6e-49fb-9a4c-475305caaddb" providerId="ADAL" clId="{63E0814A-5123-4863-9028-73C8BCA00426}" dt="2021-07-09T15:46:28.516" v="404" actId="108"/>
          <ac:spMkLst>
            <pc:docMk/>
            <pc:sldMk cId="956405390" sldId="395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7:13.441" v="1958" actId="27636"/>
          <ac:spMkLst>
            <pc:docMk/>
            <pc:sldMk cId="956405390" sldId="395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7:21.449" v="1959" actId="6549"/>
        <pc:sldMkLst>
          <pc:docMk/>
          <pc:sldMk cId="3453871846" sldId="396"/>
        </pc:sldMkLst>
        <pc:spChg chg="mod">
          <ac:chgData name="Aaron Cutshall" userId="57ea0039-4a6e-49fb-9a4c-475305caaddb" providerId="ADAL" clId="{63E0814A-5123-4863-9028-73C8BCA00426}" dt="2021-07-09T16:17:11.922" v="1453"/>
          <ac:spMkLst>
            <pc:docMk/>
            <pc:sldMk cId="3453871846" sldId="396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7:21.449" v="1959" actId="6549"/>
          <ac:spMkLst>
            <pc:docMk/>
            <pc:sldMk cId="3453871846" sldId="396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7:39.981" v="1961" actId="6549"/>
        <pc:sldMkLst>
          <pc:docMk/>
          <pc:sldMk cId="1057120793" sldId="397"/>
        </pc:sldMkLst>
        <pc:spChg chg="mod">
          <ac:chgData name="Aaron Cutshall" userId="57ea0039-4a6e-49fb-9a4c-475305caaddb" providerId="ADAL" clId="{63E0814A-5123-4863-9028-73C8BCA00426}" dt="2021-07-09T16:19:00.829" v="1483"/>
          <ac:spMkLst>
            <pc:docMk/>
            <pc:sldMk cId="1057120793" sldId="397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7:39.981" v="1961" actId="6549"/>
          <ac:spMkLst>
            <pc:docMk/>
            <pc:sldMk cId="1057120793" sldId="397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7:57.570" v="1963" actId="6549"/>
        <pc:sldMkLst>
          <pc:docMk/>
          <pc:sldMk cId="864009088" sldId="398"/>
        </pc:sldMkLst>
        <pc:spChg chg="mod">
          <ac:chgData name="Aaron Cutshall" userId="57ea0039-4a6e-49fb-9a4c-475305caaddb" providerId="ADAL" clId="{63E0814A-5123-4863-9028-73C8BCA00426}" dt="2021-07-09T16:20:50.705" v="1502"/>
          <ac:spMkLst>
            <pc:docMk/>
            <pc:sldMk cId="864009088" sldId="398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7:57.570" v="1963" actId="6549"/>
          <ac:spMkLst>
            <pc:docMk/>
            <pc:sldMk cId="864009088" sldId="398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21:46.472" v="1511"/>
        <pc:sldMkLst>
          <pc:docMk/>
          <pc:sldMk cId="2553715177" sldId="399"/>
        </pc:sldMkLst>
        <pc:spChg chg="mod">
          <ac:chgData name="Aaron Cutshall" userId="57ea0039-4a6e-49fb-9a4c-475305caaddb" providerId="ADAL" clId="{63E0814A-5123-4863-9028-73C8BCA00426}" dt="2021-07-09T16:21:46.472" v="1511"/>
          <ac:spMkLst>
            <pc:docMk/>
            <pc:sldMk cId="2553715177" sldId="399"/>
            <ac:spMk id="18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8:08.238" v="1964" actId="6549"/>
        <pc:sldMkLst>
          <pc:docMk/>
          <pc:sldMk cId="3056274322" sldId="400"/>
        </pc:sldMkLst>
        <pc:spChg chg="mod">
          <ac:chgData name="Aaron Cutshall" userId="57ea0039-4a6e-49fb-9a4c-475305caaddb" providerId="ADAL" clId="{63E0814A-5123-4863-9028-73C8BCA00426}" dt="2021-07-09T16:22:41.878" v="1513" actId="108"/>
          <ac:spMkLst>
            <pc:docMk/>
            <pc:sldMk cId="3056274322" sldId="400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8:08.238" v="1964" actId="6549"/>
          <ac:spMkLst>
            <pc:docMk/>
            <pc:sldMk cId="3056274322" sldId="400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1-07-09T17:25:18.338" v="1920"/>
        <pc:sldMkLst>
          <pc:docMk/>
          <pc:sldMk cId="2587543157" sldId="401"/>
        </pc:sldMkLst>
        <pc:spChg chg="mod">
          <ac:chgData name="Aaron Cutshall" userId="57ea0039-4a6e-49fb-9a4c-475305caaddb" providerId="ADAL" clId="{63E0814A-5123-4863-9028-73C8BCA00426}" dt="2021-07-09T16:24:17.955" v="1524"/>
          <ac:spMkLst>
            <pc:docMk/>
            <pc:sldMk cId="2587543157" sldId="401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27:48.015" v="1570" actId="404"/>
          <ac:spMkLst>
            <pc:docMk/>
            <pc:sldMk cId="2587543157" sldId="401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25:48.622" v="1546"/>
        <pc:sldMkLst>
          <pc:docMk/>
          <pc:sldMk cId="2760160979" sldId="402"/>
        </pc:sldMkLst>
        <pc:spChg chg="mod">
          <ac:chgData name="Aaron Cutshall" userId="57ea0039-4a6e-49fb-9a4c-475305caaddb" providerId="ADAL" clId="{63E0814A-5123-4863-9028-73C8BCA00426}" dt="2021-07-09T16:25:48.622" v="1546"/>
          <ac:spMkLst>
            <pc:docMk/>
            <pc:sldMk cId="2760160979" sldId="402"/>
            <ac:spMk id="18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2-11-04T17:58:13.485" v="1965" actId="6549"/>
        <pc:sldMkLst>
          <pc:docMk/>
          <pc:sldMk cId="3972197986" sldId="403"/>
        </pc:sldMkLst>
        <pc:spChg chg="mod">
          <ac:chgData name="Aaron Cutshall" userId="57ea0039-4a6e-49fb-9a4c-475305caaddb" providerId="ADAL" clId="{63E0814A-5123-4863-9028-73C8BCA00426}" dt="2021-07-09T16:26:09.767" v="1548" actId="108"/>
          <ac:spMkLst>
            <pc:docMk/>
            <pc:sldMk cId="3972197986" sldId="403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7:58:13.485" v="1965" actId="6549"/>
          <ac:spMkLst>
            <pc:docMk/>
            <pc:sldMk cId="3972197986" sldId="403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34:48.688" v="1651"/>
        <pc:sldMkLst>
          <pc:docMk/>
          <pc:sldMk cId="284132720" sldId="404"/>
        </pc:sldMkLst>
        <pc:spChg chg="mod">
          <ac:chgData name="Aaron Cutshall" userId="57ea0039-4a6e-49fb-9a4c-475305caaddb" providerId="ADAL" clId="{63E0814A-5123-4863-9028-73C8BCA00426}" dt="2021-07-09T16:34:48.688" v="1651"/>
          <ac:spMkLst>
            <pc:docMk/>
            <pc:sldMk cId="284132720" sldId="404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37:01.987" v="1664" actId="15"/>
        <pc:sldMkLst>
          <pc:docMk/>
          <pc:sldMk cId="1037857150" sldId="405"/>
        </pc:sldMkLst>
        <pc:spChg chg="mod">
          <ac:chgData name="Aaron Cutshall" userId="57ea0039-4a6e-49fb-9a4c-475305caaddb" providerId="ADAL" clId="{63E0814A-5123-4863-9028-73C8BCA00426}" dt="2021-07-09T16:36:25.389" v="1656" actId="108"/>
          <ac:spMkLst>
            <pc:docMk/>
            <pc:sldMk cId="1037857150" sldId="405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37:01.987" v="1664" actId="15"/>
          <ac:spMkLst>
            <pc:docMk/>
            <pc:sldMk cId="1037857150" sldId="405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58:28.722" v="1748"/>
        <pc:sldMkLst>
          <pc:docMk/>
          <pc:sldMk cId="4212616691" sldId="406"/>
        </pc:sldMkLst>
        <pc:spChg chg="mod">
          <ac:chgData name="Aaron Cutshall" userId="57ea0039-4a6e-49fb-9a4c-475305caaddb" providerId="ADAL" clId="{63E0814A-5123-4863-9028-73C8BCA00426}" dt="2021-07-09T16:58:28.722" v="1748"/>
          <ac:spMkLst>
            <pc:docMk/>
            <pc:sldMk cId="4212616691" sldId="406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58:11.838" v="1747" actId="108"/>
          <ac:spMkLst>
            <pc:docMk/>
            <pc:sldMk cId="4212616691" sldId="406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7:13:23.197" v="1866" actId="404"/>
        <pc:sldMkLst>
          <pc:docMk/>
          <pc:sldMk cId="2969661235" sldId="407"/>
        </pc:sldMkLst>
        <pc:spChg chg="mod">
          <ac:chgData name="Aaron Cutshall" userId="57ea0039-4a6e-49fb-9a4c-475305caaddb" providerId="ADAL" clId="{63E0814A-5123-4863-9028-73C8BCA00426}" dt="2021-07-09T17:12:37.236" v="1856" actId="108"/>
          <ac:spMkLst>
            <pc:docMk/>
            <pc:sldMk cId="2969661235" sldId="407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13:23.197" v="1866" actId="404"/>
          <ac:spMkLst>
            <pc:docMk/>
            <pc:sldMk cId="2969661235" sldId="407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40:03.728" v="1690" actId="15"/>
        <pc:sldMkLst>
          <pc:docMk/>
          <pc:sldMk cId="1483014219" sldId="408"/>
        </pc:sldMkLst>
        <pc:spChg chg="mod">
          <ac:chgData name="Aaron Cutshall" userId="57ea0039-4a6e-49fb-9a4c-475305caaddb" providerId="ADAL" clId="{63E0814A-5123-4863-9028-73C8BCA00426}" dt="2021-07-09T16:39:21.705" v="1682"/>
          <ac:spMkLst>
            <pc:docMk/>
            <pc:sldMk cId="1483014219" sldId="408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40:03.728" v="1690" actId="15"/>
          <ac:spMkLst>
            <pc:docMk/>
            <pc:sldMk cId="1483014219" sldId="408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63E0814A-5123-4863-9028-73C8BCA00426}" dt="2021-07-09T17:01:23.876" v="1838" actId="20577"/>
        <pc:sldMkLst>
          <pc:docMk/>
          <pc:sldMk cId="951864913" sldId="409"/>
        </pc:sldMkLst>
        <pc:spChg chg="mod">
          <ac:chgData name="Aaron Cutshall" userId="57ea0039-4a6e-49fb-9a4c-475305caaddb" providerId="ADAL" clId="{63E0814A-5123-4863-9028-73C8BCA00426}" dt="2021-07-09T16:59:50.304" v="1753" actId="108"/>
          <ac:spMkLst>
            <pc:docMk/>
            <pc:sldMk cId="951864913" sldId="409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01:23.876" v="1838" actId="20577"/>
          <ac:spMkLst>
            <pc:docMk/>
            <pc:sldMk cId="951864913" sldId="409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38:31.125" v="1678" actId="108"/>
        <pc:sldMkLst>
          <pc:docMk/>
          <pc:sldMk cId="457265953" sldId="410"/>
        </pc:sldMkLst>
        <pc:spChg chg="mod">
          <ac:chgData name="Aaron Cutshall" userId="57ea0039-4a6e-49fb-9a4c-475305caaddb" providerId="ADAL" clId="{63E0814A-5123-4863-9028-73C8BCA00426}" dt="2021-07-09T16:38:31.125" v="1678" actId="108"/>
          <ac:spMkLst>
            <pc:docMk/>
            <pc:sldMk cId="457265953" sldId="410"/>
            <ac:spMk id="4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38:58.147" v="1681" actId="108"/>
        <pc:sldMkLst>
          <pc:docMk/>
          <pc:sldMk cId="1319674182" sldId="411"/>
        </pc:sldMkLst>
        <pc:spChg chg="mod">
          <ac:chgData name="Aaron Cutshall" userId="57ea0039-4a6e-49fb-9a4c-475305caaddb" providerId="ADAL" clId="{63E0814A-5123-4863-9028-73C8BCA00426}" dt="2021-07-09T16:38:58.147" v="1681" actId="108"/>
          <ac:spMkLst>
            <pc:docMk/>
            <pc:sldMk cId="1319674182" sldId="411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42:53.239" v="1706" actId="27636"/>
        <pc:sldMkLst>
          <pc:docMk/>
          <pc:sldMk cId="2973084025" sldId="412"/>
        </pc:sldMkLst>
        <pc:spChg chg="mod">
          <ac:chgData name="Aaron Cutshall" userId="57ea0039-4a6e-49fb-9a4c-475305caaddb" providerId="ADAL" clId="{63E0814A-5123-4863-9028-73C8BCA00426}" dt="2021-07-09T16:40:38.252" v="1693" actId="20577"/>
          <ac:spMkLst>
            <pc:docMk/>
            <pc:sldMk cId="2973084025" sldId="412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42:53.239" v="1706" actId="27636"/>
          <ac:spMkLst>
            <pc:docMk/>
            <pc:sldMk cId="2973084025" sldId="412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54:31.055" v="1723"/>
        <pc:sldMkLst>
          <pc:docMk/>
          <pc:sldMk cId="420403661" sldId="413"/>
        </pc:sldMkLst>
        <pc:spChg chg="mod">
          <ac:chgData name="Aaron Cutshall" userId="57ea0039-4a6e-49fb-9a4c-475305caaddb" providerId="ADAL" clId="{63E0814A-5123-4863-9028-73C8BCA00426}" dt="2021-07-09T16:54:31.055" v="1723"/>
          <ac:spMkLst>
            <pc:docMk/>
            <pc:sldMk cId="420403661" sldId="413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53:18.922" v="1721" actId="404"/>
          <ac:spMkLst>
            <pc:docMk/>
            <pc:sldMk cId="420403661" sldId="413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55:50.757" v="1732" actId="108"/>
        <pc:sldMkLst>
          <pc:docMk/>
          <pc:sldMk cId="243488643" sldId="414"/>
        </pc:sldMkLst>
        <pc:spChg chg="mod">
          <ac:chgData name="Aaron Cutshall" userId="57ea0039-4a6e-49fb-9a4c-475305caaddb" providerId="ADAL" clId="{63E0814A-5123-4863-9028-73C8BCA00426}" dt="2021-07-09T16:54:40.660" v="1724"/>
          <ac:spMkLst>
            <pc:docMk/>
            <pc:sldMk cId="243488643" sldId="414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55:50.757" v="1732" actId="108"/>
          <ac:spMkLst>
            <pc:docMk/>
            <pc:sldMk cId="243488643" sldId="414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56:40.011" v="1736" actId="108"/>
        <pc:sldMkLst>
          <pc:docMk/>
          <pc:sldMk cId="1658784885" sldId="415"/>
        </pc:sldMkLst>
        <pc:spChg chg="mod">
          <ac:chgData name="Aaron Cutshall" userId="57ea0039-4a6e-49fb-9a4c-475305caaddb" providerId="ADAL" clId="{63E0814A-5123-4863-9028-73C8BCA00426}" dt="2021-07-09T16:56:40.011" v="1736" actId="108"/>
          <ac:spMkLst>
            <pc:docMk/>
            <pc:sldMk cId="1658784885" sldId="415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56:20.052" v="1735" actId="108"/>
          <ac:spMkLst>
            <pc:docMk/>
            <pc:sldMk cId="1658784885" sldId="415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6:57:21.915" v="1741" actId="108"/>
        <pc:sldMkLst>
          <pc:docMk/>
          <pc:sldMk cId="3002437997" sldId="416"/>
        </pc:sldMkLst>
        <pc:spChg chg="mod">
          <ac:chgData name="Aaron Cutshall" userId="57ea0039-4a6e-49fb-9a4c-475305caaddb" providerId="ADAL" clId="{63E0814A-5123-4863-9028-73C8BCA00426}" dt="2021-07-09T16:56:53.059" v="1737" actId="108"/>
          <ac:spMkLst>
            <pc:docMk/>
            <pc:sldMk cId="3002437997" sldId="416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6:57:21.915" v="1741" actId="108"/>
          <ac:spMkLst>
            <pc:docMk/>
            <pc:sldMk cId="3002437997" sldId="416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63E0814A-5123-4863-9028-73C8BCA00426}" dt="2021-07-09T17:02:47.851" v="1848" actId="404"/>
        <pc:sldMkLst>
          <pc:docMk/>
          <pc:sldMk cId="3781076217" sldId="417"/>
        </pc:sldMkLst>
        <pc:spChg chg="mod">
          <ac:chgData name="Aaron Cutshall" userId="57ea0039-4a6e-49fb-9a4c-475305caaddb" providerId="ADAL" clId="{63E0814A-5123-4863-9028-73C8BCA00426}" dt="2021-07-09T17:01:52.688" v="1839" actId="108"/>
          <ac:spMkLst>
            <pc:docMk/>
            <pc:sldMk cId="3781076217" sldId="417"/>
            <ac:spMk id="18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1-07-09T17:02:47.851" v="1848" actId="404"/>
          <ac:spMkLst>
            <pc:docMk/>
            <pc:sldMk cId="3781076217" sldId="417"/>
            <ac:spMk id="19" creationId="{00000000-0000-0000-0000-000000000000}"/>
          </ac:spMkLst>
        </pc:spChg>
      </pc:sldChg>
      <pc:sldChg chg="add">
        <pc:chgData name="Aaron Cutshall" userId="57ea0039-4a6e-49fb-9a4c-475305caaddb" providerId="ADAL" clId="{63E0814A-5123-4863-9028-73C8BCA00426}" dt="2022-11-02T01:15:14.055" v="1929"/>
        <pc:sldMkLst>
          <pc:docMk/>
          <pc:sldMk cId="391395754" sldId="418"/>
        </pc:sldMkLst>
      </pc:sldChg>
      <pc:sldChg chg="modSp new del mod ord">
        <pc:chgData name="Aaron Cutshall" userId="57ea0039-4a6e-49fb-9a4c-475305caaddb" providerId="ADAL" clId="{63E0814A-5123-4863-9028-73C8BCA00426}" dt="2021-07-09T16:13:09.889" v="1412" actId="2696"/>
        <pc:sldMkLst>
          <pc:docMk/>
          <pc:sldMk cId="2834431140" sldId="418"/>
        </pc:sldMkLst>
        <pc:spChg chg="mod">
          <ac:chgData name="Aaron Cutshall" userId="57ea0039-4a6e-49fb-9a4c-475305caaddb" providerId="ADAL" clId="{63E0814A-5123-4863-9028-73C8BCA00426}" dt="2021-07-09T16:11:33.505" v="1141" actId="20577"/>
          <ac:spMkLst>
            <pc:docMk/>
            <pc:sldMk cId="2834431140" sldId="418"/>
            <ac:spMk id="2" creationId="{BD7C8B1A-7233-4EFA-9F27-5AE4CC9E00BD}"/>
          </ac:spMkLst>
        </pc:spChg>
        <pc:spChg chg="mod">
          <ac:chgData name="Aaron Cutshall" userId="57ea0039-4a6e-49fb-9a4c-475305caaddb" providerId="ADAL" clId="{63E0814A-5123-4863-9028-73C8BCA00426}" dt="2021-07-09T16:12:55.155" v="1411" actId="20577"/>
          <ac:spMkLst>
            <pc:docMk/>
            <pc:sldMk cId="2834431140" sldId="418"/>
            <ac:spMk id="3" creationId="{2487C824-5FC5-44A2-9D0A-6ACD6C856D14}"/>
          </ac:spMkLst>
        </pc:spChg>
      </pc:sldChg>
      <pc:sldChg chg="addSp delSp modSp add mod ord modAnim">
        <pc:chgData name="Aaron Cutshall" userId="57ea0039-4a6e-49fb-9a4c-475305caaddb" providerId="ADAL" clId="{63E0814A-5123-4863-9028-73C8BCA00426}" dt="2022-11-04T18:22:48.220" v="2013"/>
        <pc:sldMkLst>
          <pc:docMk/>
          <pc:sldMk cId="1336970977" sldId="419"/>
        </pc:sldMkLst>
        <pc:spChg chg="mod">
          <ac:chgData name="Aaron Cutshall" userId="57ea0039-4a6e-49fb-9a4c-475305caaddb" providerId="ADAL" clId="{63E0814A-5123-4863-9028-73C8BCA00426}" dt="2022-11-04T18:18:02.125" v="2005" actId="122"/>
          <ac:spMkLst>
            <pc:docMk/>
            <pc:sldMk cId="1336970977" sldId="419"/>
            <ac:spMk id="8" creationId="{00000000-0000-0000-0000-000000000000}"/>
          </ac:spMkLst>
        </pc:spChg>
        <pc:spChg chg="del">
          <ac:chgData name="Aaron Cutshall" userId="57ea0039-4a6e-49fb-9a4c-475305caaddb" providerId="ADAL" clId="{63E0814A-5123-4863-9028-73C8BCA00426}" dt="2022-11-04T18:16:43.588" v="1997" actId="478"/>
          <ac:spMkLst>
            <pc:docMk/>
            <pc:sldMk cId="1336970977" sldId="419"/>
            <ac:spMk id="10" creationId="{00000000-0000-0000-0000-000000000000}"/>
          </ac:spMkLst>
        </pc:spChg>
        <pc:spChg chg="mod">
          <ac:chgData name="Aaron Cutshall" userId="57ea0039-4a6e-49fb-9a4c-475305caaddb" providerId="ADAL" clId="{63E0814A-5123-4863-9028-73C8BCA00426}" dt="2022-11-04T18:20:38.404" v="2008"/>
          <ac:spMkLst>
            <pc:docMk/>
            <pc:sldMk cId="1336970977" sldId="419"/>
            <ac:spMk id="18" creationId="{00000000-0000-0000-0000-000000000000}"/>
          </ac:spMkLst>
        </pc:spChg>
        <pc:picChg chg="mod">
          <ac:chgData name="Aaron Cutshall" userId="57ea0039-4a6e-49fb-9a4c-475305caaddb" providerId="ADAL" clId="{63E0814A-5123-4863-9028-73C8BCA00426}" dt="2022-11-04T18:17:54.572" v="2004" actId="1076"/>
          <ac:picMkLst>
            <pc:docMk/>
            <pc:sldMk cId="1336970977" sldId="419"/>
            <ac:picMk id="9" creationId="{00000000-0000-0000-0000-000000000000}"/>
          </ac:picMkLst>
        </pc:picChg>
        <pc:picChg chg="add del">
          <ac:chgData name="Aaron Cutshall" userId="57ea0039-4a6e-49fb-9a4c-475305caaddb" providerId="ADAL" clId="{63E0814A-5123-4863-9028-73C8BCA00426}" dt="2022-11-04T18:17:28.502" v="1999"/>
          <ac:picMkLst>
            <pc:docMk/>
            <pc:sldMk cId="1336970977" sldId="419"/>
            <ac:picMk id="1026" creationId="{FCA013DB-954B-4C97-A114-8D2C08E973DE}"/>
          </ac:picMkLst>
        </pc:picChg>
      </pc:sldChg>
    </pc:docChg>
  </pc:docChgLst>
  <pc:docChgLst>
    <pc:chgData name="Aaron Cutshall" userId="57ea0039-4a6e-49fb-9a4c-475305caaddb" providerId="ADAL" clId="{B3E5A63C-E0B0-4B26-A0CE-EE764B16B7F0}"/>
    <pc:docChg chg="custSel delSld modSld">
      <pc:chgData name="Aaron Cutshall" userId="57ea0039-4a6e-49fb-9a4c-475305caaddb" providerId="ADAL" clId="{B3E5A63C-E0B0-4B26-A0CE-EE764B16B7F0}" dt="2023-11-11T23:21:34.932" v="47" actId="47"/>
      <pc:docMkLst>
        <pc:docMk/>
      </pc:docMkLst>
      <pc:sldChg chg="modSp mod">
        <pc:chgData name="Aaron Cutshall" userId="57ea0039-4a6e-49fb-9a4c-475305caaddb" providerId="ADAL" clId="{B3E5A63C-E0B0-4B26-A0CE-EE764B16B7F0}" dt="2023-11-11T02:43:41.125" v="46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B3E5A63C-E0B0-4B26-A0CE-EE764B16B7F0}" dt="2023-11-11T02:43:41.125" v="46" actId="20577"/>
          <ac:spMkLst>
            <pc:docMk/>
            <pc:sldMk cId="3947886400" sldId="263"/>
            <ac:spMk id="2" creationId="{00000000-0000-0000-0000-000000000000}"/>
          </ac:spMkLst>
        </pc:spChg>
      </pc:sldChg>
      <pc:sldChg chg="modSp mod modAnim">
        <pc:chgData name="Aaron Cutshall" userId="57ea0039-4a6e-49fb-9a4c-475305caaddb" providerId="ADAL" clId="{B3E5A63C-E0B0-4B26-A0CE-EE764B16B7F0}" dt="2023-11-11T02:43:02.423" v="17" actId="20577"/>
        <pc:sldMkLst>
          <pc:docMk/>
          <pc:sldMk cId="3798305653" sldId="340"/>
        </pc:sldMkLst>
        <pc:spChg chg="mod">
          <ac:chgData name="Aaron Cutshall" userId="57ea0039-4a6e-49fb-9a4c-475305caaddb" providerId="ADAL" clId="{B3E5A63C-E0B0-4B26-A0CE-EE764B16B7F0}" dt="2023-11-11T02:43:02.423" v="17" actId="20577"/>
          <ac:spMkLst>
            <pc:docMk/>
            <pc:sldMk cId="3798305653" sldId="340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B3E5A63C-E0B0-4B26-A0CE-EE764B16B7F0}" dt="2023-11-11T02:42:38.890" v="0" actId="47"/>
        <pc:sldMkLst>
          <pc:docMk/>
          <pc:sldMk cId="627141262" sldId="361"/>
        </pc:sldMkLst>
      </pc:sldChg>
      <pc:sldChg chg="del">
        <pc:chgData name="Aaron Cutshall" userId="57ea0039-4a6e-49fb-9a4c-475305caaddb" providerId="ADAL" clId="{B3E5A63C-E0B0-4B26-A0CE-EE764B16B7F0}" dt="2023-11-11T23:21:34.932" v="47" actId="47"/>
        <pc:sldMkLst>
          <pc:docMk/>
          <pc:sldMk cId="4137516606" sldId="363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2927955656" sldId="376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3781076217" sldId="417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3259578050" sldId="419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4092106776" sldId="420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2102592154" sldId="421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099250459" sldId="422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22753985" sldId="423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111561462" sldId="424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3932505647" sldId="425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4233301568" sldId="426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744458424" sldId="427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816407347" sldId="428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2003098239" sldId="429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480709319" sldId="430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1711279765" sldId="431"/>
        </pc:sldMkLst>
      </pc:sldChg>
      <pc:sldChg chg="del">
        <pc:chgData name="Aaron Cutshall" userId="57ea0039-4a6e-49fb-9a4c-475305caaddb" providerId="ADAL" clId="{B3E5A63C-E0B0-4B26-A0CE-EE764B16B7F0}" dt="2023-11-11T02:42:38.890" v="0" actId="47"/>
        <pc:sldMkLst>
          <pc:docMk/>
          <pc:sldMk cId="3192837767" sldId="432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2205822592" sldId="433"/>
        </pc:sldMkLst>
      </pc:sldChg>
      <pc:sldChg chg="del">
        <pc:chgData name="Aaron Cutshall" userId="57ea0039-4a6e-49fb-9a4c-475305caaddb" providerId="ADAL" clId="{B3E5A63C-E0B0-4B26-A0CE-EE764B16B7F0}" dt="2023-11-11T02:43:18.586" v="18" actId="47"/>
        <pc:sldMkLst>
          <pc:docMk/>
          <pc:sldMk cId="2391781439" sldId="434"/>
        </pc:sldMkLst>
      </pc:sldChg>
    </pc:docChg>
  </pc:docChgLst>
  <pc:docChgLst>
    <pc:chgData name="Aaron Cutshall" userId="57ea0039-4a6e-49fb-9a4c-475305caaddb" providerId="ADAL" clId="{9EA7EFAC-1B35-4DAC-828D-770B737997D0}"/>
    <pc:docChg chg="modSld">
      <pc:chgData name="Aaron Cutshall" userId="57ea0039-4a6e-49fb-9a4c-475305caaddb" providerId="ADAL" clId="{9EA7EFAC-1B35-4DAC-828D-770B737997D0}" dt="2021-05-17T13:00:46.645" v="0"/>
      <pc:docMkLst>
        <pc:docMk/>
      </pc:docMkLst>
      <pc:sldChg chg="modAnim">
        <pc:chgData name="Aaron Cutshall" userId="57ea0039-4a6e-49fb-9a4c-475305caaddb" providerId="ADAL" clId="{9EA7EFAC-1B35-4DAC-828D-770B737997D0}" dt="2021-05-17T13:00:46.645" v="0"/>
        <pc:sldMkLst>
          <pc:docMk/>
          <pc:sldMk cId="2611670578" sldId="353"/>
        </pc:sldMkLst>
      </pc:sldChg>
    </pc:docChg>
  </pc:docChgLst>
  <pc:docChgLst>
    <pc:chgData name="Aaron Cutshall" userId="57ea0039-4a6e-49fb-9a4c-475305caaddb" providerId="ADAL" clId="{2D454873-D17F-401C-ACFB-30C180D10419}"/>
    <pc:docChg chg="undo custSel addSld delSld modSld sldOrd">
      <pc:chgData name="Aaron Cutshall" userId="57ea0039-4a6e-49fb-9a4c-475305caaddb" providerId="ADAL" clId="{2D454873-D17F-401C-ACFB-30C180D10419}" dt="2024-04-01T02:03:45.303" v="4148"/>
      <pc:docMkLst>
        <pc:docMk/>
      </pc:docMkLst>
      <pc:sldChg chg="modSp modAnim">
        <pc:chgData name="Aaron Cutshall" userId="57ea0039-4a6e-49fb-9a4c-475305caaddb" providerId="ADAL" clId="{2D454873-D17F-401C-ACFB-30C180D10419}" dt="2024-03-30T19:51:10.549" v="4030"/>
        <pc:sldMkLst>
          <pc:docMk/>
          <pc:sldMk cId="3798305653" sldId="340"/>
        </pc:sldMkLst>
        <pc:spChg chg="mod">
          <ac:chgData name="Aaron Cutshall" userId="57ea0039-4a6e-49fb-9a4c-475305caaddb" providerId="ADAL" clId="{2D454873-D17F-401C-ACFB-30C180D10419}" dt="2024-03-30T15:29:47.506" v="71" actId="20577"/>
          <ac:spMkLst>
            <pc:docMk/>
            <pc:sldMk cId="3798305653" sldId="340"/>
            <ac:spMk id="19" creationId="{00000000-0000-0000-0000-000000000000}"/>
          </ac:spMkLst>
        </pc:spChg>
      </pc:sldChg>
      <pc:sldChg chg="modAnim">
        <pc:chgData name="Aaron Cutshall" userId="57ea0039-4a6e-49fb-9a4c-475305caaddb" providerId="ADAL" clId="{2D454873-D17F-401C-ACFB-30C180D10419}" dt="2024-03-30T19:19:48.195" v="4026"/>
        <pc:sldMkLst>
          <pc:docMk/>
          <pc:sldMk cId="3198202466" sldId="355"/>
        </pc:sldMkLst>
      </pc:sldChg>
      <pc:sldChg chg="modSp mod modAnim">
        <pc:chgData name="Aaron Cutshall" userId="57ea0039-4a6e-49fb-9a4c-475305caaddb" providerId="ADAL" clId="{2D454873-D17F-401C-ACFB-30C180D10419}" dt="2024-03-30T20:25:02.199" v="4102" actId="255"/>
        <pc:sldMkLst>
          <pc:docMk/>
          <pc:sldMk cId="3962050714" sldId="375"/>
        </pc:sldMkLst>
        <pc:spChg chg="mod">
          <ac:chgData name="Aaron Cutshall" userId="57ea0039-4a6e-49fb-9a4c-475305caaddb" providerId="ADAL" clId="{2D454873-D17F-401C-ACFB-30C180D10419}" dt="2024-03-30T20:25:02.199" v="4102" actId="255"/>
          <ac:spMkLst>
            <pc:docMk/>
            <pc:sldMk cId="3962050714" sldId="375"/>
            <ac:spMk id="19" creationId="{00000000-0000-0000-0000-000000000000}"/>
          </ac:spMkLst>
        </pc:spChg>
      </pc:sldChg>
      <pc:sldChg chg="addSp modSp mod modAnim">
        <pc:chgData name="Aaron Cutshall" userId="57ea0039-4a6e-49fb-9a4c-475305caaddb" providerId="ADAL" clId="{2D454873-D17F-401C-ACFB-30C180D10419}" dt="2024-04-01T02:03:45.303" v="4148"/>
        <pc:sldMkLst>
          <pc:docMk/>
          <pc:sldMk cId="391395754" sldId="418"/>
        </pc:sldMkLst>
        <pc:spChg chg="mod">
          <ac:chgData name="Aaron Cutshall" userId="57ea0039-4a6e-49fb-9a4c-475305caaddb" providerId="ADAL" clId="{2D454873-D17F-401C-ACFB-30C180D10419}" dt="2024-04-01T02:03:10.985" v="4145" actId="1076"/>
          <ac:spMkLst>
            <pc:docMk/>
            <pc:sldMk cId="391395754" sldId="418"/>
            <ac:spMk id="7" creationId="{00000000-0000-0000-0000-000000000000}"/>
          </ac:spMkLst>
        </pc:spChg>
        <pc:spChg chg="mod">
          <ac:chgData name="Aaron Cutshall" userId="57ea0039-4a6e-49fb-9a4c-475305caaddb" providerId="ADAL" clId="{2D454873-D17F-401C-ACFB-30C180D10419}" dt="2024-04-01T01:59:23.158" v="4109" actId="1076"/>
          <ac:spMkLst>
            <pc:docMk/>
            <pc:sldMk cId="391395754" sldId="418"/>
            <ac:spMk id="17" creationId="{00000000-0000-0000-0000-000000000000}"/>
          </ac:spMkLst>
        </pc:spChg>
        <pc:spChg chg="mod">
          <ac:chgData name="Aaron Cutshall" userId="57ea0039-4a6e-49fb-9a4c-475305caaddb" providerId="ADAL" clId="{2D454873-D17F-401C-ACFB-30C180D10419}" dt="2024-04-01T01:58:50.436" v="4107" actId="1076"/>
          <ac:spMkLst>
            <pc:docMk/>
            <pc:sldMk cId="391395754" sldId="418"/>
            <ac:spMk id="22" creationId="{D9350924-E65C-47D7-8635-31B9EFDC342A}"/>
          </ac:spMkLst>
        </pc:spChg>
        <pc:spChg chg="add mod">
          <ac:chgData name="Aaron Cutshall" userId="57ea0039-4a6e-49fb-9a4c-475305caaddb" providerId="ADAL" clId="{2D454873-D17F-401C-ACFB-30C180D10419}" dt="2024-04-01T01:58:34.706" v="4106" actId="571"/>
          <ac:spMkLst>
            <pc:docMk/>
            <pc:sldMk cId="391395754" sldId="418"/>
            <ac:spMk id="26" creationId="{1901EE24-E994-A38E-AA62-411FD6EB714E}"/>
          </ac:spMkLst>
        </pc:spChg>
        <pc:spChg chg="add mod">
          <ac:chgData name="Aaron Cutshall" userId="57ea0039-4a6e-49fb-9a4c-475305caaddb" providerId="ADAL" clId="{2D454873-D17F-401C-ACFB-30C180D10419}" dt="2024-04-01T02:02:49.022" v="4144" actId="1076"/>
          <ac:spMkLst>
            <pc:docMk/>
            <pc:sldMk cId="391395754" sldId="418"/>
            <ac:spMk id="30" creationId="{E8D8A788-7B09-2A8B-7DF6-C29BE8740807}"/>
          </ac:spMkLst>
        </pc:sp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6" creationId="{17475099-183D-43EF-3757-C1172F365AE8}"/>
          </ac:picMkLst>
        </pc:pic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8" creationId="{94AC2D55-0BB3-5ADB-B31D-FFA1DB0459D4}"/>
          </ac:picMkLst>
        </pc:picChg>
        <pc:picChg chg="add mod">
          <ac:chgData name="Aaron Cutshall" userId="57ea0039-4a6e-49fb-9a4c-475305caaddb" providerId="ADAL" clId="{2D454873-D17F-401C-ACFB-30C180D10419}" dt="2024-04-01T01:58:34.706" v="4106" actId="571"/>
          <ac:picMkLst>
            <pc:docMk/>
            <pc:sldMk cId="391395754" sldId="418"/>
            <ac:picMk id="16" creationId="{1A5AAF76-0D5D-116B-84C0-797AAE7E813B}"/>
          </ac:picMkLst>
        </pc:picChg>
        <pc:picChg chg="mod">
          <ac:chgData name="Aaron Cutshall" userId="57ea0039-4a6e-49fb-9a4c-475305caaddb" providerId="ADAL" clId="{2D454873-D17F-401C-ACFB-30C180D10419}" dt="2024-04-01T02:03:10.985" v="4145" actId="1076"/>
          <ac:picMkLst>
            <pc:docMk/>
            <pc:sldMk cId="391395754" sldId="418"/>
            <ac:picMk id="18" creationId="{00000000-0000-0000-0000-000000000000}"/>
          </ac:picMkLst>
        </pc:picChg>
        <pc:picChg chg="mod">
          <ac:chgData name="Aaron Cutshall" userId="57ea0039-4a6e-49fb-9a4c-475305caaddb" providerId="ADAL" clId="{2D454873-D17F-401C-ACFB-30C180D10419}" dt="2024-04-01T01:58:50.436" v="4107" actId="1076"/>
          <ac:picMkLst>
            <pc:docMk/>
            <pc:sldMk cId="391395754" sldId="418"/>
            <ac:picMk id="21" creationId="{A13A432E-DCD5-4D40-800F-EE965D6E8AC1}"/>
          </ac:picMkLst>
        </pc:pic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23" creationId="{24A3D281-2FE2-C06B-45ED-D8D1ADDA3C71}"/>
          </ac:picMkLst>
        </pc:pic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24" creationId="{ECD7BB77-5C36-2ADB-CFF0-9D8DDFF8ECA5}"/>
          </ac:picMkLst>
        </pc:pic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25" creationId="{B098DCEE-09C0-6ED3-8A45-39280DB408FE}"/>
          </ac:picMkLst>
        </pc:picChg>
        <pc:picChg chg="mod">
          <ac:chgData name="Aaron Cutshall" userId="57ea0039-4a6e-49fb-9a4c-475305caaddb" providerId="ADAL" clId="{2D454873-D17F-401C-ACFB-30C180D10419}" dt="2024-04-01T01:59:23.158" v="4109" actId="1076"/>
          <ac:picMkLst>
            <pc:docMk/>
            <pc:sldMk cId="391395754" sldId="418"/>
            <ac:picMk id="27" creationId="{C130986B-18D9-EFC5-EC86-CF4F9541D430}"/>
          </ac:picMkLst>
        </pc:picChg>
        <pc:picChg chg="add mod">
          <ac:chgData name="Aaron Cutshall" userId="57ea0039-4a6e-49fb-9a4c-475305caaddb" providerId="ADAL" clId="{2D454873-D17F-401C-ACFB-30C180D10419}" dt="2024-04-01T02:02:49.022" v="4144" actId="1076"/>
          <ac:picMkLst>
            <pc:docMk/>
            <pc:sldMk cId="391395754" sldId="418"/>
            <ac:picMk id="29" creationId="{B9A73D17-F98A-EABF-603B-36C010A4AD40}"/>
          </ac:picMkLst>
        </pc:picChg>
      </pc:sldChg>
      <pc:sldChg chg="modAnim">
        <pc:chgData name="Aaron Cutshall" userId="57ea0039-4a6e-49fb-9a4c-475305caaddb" providerId="ADAL" clId="{2D454873-D17F-401C-ACFB-30C180D10419}" dt="2024-03-30T19:51:46.325" v="4032"/>
        <pc:sldMkLst>
          <pc:docMk/>
          <pc:sldMk cId="4099637480" sldId="420"/>
        </pc:sldMkLst>
      </pc:sldChg>
      <pc:sldChg chg="modSp modAnim">
        <pc:chgData name="Aaron Cutshall" userId="57ea0039-4a6e-49fb-9a4c-475305caaddb" providerId="ADAL" clId="{2D454873-D17F-401C-ACFB-30C180D10419}" dt="2024-03-30T20:19:09.952" v="4087" actId="20577"/>
        <pc:sldMkLst>
          <pc:docMk/>
          <pc:sldMk cId="525254550" sldId="421"/>
        </pc:sldMkLst>
        <pc:spChg chg="mod">
          <ac:chgData name="Aaron Cutshall" userId="57ea0039-4a6e-49fb-9a4c-475305caaddb" providerId="ADAL" clId="{2D454873-D17F-401C-ACFB-30C180D10419}" dt="2024-03-30T20:19:09.952" v="4087" actId="20577"/>
          <ac:spMkLst>
            <pc:docMk/>
            <pc:sldMk cId="525254550" sldId="421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2D454873-D17F-401C-ACFB-30C180D10419}" dt="2024-03-30T20:00:51.567" v="4044"/>
        <pc:sldMkLst>
          <pc:docMk/>
          <pc:sldMk cId="1359376824" sldId="422"/>
        </pc:sldMkLst>
        <pc:spChg chg="mod">
          <ac:chgData name="Aaron Cutshall" userId="57ea0039-4a6e-49fb-9a4c-475305caaddb" providerId="ADAL" clId="{2D454873-D17F-401C-ACFB-30C180D10419}" dt="2024-03-30T18:03:34.549" v="2037"/>
          <ac:spMkLst>
            <pc:docMk/>
            <pc:sldMk cId="1359376824" sldId="422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2D454873-D17F-401C-ACFB-30C180D10419}" dt="2024-03-30T19:52:06.949" v="4034"/>
        <pc:sldMkLst>
          <pc:docMk/>
          <pc:sldMk cId="865247322" sldId="423"/>
        </pc:sldMkLst>
        <pc:spChg chg="mod">
          <ac:chgData name="Aaron Cutshall" userId="57ea0039-4a6e-49fb-9a4c-475305caaddb" providerId="ADAL" clId="{2D454873-D17F-401C-ACFB-30C180D10419}" dt="2024-03-30T17:20:24.195" v="700" actId="20577"/>
          <ac:spMkLst>
            <pc:docMk/>
            <pc:sldMk cId="865247322" sldId="423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2D454873-D17F-401C-ACFB-30C180D10419}" dt="2024-03-30T19:52:28.864" v="4036"/>
        <pc:sldMkLst>
          <pc:docMk/>
          <pc:sldMk cId="2304079907" sldId="424"/>
        </pc:sldMkLst>
        <pc:spChg chg="mod">
          <ac:chgData name="Aaron Cutshall" userId="57ea0039-4a6e-49fb-9a4c-475305caaddb" providerId="ADAL" clId="{2D454873-D17F-401C-ACFB-30C180D10419}" dt="2024-03-30T17:18:39.755" v="658" actId="20577"/>
          <ac:spMkLst>
            <pc:docMk/>
            <pc:sldMk cId="2304079907" sldId="424"/>
            <ac:spMk id="19" creationId="{00000000-0000-0000-0000-000000000000}"/>
          </ac:spMkLst>
        </pc:spChg>
      </pc:sldChg>
      <pc:sldChg chg="addSp modSp add mod modAnim">
        <pc:chgData name="Aaron Cutshall" userId="57ea0039-4a6e-49fb-9a4c-475305caaddb" providerId="ADAL" clId="{2D454873-D17F-401C-ACFB-30C180D10419}" dt="2024-03-30T17:26:13.701" v="733" actId="2085"/>
        <pc:sldMkLst>
          <pc:docMk/>
          <pc:sldMk cId="2510867403" sldId="425"/>
        </pc:sldMkLst>
        <pc:spChg chg="add mod">
          <ac:chgData name="Aaron Cutshall" userId="57ea0039-4a6e-49fb-9a4c-475305caaddb" providerId="ADAL" clId="{2D454873-D17F-401C-ACFB-30C180D10419}" dt="2024-03-30T17:26:13.701" v="733" actId="2085"/>
          <ac:spMkLst>
            <pc:docMk/>
            <pc:sldMk cId="2510867403" sldId="425"/>
            <ac:spMk id="3" creationId="{D3EC167A-F645-DB88-8F64-C09564D05824}"/>
          </ac:spMkLst>
        </pc:spChg>
        <pc:spChg chg="mod">
          <ac:chgData name="Aaron Cutshall" userId="57ea0039-4a6e-49fb-9a4c-475305caaddb" providerId="ADAL" clId="{2D454873-D17F-401C-ACFB-30C180D10419}" dt="2024-03-30T17:22:43.972" v="717" actId="20577"/>
          <ac:spMkLst>
            <pc:docMk/>
            <pc:sldMk cId="2510867403" sldId="425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2D454873-D17F-401C-ACFB-30C180D10419}" dt="2024-03-30T19:52:18.275" v="4035"/>
        <pc:sldMkLst>
          <pc:docMk/>
          <pc:sldMk cId="4214221581" sldId="426"/>
        </pc:sldMkLst>
        <pc:spChg chg="mod">
          <ac:chgData name="Aaron Cutshall" userId="57ea0039-4a6e-49fb-9a4c-475305caaddb" providerId="ADAL" clId="{2D454873-D17F-401C-ACFB-30C180D10419}" dt="2024-03-30T19:14:08.090" v="4012" actId="20577"/>
          <ac:spMkLst>
            <pc:docMk/>
            <pc:sldMk cId="4214221581" sldId="426"/>
            <ac:spMk id="19" creationId="{00000000-0000-0000-0000-000000000000}"/>
          </ac:spMkLst>
        </pc:spChg>
      </pc:sldChg>
      <pc:sldChg chg="modSp add">
        <pc:chgData name="Aaron Cutshall" userId="57ea0039-4a6e-49fb-9a4c-475305caaddb" providerId="ADAL" clId="{2D454873-D17F-401C-ACFB-30C180D10419}" dt="2024-03-30T17:42:53.979" v="1238" actId="6549"/>
        <pc:sldMkLst>
          <pc:docMk/>
          <pc:sldMk cId="1886988346" sldId="427"/>
        </pc:sldMkLst>
        <pc:spChg chg="mod">
          <ac:chgData name="Aaron Cutshall" userId="57ea0039-4a6e-49fb-9a4c-475305caaddb" providerId="ADAL" clId="{2D454873-D17F-401C-ACFB-30C180D10419}" dt="2024-03-30T17:42:53.979" v="1238" actId="6549"/>
          <ac:spMkLst>
            <pc:docMk/>
            <pc:sldMk cId="1886988346" sldId="427"/>
            <ac:spMk id="3" creationId="{D3EC167A-F645-DB88-8F64-C09564D05824}"/>
          </ac:spMkLst>
        </pc:spChg>
        <pc:spChg chg="mod">
          <ac:chgData name="Aaron Cutshall" userId="57ea0039-4a6e-49fb-9a4c-475305caaddb" providerId="ADAL" clId="{2D454873-D17F-401C-ACFB-30C180D10419}" dt="2024-03-30T17:42:46.029" v="1237" actId="20577"/>
          <ac:spMkLst>
            <pc:docMk/>
            <pc:sldMk cId="1886988346" sldId="427"/>
            <ac:spMk id="19" creationId="{00000000-0000-0000-0000-000000000000}"/>
          </ac:spMkLst>
        </pc:spChg>
      </pc:sldChg>
      <pc:sldChg chg="modSp add">
        <pc:chgData name="Aaron Cutshall" userId="57ea0039-4a6e-49fb-9a4c-475305caaddb" providerId="ADAL" clId="{2D454873-D17F-401C-ACFB-30C180D10419}" dt="2024-03-30T17:43:11.438" v="1247" actId="6549"/>
        <pc:sldMkLst>
          <pc:docMk/>
          <pc:sldMk cId="2156327709" sldId="428"/>
        </pc:sldMkLst>
        <pc:spChg chg="mod">
          <ac:chgData name="Aaron Cutshall" userId="57ea0039-4a6e-49fb-9a4c-475305caaddb" providerId="ADAL" clId="{2D454873-D17F-401C-ACFB-30C180D10419}" dt="2024-03-30T17:43:11.438" v="1247" actId="6549"/>
          <ac:spMkLst>
            <pc:docMk/>
            <pc:sldMk cId="2156327709" sldId="428"/>
            <ac:spMk id="3" creationId="{D3EC167A-F645-DB88-8F64-C09564D05824}"/>
          </ac:spMkLst>
        </pc:spChg>
        <pc:spChg chg="mod">
          <ac:chgData name="Aaron Cutshall" userId="57ea0039-4a6e-49fb-9a4c-475305caaddb" providerId="ADAL" clId="{2D454873-D17F-401C-ACFB-30C180D10419}" dt="2024-03-30T17:43:03.723" v="1246" actId="20577"/>
          <ac:spMkLst>
            <pc:docMk/>
            <pc:sldMk cId="2156327709" sldId="428"/>
            <ac:spMk id="19" creationId="{00000000-0000-0000-0000-000000000000}"/>
          </ac:spMkLst>
        </pc:spChg>
      </pc:sldChg>
      <pc:sldChg chg="modSp add mod ord modAnim">
        <pc:chgData name="Aaron Cutshall" userId="57ea0039-4a6e-49fb-9a4c-475305caaddb" providerId="ADAL" clId="{2D454873-D17F-401C-ACFB-30C180D10419}" dt="2024-03-30T19:52:52.998" v="4037"/>
        <pc:sldMkLst>
          <pc:docMk/>
          <pc:sldMk cId="2782599939" sldId="429"/>
        </pc:sldMkLst>
        <pc:spChg chg="mod">
          <ac:chgData name="Aaron Cutshall" userId="57ea0039-4a6e-49fb-9a4c-475305caaddb" providerId="ADAL" clId="{2D454873-D17F-401C-ACFB-30C180D10419}" dt="2024-03-30T17:53:02.714" v="1702" actId="20577"/>
          <ac:spMkLst>
            <pc:docMk/>
            <pc:sldMk cId="2782599939" sldId="429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2D454873-D17F-401C-ACFB-30C180D10419}" dt="2024-03-30T19:53:00.882" v="4038"/>
        <pc:sldMkLst>
          <pc:docMk/>
          <pc:sldMk cId="2882385630" sldId="430"/>
        </pc:sldMkLst>
        <pc:spChg chg="mod">
          <ac:chgData name="Aaron Cutshall" userId="57ea0039-4a6e-49fb-9a4c-475305caaddb" providerId="ADAL" clId="{2D454873-D17F-401C-ACFB-30C180D10419}" dt="2024-03-30T18:03:01.262" v="2035" actId="20577"/>
          <ac:spMkLst>
            <pc:docMk/>
            <pc:sldMk cId="2882385630" sldId="430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2D454873-D17F-401C-ACFB-30C180D10419}" dt="2024-03-30T19:53:08.898" v="4039"/>
        <pc:sldMkLst>
          <pc:docMk/>
          <pc:sldMk cId="3057979417" sldId="431"/>
        </pc:sldMkLst>
        <pc:spChg chg="mod">
          <ac:chgData name="Aaron Cutshall" userId="57ea0039-4a6e-49fb-9a4c-475305caaddb" providerId="ADAL" clId="{2D454873-D17F-401C-ACFB-30C180D10419}" dt="2024-03-30T18:18:06.429" v="2500" actId="6549"/>
          <ac:spMkLst>
            <pc:docMk/>
            <pc:sldMk cId="3057979417" sldId="431"/>
            <ac:spMk id="19" creationId="{00000000-0000-0000-0000-000000000000}"/>
          </ac:spMkLst>
        </pc:spChg>
      </pc:sldChg>
      <pc:sldChg chg="addSp modSp add mod modAnim">
        <pc:chgData name="Aaron Cutshall" userId="57ea0039-4a6e-49fb-9a4c-475305caaddb" providerId="ADAL" clId="{2D454873-D17F-401C-ACFB-30C180D10419}" dt="2024-03-30T19:53:16.018" v="4040"/>
        <pc:sldMkLst>
          <pc:docMk/>
          <pc:sldMk cId="117651762" sldId="432"/>
        </pc:sldMkLst>
        <pc:spChg chg="add mod">
          <ac:chgData name="Aaron Cutshall" userId="57ea0039-4a6e-49fb-9a4c-475305caaddb" providerId="ADAL" clId="{2D454873-D17F-401C-ACFB-30C180D10419}" dt="2024-03-30T18:32:30.094" v="2651" actId="404"/>
          <ac:spMkLst>
            <pc:docMk/>
            <pc:sldMk cId="117651762" sldId="432"/>
            <ac:spMk id="3" creationId="{10091650-BDC5-CC75-227C-BD5680C2A069}"/>
          </ac:spMkLst>
        </pc:spChg>
        <pc:spChg chg="mod">
          <ac:chgData name="Aaron Cutshall" userId="57ea0039-4a6e-49fb-9a4c-475305caaddb" providerId="ADAL" clId="{2D454873-D17F-401C-ACFB-30C180D10419}" dt="2024-03-30T18:22:15.393" v="2626" actId="20577"/>
          <ac:spMkLst>
            <pc:docMk/>
            <pc:sldMk cId="117651762" sldId="432"/>
            <ac:spMk id="19" creationId="{00000000-0000-0000-0000-000000000000}"/>
          </ac:spMkLst>
        </pc:spChg>
      </pc:sldChg>
      <pc:sldChg chg="delSp modSp add mod delAnim modAnim">
        <pc:chgData name="Aaron Cutshall" userId="57ea0039-4a6e-49fb-9a4c-475305caaddb" providerId="ADAL" clId="{2D454873-D17F-401C-ACFB-30C180D10419}" dt="2024-03-30T19:55:01.125" v="4041"/>
        <pc:sldMkLst>
          <pc:docMk/>
          <pc:sldMk cId="1146066635" sldId="433"/>
        </pc:sldMkLst>
        <pc:spChg chg="del">
          <ac:chgData name="Aaron Cutshall" userId="57ea0039-4a6e-49fb-9a4c-475305caaddb" providerId="ADAL" clId="{2D454873-D17F-401C-ACFB-30C180D10419}" dt="2024-03-30T18:42:28.408" v="2688" actId="478"/>
          <ac:spMkLst>
            <pc:docMk/>
            <pc:sldMk cId="1146066635" sldId="433"/>
            <ac:spMk id="3" creationId="{10091650-BDC5-CC75-227C-BD5680C2A069}"/>
          </ac:spMkLst>
        </pc:spChg>
        <pc:spChg chg="mod">
          <ac:chgData name="Aaron Cutshall" userId="57ea0039-4a6e-49fb-9a4c-475305caaddb" providerId="ADAL" clId="{2D454873-D17F-401C-ACFB-30C180D10419}" dt="2024-03-30T18:42:23.107" v="2687" actId="20577"/>
          <ac:spMkLst>
            <pc:docMk/>
            <pc:sldMk cId="1146066635" sldId="433"/>
            <ac:spMk id="18" creationId="{00000000-0000-0000-0000-000000000000}"/>
          </ac:spMkLst>
        </pc:spChg>
        <pc:spChg chg="mod">
          <ac:chgData name="Aaron Cutshall" userId="57ea0039-4a6e-49fb-9a4c-475305caaddb" providerId="ADAL" clId="{2D454873-D17F-401C-ACFB-30C180D10419}" dt="2024-03-30T19:07:03.958" v="3936" actId="6549"/>
          <ac:spMkLst>
            <pc:docMk/>
            <pc:sldMk cId="1146066635" sldId="433"/>
            <ac:spMk id="19" creationId="{00000000-0000-0000-0000-000000000000}"/>
          </ac:spMkLst>
        </pc:spChg>
      </pc:sldChg>
      <pc:sldChg chg="modSp add del mod modAnim">
        <pc:chgData name="Aaron Cutshall" userId="57ea0039-4a6e-49fb-9a4c-475305caaddb" providerId="ADAL" clId="{2D454873-D17F-401C-ACFB-30C180D10419}" dt="2024-03-30T19:55:08.439" v="4042"/>
        <pc:sldMkLst>
          <pc:docMk/>
          <pc:sldMk cId="3646763441" sldId="434"/>
        </pc:sldMkLst>
        <pc:spChg chg="mod">
          <ac:chgData name="Aaron Cutshall" userId="57ea0039-4a6e-49fb-9a4c-475305caaddb" providerId="ADAL" clId="{2D454873-D17F-401C-ACFB-30C180D10419}" dt="2024-03-30T18:47:12.968" v="3014" actId="20577"/>
          <ac:spMkLst>
            <pc:docMk/>
            <pc:sldMk cId="3646763441" sldId="434"/>
            <ac:spMk id="18" creationId="{00000000-0000-0000-0000-000000000000}"/>
          </ac:spMkLst>
        </pc:spChg>
        <pc:spChg chg="mod">
          <ac:chgData name="Aaron Cutshall" userId="57ea0039-4a6e-49fb-9a4c-475305caaddb" providerId="ADAL" clId="{2D454873-D17F-401C-ACFB-30C180D10419}" dt="2024-03-30T18:56:35.527" v="3467" actId="20577"/>
          <ac:spMkLst>
            <pc:docMk/>
            <pc:sldMk cId="3646763441" sldId="434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2D454873-D17F-401C-ACFB-30C180D10419}" dt="2024-03-30T19:55:15.150" v="4043"/>
        <pc:sldMkLst>
          <pc:docMk/>
          <pc:sldMk cId="4187889229" sldId="435"/>
        </pc:sldMkLst>
        <pc:spChg chg="mod">
          <ac:chgData name="Aaron Cutshall" userId="57ea0039-4a6e-49fb-9a4c-475305caaddb" providerId="ADAL" clId="{2D454873-D17F-401C-ACFB-30C180D10419}" dt="2024-03-30T18:59:15.355" v="3484" actId="20577"/>
          <ac:spMkLst>
            <pc:docMk/>
            <pc:sldMk cId="4187889229" sldId="435"/>
            <ac:spMk id="18" creationId="{00000000-0000-0000-0000-000000000000}"/>
          </ac:spMkLst>
        </pc:spChg>
        <pc:spChg chg="mod">
          <ac:chgData name="Aaron Cutshall" userId="57ea0039-4a6e-49fb-9a4c-475305caaddb" providerId="ADAL" clId="{2D454873-D17F-401C-ACFB-30C180D10419}" dt="2024-03-30T19:03:18.686" v="3851" actId="20577"/>
          <ac:spMkLst>
            <pc:docMk/>
            <pc:sldMk cId="4187889229" sldId="435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DBA7ADB9-9363-4CD5-B32A-EBC692CAB910}"/>
    <pc:docChg chg="addSld delSld modSld">
      <pc:chgData name="Aaron Cutshall" userId="57ea0039-4a6e-49fb-9a4c-475305caaddb" providerId="ADAL" clId="{DBA7ADB9-9363-4CD5-B32A-EBC692CAB910}" dt="2024-06-09T14:48:50.965" v="5"/>
      <pc:docMkLst>
        <pc:docMk/>
      </pc:docMkLst>
      <pc:sldChg chg="del">
        <pc:chgData name="Aaron Cutshall" userId="57ea0039-4a6e-49fb-9a4c-475305caaddb" providerId="ADAL" clId="{DBA7ADB9-9363-4CD5-B32A-EBC692CAB910}" dt="2024-06-09T14:44:30.674" v="3" actId="2696"/>
        <pc:sldMkLst>
          <pc:docMk/>
          <pc:sldMk cId="0" sldId="256"/>
        </pc:sldMkLst>
      </pc:sldChg>
      <pc:sldChg chg="del">
        <pc:chgData name="Aaron Cutshall" userId="57ea0039-4a6e-49fb-9a4c-475305caaddb" providerId="ADAL" clId="{DBA7ADB9-9363-4CD5-B32A-EBC692CAB910}" dt="2024-06-09T14:43:21.726" v="2" actId="2696"/>
        <pc:sldMkLst>
          <pc:docMk/>
          <pc:sldMk cId="391395754" sldId="418"/>
        </pc:sldMkLst>
      </pc:sldChg>
      <pc:sldChg chg="modAnim">
        <pc:chgData name="Aaron Cutshall" userId="57ea0039-4a6e-49fb-9a4c-475305caaddb" providerId="ADAL" clId="{DBA7ADB9-9363-4CD5-B32A-EBC692CAB910}" dt="2024-06-09T14:47:58.247" v="4"/>
        <pc:sldMkLst>
          <pc:docMk/>
          <pc:sldMk cId="2882385630" sldId="430"/>
        </pc:sldMkLst>
      </pc:sldChg>
      <pc:sldChg chg="modAnim">
        <pc:chgData name="Aaron Cutshall" userId="57ea0039-4a6e-49fb-9a4c-475305caaddb" providerId="ADAL" clId="{DBA7ADB9-9363-4CD5-B32A-EBC692CAB910}" dt="2024-06-09T14:48:50.965" v="5"/>
        <pc:sldMkLst>
          <pc:docMk/>
          <pc:sldMk cId="117651762" sldId="432"/>
        </pc:sldMkLst>
      </pc:sldChg>
      <pc:sldChg chg="add">
        <pc:chgData name="Aaron Cutshall" userId="57ea0039-4a6e-49fb-9a4c-475305caaddb" providerId="ADAL" clId="{DBA7ADB9-9363-4CD5-B32A-EBC692CAB910}" dt="2024-06-09T14:43:13.644" v="1"/>
        <pc:sldMkLst>
          <pc:docMk/>
          <pc:sldMk cId="1515307094" sldId="436"/>
        </pc:sldMkLst>
      </pc:sldChg>
    </pc:docChg>
  </pc:docChgLst>
  <pc:docChgLst>
    <pc:chgData name="Aaron Cutshall" userId="85b9c4a4-c187-4184-ad78-b754e31b9cd7" providerId="ADAL" clId="{AA421DE3-0326-457D-BCEF-5A7B775E8810}"/>
    <pc:docChg chg="undo custSel mod addSld delSld modSld sldOrd modMainMaster">
      <pc:chgData name="Aaron Cutshall" userId="85b9c4a4-c187-4184-ad78-b754e31b9cd7" providerId="ADAL" clId="{AA421DE3-0326-457D-BCEF-5A7B775E8810}" dt="2020-10-22T23:03:29.859" v="2257"/>
      <pc:docMkLst>
        <pc:docMk/>
      </pc:docMkLst>
      <pc:sldChg chg="modSp mod">
        <pc:chgData name="Aaron Cutshall" userId="85b9c4a4-c187-4184-ad78-b754e31b9cd7" providerId="ADAL" clId="{AA421DE3-0326-457D-BCEF-5A7B775E8810}" dt="2020-10-09T18:30:55.198" v="238" actId="113"/>
        <pc:sldMkLst>
          <pc:docMk/>
          <pc:sldMk cId="3880213463" sldId="257"/>
        </pc:sldMkLst>
        <pc:spChg chg="mod">
          <ac:chgData name="Aaron Cutshall" userId="85b9c4a4-c187-4184-ad78-b754e31b9cd7" providerId="ADAL" clId="{AA421DE3-0326-457D-BCEF-5A7B775E8810}" dt="2020-10-09T18:30:55.198" v="238" actId="113"/>
          <ac:spMkLst>
            <pc:docMk/>
            <pc:sldMk cId="3880213463" sldId="257"/>
            <ac:spMk id="18" creationId="{00000000-0000-0000-0000-000000000000}"/>
          </ac:spMkLst>
        </pc:spChg>
        <pc:cxnChg chg="mod">
          <ac:chgData name="Aaron Cutshall" userId="85b9c4a4-c187-4184-ad78-b754e31b9cd7" providerId="ADAL" clId="{AA421DE3-0326-457D-BCEF-5A7B775E8810}" dt="2020-10-09T18:18:35.953" v="149" actId="1076"/>
          <ac:cxnSpMkLst>
            <pc:docMk/>
            <pc:sldMk cId="3880213463" sldId="257"/>
            <ac:cxnSpMk id="4" creationId="{00000000-0000-0000-0000-000000000000}"/>
          </ac:cxnSpMkLst>
        </pc:cxnChg>
      </pc:sldChg>
      <pc:sldChg chg="addSp delSp modSp mod setBg">
        <pc:chgData name="Aaron Cutshall" userId="85b9c4a4-c187-4184-ad78-b754e31b9cd7" providerId="ADAL" clId="{AA421DE3-0326-457D-BCEF-5A7B775E8810}" dt="2020-10-09T20:36:15.562" v="565" actId="14100"/>
        <pc:sldMkLst>
          <pc:docMk/>
          <pc:sldMk cId="3947886400" sldId="263"/>
        </pc:sldMkLst>
        <pc:spChg chg="mod">
          <ac:chgData name="Aaron Cutshall" userId="85b9c4a4-c187-4184-ad78-b754e31b9cd7" providerId="ADAL" clId="{AA421DE3-0326-457D-BCEF-5A7B775E8810}" dt="2020-10-09T18:27:51.137" v="210" actId="403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20:36:15.562" v="565" actId="14100"/>
          <ac:spMkLst>
            <pc:docMk/>
            <pc:sldMk cId="3947886400" sldId="263"/>
            <ac:spMk id="3" creationId="{00000000-0000-0000-0000-000000000000}"/>
          </ac:spMkLst>
        </pc:spChg>
        <pc:spChg chg="add del">
          <ac:chgData name="Aaron Cutshall" userId="85b9c4a4-c187-4184-ad78-b754e31b9cd7" providerId="ADAL" clId="{AA421DE3-0326-457D-BCEF-5A7B775E8810}" dt="2020-10-09T18:03:30.229" v="37" actId="26606"/>
          <ac:spMkLst>
            <pc:docMk/>
            <pc:sldMk cId="3947886400" sldId="263"/>
            <ac:spMk id="8" creationId="{23962611-DFD5-4092-AAFD-559E3DFCE2C9}"/>
          </ac:spMkLst>
        </pc:spChg>
        <pc:picChg chg="add del">
          <ac:chgData name="Aaron Cutshall" userId="85b9c4a4-c187-4184-ad78-b754e31b9cd7" providerId="ADAL" clId="{AA421DE3-0326-457D-BCEF-5A7B775E8810}" dt="2020-10-09T18:03:30.229" v="37" actId="26606"/>
          <ac:picMkLst>
            <pc:docMk/>
            <pc:sldMk cId="3947886400" sldId="263"/>
            <ac:picMk id="10" creationId="{2270F1FA-0425-408F-9861-80BF5AFB276D}"/>
          </ac:picMkLst>
        </pc:picChg>
      </pc:sldChg>
      <pc:sldChg chg="modSp mod modAnim">
        <pc:chgData name="Aaron Cutshall" userId="85b9c4a4-c187-4184-ad78-b754e31b9cd7" providerId="ADAL" clId="{AA421DE3-0326-457D-BCEF-5A7B775E8810}" dt="2020-10-09T19:17:53.268" v="445"/>
        <pc:sldMkLst>
          <pc:docMk/>
          <pc:sldMk cId="3156398059" sldId="279"/>
        </pc:sldMkLst>
        <pc:spChg chg="mod">
          <ac:chgData name="Aaron Cutshall" userId="85b9c4a4-c187-4184-ad78-b754e31b9cd7" providerId="ADAL" clId="{AA421DE3-0326-457D-BCEF-5A7B775E8810}" dt="2020-10-09T18:32:16.161" v="249" actId="113"/>
          <ac:spMkLst>
            <pc:docMk/>
            <pc:sldMk cId="3156398059" sldId="279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2:26.273" v="253" actId="27636"/>
          <ac:spMkLst>
            <pc:docMk/>
            <pc:sldMk cId="3156398059" sldId="279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4:03.937" v="438"/>
        <pc:sldMkLst>
          <pc:docMk/>
          <pc:sldMk cId="1017100336" sldId="281"/>
        </pc:sldMkLst>
        <pc:spChg chg="mod">
          <ac:chgData name="Aaron Cutshall" userId="85b9c4a4-c187-4184-ad78-b754e31b9cd7" providerId="ADAL" clId="{AA421DE3-0326-457D-BCEF-5A7B775E8810}" dt="2020-10-09T18:30:14.179" v="230" actId="403"/>
          <ac:spMkLst>
            <pc:docMk/>
            <pc:sldMk cId="1017100336" sldId="281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9:28.946" v="222" actId="27636"/>
          <ac:spMkLst>
            <pc:docMk/>
            <pc:sldMk cId="1017100336" sldId="281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20:44.852" v="450"/>
        <pc:sldMkLst>
          <pc:docMk/>
          <pc:sldMk cId="2174803309" sldId="295"/>
        </pc:sldMkLst>
        <pc:spChg chg="mod">
          <ac:chgData name="Aaron Cutshall" userId="85b9c4a4-c187-4184-ad78-b754e31b9cd7" providerId="ADAL" clId="{AA421DE3-0326-457D-BCEF-5A7B775E8810}" dt="2020-10-09T18:34:26.614" v="278" actId="113"/>
          <ac:spMkLst>
            <pc:docMk/>
            <pc:sldMk cId="2174803309" sldId="295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4:36.960" v="282" actId="27636"/>
          <ac:spMkLst>
            <pc:docMk/>
            <pc:sldMk cId="2174803309" sldId="295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20:19:56.048" v="536"/>
        <pc:sldMkLst>
          <pc:docMk/>
          <pc:sldMk cId="2821411439" sldId="301"/>
        </pc:sldMkLst>
        <pc:spChg chg="mod">
          <ac:chgData name="Aaron Cutshall" userId="85b9c4a4-c187-4184-ad78-b754e31b9cd7" providerId="ADAL" clId="{AA421DE3-0326-457D-BCEF-5A7B775E8810}" dt="2020-10-09T18:38:35.235" v="339" actId="113"/>
          <ac:spMkLst>
            <pc:docMk/>
            <pc:sldMk cId="2821411439" sldId="301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8:24.706" v="338" actId="27636"/>
          <ac:spMkLst>
            <pc:docMk/>
            <pc:sldMk cId="2821411439" sldId="301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19T21:40:37.216" v="2253" actId="14100"/>
        <pc:sldMkLst>
          <pc:docMk/>
          <pc:sldMk cId="1589383828" sldId="315"/>
        </pc:sldMkLst>
        <pc:spChg chg="mod">
          <ac:chgData name="Aaron Cutshall" userId="85b9c4a4-c187-4184-ad78-b754e31b9cd7" providerId="ADAL" clId="{AA421DE3-0326-457D-BCEF-5A7B775E8810}" dt="2020-10-19T21:40:37.216" v="2253" actId="14100"/>
          <ac:spMkLst>
            <pc:docMk/>
            <pc:sldMk cId="1589383828" sldId="315"/>
            <ac:spMk id="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0:45.855" v="236" actId="113"/>
          <ac:spMkLst>
            <pc:docMk/>
            <pc:sldMk cId="1589383828" sldId="315"/>
            <ac:spMk id="18" creationId="{00000000-0000-0000-0000-000000000000}"/>
          </ac:spMkLst>
        </pc:spChg>
        <pc:cxnChg chg="mod">
          <ac:chgData name="Aaron Cutshall" userId="85b9c4a4-c187-4184-ad78-b754e31b9cd7" providerId="ADAL" clId="{AA421DE3-0326-457D-BCEF-5A7B775E8810}" dt="2020-10-09T18:18:35.424" v="148" actId="1076"/>
          <ac:cxnSpMkLst>
            <pc:docMk/>
            <pc:sldMk cId="1589383828" sldId="315"/>
            <ac:cxnSpMk id="4" creationId="{00000000-0000-0000-0000-000000000000}"/>
          </ac:cxnSpMkLst>
        </pc:cxnChg>
      </pc:sldChg>
      <pc:sldChg chg="modSp mod modAnim">
        <pc:chgData name="Aaron Cutshall" userId="85b9c4a4-c187-4184-ad78-b754e31b9cd7" providerId="ADAL" clId="{AA421DE3-0326-457D-BCEF-5A7B775E8810}" dt="2020-10-09T19:20:56.739" v="451"/>
        <pc:sldMkLst>
          <pc:docMk/>
          <pc:sldMk cId="1746059389" sldId="329"/>
        </pc:sldMkLst>
        <pc:spChg chg="mod">
          <ac:chgData name="Aaron Cutshall" userId="85b9c4a4-c187-4184-ad78-b754e31b9cd7" providerId="ADAL" clId="{AA421DE3-0326-457D-BCEF-5A7B775E8810}" dt="2020-10-09T18:34:49.232" v="284" actId="113"/>
          <ac:spMkLst>
            <pc:docMk/>
            <pc:sldMk cId="1746059389" sldId="329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4:59.209" v="288" actId="27636"/>
          <ac:spMkLst>
            <pc:docMk/>
            <pc:sldMk cId="1746059389" sldId="329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4:44.284" v="440"/>
        <pc:sldMkLst>
          <pc:docMk/>
          <pc:sldMk cId="2946626868" sldId="337"/>
        </pc:sldMkLst>
        <pc:spChg chg="mod">
          <ac:chgData name="Aaron Cutshall" userId="85b9c4a4-c187-4184-ad78-b754e31b9cd7" providerId="ADAL" clId="{AA421DE3-0326-457D-BCEF-5A7B775E8810}" dt="2020-10-09T18:31:23.524" v="240" actId="113"/>
          <ac:spMkLst>
            <pc:docMk/>
            <pc:sldMk cId="2946626868" sldId="337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1:30.760" v="243" actId="27636"/>
          <ac:spMkLst>
            <pc:docMk/>
            <pc:sldMk cId="2946626868" sldId="337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3:18.968" v="436"/>
        <pc:sldMkLst>
          <pc:docMk/>
          <pc:sldMk cId="3798305653" sldId="340"/>
        </pc:sldMkLst>
        <pc:spChg chg="mod">
          <ac:chgData name="Aaron Cutshall" userId="85b9c4a4-c187-4184-ad78-b754e31b9cd7" providerId="ADAL" clId="{AA421DE3-0326-457D-BCEF-5A7B775E8810}" dt="2020-10-09T18:30:32.518" v="234" actId="403"/>
          <ac:spMkLst>
            <pc:docMk/>
            <pc:sldMk cId="3798305653" sldId="340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8:53.634" v="215" actId="27636"/>
          <ac:spMkLst>
            <pc:docMk/>
            <pc:sldMk cId="3798305653" sldId="340"/>
            <ac:spMk id="19" creationId="{00000000-0000-0000-0000-000000000000}"/>
          </ac:spMkLst>
        </pc:spChg>
        <pc:cxnChg chg="mod">
          <ac:chgData name="Aaron Cutshall" userId="85b9c4a4-c187-4184-ad78-b754e31b9cd7" providerId="ADAL" clId="{AA421DE3-0326-457D-BCEF-5A7B775E8810}" dt="2020-10-09T18:18:34.967" v="147" actId="1076"/>
          <ac:cxnSpMkLst>
            <pc:docMk/>
            <pc:sldMk cId="3798305653" sldId="340"/>
            <ac:cxnSpMk id="4" creationId="{00000000-0000-0000-0000-000000000000}"/>
          </ac:cxnSpMkLst>
        </pc:cxnChg>
      </pc:sldChg>
      <pc:sldChg chg="modSp mod modAnim">
        <pc:chgData name="Aaron Cutshall" userId="85b9c4a4-c187-4184-ad78-b754e31b9cd7" providerId="ADAL" clId="{AA421DE3-0326-457D-BCEF-5A7B775E8810}" dt="2020-10-09T19:14:28.898" v="439"/>
        <pc:sldMkLst>
          <pc:docMk/>
          <pc:sldMk cId="3140796466" sldId="341"/>
        </pc:sldMkLst>
        <pc:spChg chg="mod">
          <ac:chgData name="Aaron Cutshall" userId="85b9c4a4-c187-4184-ad78-b754e31b9cd7" providerId="ADAL" clId="{AA421DE3-0326-457D-BCEF-5A7B775E8810}" dt="2020-10-09T18:30:03.682" v="228" actId="113"/>
          <ac:spMkLst>
            <pc:docMk/>
            <pc:sldMk cId="3140796466" sldId="341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9:43.977" v="226" actId="27636"/>
          <ac:spMkLst>
            <pc:docMk/>
            <pc:sldMk cId="3140796466" sldId="341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7:00.056" v="444"/>
        <pc:sldMkLst>
          <pc:docMk/>
          <pc:sldMk cId="780830092" sldId="342"/>
        </pc:sldMkLst>
        <pc:spChg chg="mod">
          <ac:chgData name="Aaron Cutshall" userId="85b9c4a4-c187-4184-ad78-b754e31b9cd7" providerId="ADAL" clId="{AA421DE3-0326-457D-BCEF-5A7B775E8810}" dt="2020-10-09T18:25:28.347" v="208" actId="14100"/>
          <ac:spMkLst>
            <pc:docMk/>
            <pc:sldMk cId="780830092" sldId="342"/>
            <ac:spMk id="5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5:24.831" v="207" actId="14100"/>
          <ac:spMkLst>
            <pc:docMk/>
            <pc:sldMk cId="780830092" sldId="342"/>
            <ac:spMk id="6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5:32.256" v="209" actId="14100"/>
          <ac:spMkLst>
            <pc:docMk/>
            <pc:sldMk cId="780830092" sldId="342"/>
            <ac:spMk id="7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1:40.315" v="245" actId="113"/>
          <ac:spMkLst>
            <pc:docMk/>
            <pc:sldMk cId="780830092" sldId="342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09:20.155" v="54" actId="27636"/>
          <ac:spMkLst>
            <pc:docMk/>
            <pc:sldMk cId="780830092" sldId="342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32:05.626" v="247" actId="403"/>
        <pc:sldMkLst>
          <pc:docMk/>
          <pc:sldMk cId="892167164" sldId="343"/>
        </pc:sldMkLst>
        <pc:spChg chg="mod">
          <ac:chgData name="Aaron Cutshall" userId="85b9c4a4-c187-4184-ad78-b754e31b9cd7" providerId="ADAL" clId="{AA421DE3-0326-457D-BCEF-5A7B775E8810}" dt="2020-10-09T18:32:05.626" v="247" actId="403"/>
          <ac:spMkLst>
            <pc:docMk/>
            <pc:sldMk cId="892167164" sldId="343"/>
            <ac:spMk id="18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8:07.520" v="446"/>
        <pc:sldMkLst>
          <pc:docMk/>
          <pc:sldMk cId="2229562513" sldId="344"/>
        </pc:sldMkLst>
        <pc:spChg chg="mod">
          <ac:chgData name="Aaron Cutshall" userId="85b9c4a4-c187-4184-ad78-b754e31b9cd7" providerId="ADAL" clId="{AA421DE3-0326-457D-BCEF-5A7B775E8810}" dt="2020-10-09T18:32:39.339" v="255" actId="113"/>
          <ac:spMkLst>
            <pc:docMk/>
            <pc:sldMk cId="2229562513" sldId="344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2:50.369" v="258" actId="27636"/>
          <ac:spMkLst>
            <pc:docMk/>
            <pc:sldMk cId="2229562513" sldId="344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8:42.674" v="447"/>
        <pc:sldMkLst>
          <pc:docMk/>
          <pc:sldMk cId="176124336" sldId="345"/>
        </pc:sldMkLst>
        <pc:spChg chg="mod">
          <ac:chgData name="Aaron Cutshall" userId="85b9c4a4-c187-4184-ad78-b754e31b9cd7" providerId="ADAL" clId="{AA421DE3-0326-457D-BCEF-5A7B775E8810}" dt="2020-10-09T18:33:00.637" v="260" actId="113"/>
          <ac:spMkLst>
            <pc:docMk/>
            <pc:sldMk cId="176124336" sldId="345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3:12.337" v="265" actId="27636"/>
          <ac:spMkLst>
            <pc:docMk/>
            <pc:sldMk cId="176124336" sldId="345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11T01:44:48.356" v="2186"/>
        <pc:sldMkLst>
          <pc:docMk/>
          <pc:sldMk cId="2667728504" sldId="346"/>
        </pc:sldMkLst>
        <pc:spChg chg="mod">
          <ac:chgData name="Aaron Cutshall" userId="85b9c4a4-c187-4184-ad78-b754e31b9cd7" providerId="ADAL" clId="{AA421DE3-0326-457D-BCEF-5A7B775E8810}" dt="2020-10-09T18:33:25.860" v="267" actId="113"/>
          <ac:spMkLst>
            <pc:docMk/>
            <pc:sldMk cId="2667728504" sldId="346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1T01:39:35.464" v="1857" actId="403"/>
          <ac:spMkLst>
            <pc:docMk/>
            <pc:sldMk cId="2667728504" sldId="346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11T01:46:20.464" v="2207" actId="114"/>
        <pc:sldMkLst>
          <pc:docMk/>
          <pc:sldMk cId="3371373189" sldId="347"/>
        </pc:sldMkLst>
        <pc:spChg chg="mod">
          <ac:chgData name="Aaron Cutshall" userId="85b9c4a4-c187-4184-ad78-b754e31b9cd7" providerId="ADAL" clId="{AA421DE3-0326-457D-BCEF-5A7B775E8810}" dt="2020-10-11T01:45:52.522" v="2200" actId="20577"/>
          <ac:spMkLst>
            <pc:docMk/>
            <pc:sldMk cId="3371373189" sldId="347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1T01:46:20.464" v="2207" actId="114"/>
          <ac:spMkLst>
            <pc:docMk/>
            <pc:sldMk cId="3371373189" sldId="347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34:15.233" v="276" actId="113"/>
        <pc:sldMkLst>
          <pc:docMk/>
          <pc:sldMk cId="1822598696" sldId="348"/>
        </pc:sldMkLst>
        <pc:spChg chg="mod">
          <ac:chgData name="Aaron Cutshall" userId="85b9c4a4-c187-4184-ad78-b754e31b9cd7" providerId="ADAL" clId="{AA421DE3-0326-457D-BCEF-5A7B775E8810}" dt="2020-10-09T18:34:15.233" v="276" actId="113"/>
          <ac:spMkLst>
            <pc:docMk/>
            <pc:sldMk cId="1822598696" sldId="348"/>
            <ac:spMk id="18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20:46:30.645" v="900" actId="20577"/>
        <pc:sldMkLst>
          <pc:docMk/>
          <pc:sldMk cId="4094985912" sldId="349"/>
        </pc:sldMkLst>
        <pc:spChg chg="mod">
          <ac:chgData name="Aaron Cutshall" userId="85b9c4a4-c187-4184-ad78-b754e31b9cd7" providerId="ADAL" clId="{AA421DE3-0326-457D-BCEF-5A7B775E8810}" dt="2020-10-09T18:35:08.161" v="290" actId="113"/>
          <ac:spMkLst>
            <pc:docMk/>
            <pc:sldMk cId="4094985912" sldId="349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20:46:30.645" v="900" actId="20577"/>
          <ac:spMkLst>
            <pc:docMk/>
            <pc:sldMk cId="4094985912" sldId="349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35:31.106" v="294" actId="113"/>
        <pc:sldMkLst>
          <pc:docMk/>
          <pc:sldMk cId="577614050" sldId="350"/>
        </pc:sldMkLst>
        <pc:spChg chg="mod">
          <ac:chgData name="Aaron Cutshall" userId="85b9c4a4-c187-4184-ad78-b754e31b9cd7" providerId="ADAL" clId="{AA421DE3-0326-457D-BCEF-5A7B775E8810}" dt="2020-10-09T18:35:31.106" v="294" actId="113"/>
          <ac:spMkLst>
            <pc:docMk/>
            <pc:sldMk cId="577614050" sldId="350"/>
            <ac:spMk id="18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24:36.789" v="520"/>
        <pc:sldMkLst>
          <pc:docMk/>
          <pc:sldMk cId="521243781" sldId="351"/>
        </pc:sldMkLst>
        <pc:spChg chg="mod">
          <ac:chgData name="Aaron Cutshall" userId="85b9c4a4-c187-4184-ad78-b754e31b9cd7" providerId="ADAL" clId="{AA421DE3-0326-457D-BCEF-5A7B775E8810}" dt="2020-10-09T18:35:40.711" v="296" actId="113"/>
          <ac:spMkLst>
            <pc:docMk/>
            <pc:sldMk cId="521243781" sldId="351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9:23:50.105" v="516" actId="20577"/>
          <ac:spMkLst>
            <pc:docMk/>
            <pc:sldMk cId="521243781" sldId="351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21:07:50.088" v="932" actId="27636"/>
        <pc:sldMkLst>
          <pc:docMk/>
          <pc:sldMk cId="3784274151" sldId="352"/>
        </pc:sldMkLst>
        <pc:spChg chg="mod">
          <ac:chgData name="Aaron Cutshall" userId="85b9c4a4-c187-4184-ad78-b754e31b9cd7" providerId="ADAL" clId="{AA421DE3-0326-457D-BCEF-5A7B775E8810}" dt="2020-10-09T18:36:03.266" v="301" actId="113"/>
          <ac:spMkLst>
            <pc:docMk/>
            <pc:sldMk cId="3784274151" sldId="352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21:07:50.088" v="932" actId="27636"/>
          <ac:spMkLst>
            <pc:docMk/>
            <pc:sldMk cId="3784274151" sldId="352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22T23:02:42.178" v="2256"/>
        <pc:sldMkLst>
          <pc:docMk/>
          <pc:sldMk cId="2611670578" sldId="353"/>
        </pc:sldMkLst>
        <pc:spChg chg="mod">
          <ac:chgData name="Aaron Cutshall" userId="85b9c4a4-c187-4184-ad78-b754e31b9cd7" providerId="ADAL" clId="{AA421DE3-0326-457D-BCEF-5A7B775E8810}" dt="2020-10-09T18:36:19.863" v="306" actId="403"/>
          <ac:spMkLst>
            <pc:docMk/>
            <pc:sldMk cId="2611670578" sldId="353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21:08:38.402" v="938" actId="27636"/>
          <ac:spMkLst>
            <pc:docMk/>
            <pc:sldMk cId="2611670578" sldId="353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21:14:42.720" v="993" actId="20577"/>
        <pc:sldMkLst>
          <pc:docMk/>
          <pc:sldMk cId="1656206596" sldId="354"/>
        </pc:sldMkLst>
        <pc:spChg chg="mod">
          <ac:chgData name="Aaron Cutshall" userId="85b9c4a4-c187-4184-ad78-b754e31b9cd7" providerId="ADAL" clId="{AA421DE3-0326-457D-BCEF-5A7B775E8810}" dt="2020-10-09T18:36:36.398" v="310" actId="113"/>
          <ac:spMkLst>
            <pc:docMk/>
            <pc:sldMk cId="1656206596" sldId="354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21:14:42.720" v="993" actId="20577"/>
          <ac:spMkLst>
            <pc:docMk/>
            <pc:sldMk cId="1656206596" sldId="354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11T01:30:23.823" v="1602" actId="20577"/>
        <pc:sldMkLst>
          <pc:docMk/>
          <pc:sldMk cId="3555516495" sldId="355"/>
        </pc:sldMkLst>
        <pc:spChg chg="mod">
          <ac:chgData name="Aaron Cutshall" userId="85b9c4a4-c187-4184-ad78-b754e31b9cd7" providerId="ADAL" clId="{AA421DE3-0326-457D-BCEF-5A7B775E8810}" dt="2020-10-09T21:17:35.773" v="1047" actId="20577"/>
          <ac:spMkLst>
            <pc:docMk/>
            <pc:sldMk cId="3555516495" sldId="355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1T01:30:23.823" v="1602" actId="20577"/>
          <ac:spMkLst>
            <pc:docMk/>
            <pc:sldMk cId="3555516495" sldId="355"/>
            <ac:spMk id="19" creationId="{00000000-0000-0000-0000-000000000000}"/>
          </ac:spMkLst>
        </pc:spChg>
      </pc:sldChg>
      <pc:sldChg chg="modSp del mod addAnim delAnim modAnim">
        <pc:chgData name="Aaron Cutshall" userId="85b9c4a4-c187-4184-ad78-b754e31b9cd7" providerId="ADAL" clId="{AA421DE3-0326-457D-BCEF-5A7B775E8810}" dt="2020-10-11T01:31:27.067" v="1603" actId="2696"/>
        <pc:sldMkLst>
          <pc:docMk/>
          <pc:sldMk cId="3337427096" sldId="356"/>
        </pc:sldMkLst>
        <pc:spChg chg="mod">
          <ac:chgData name="Aaron Cutshall" userId="85b9c4a4-c187-4184-ad78-b754e31b9cd7" providerId="ADAL" clId="{AA421DE3-0326-457D-BCEF-5A7B775E8810}" dt="2020-10-09T18:37:20.053" v="320" actId="113"/>
          <ac:spMkLst>
            <pc:docMk/>
            <pc:sldMk cId="3337427096" sldId="356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1T01:27:27.110" v="1471" actId="404"/>
          <ac:spMkLst>
            <pc:docMk/>
            <pc:sldMk cId="3337427096" sldId="356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37:47.527" v="328" actId="27636"/>
        <pc:sldMkLst>
          <pc:docMk/>
          <pc:sldMk cId="1748251357" sldId="357"/>
        </pc:sldMkLst>
        <pc:spChg chg="mod">
          <ac:chgData name="Aaron Cutshall" userId="85b9c4a4-c187-4184-ad78-b754e31b9cd7" providerId="ADAL" clId="{AA421DE3-0326-457D-BCEF-5A7B775E8810}" dt="2020-10-09T18:37:37.927" v="324" actId="113"/>
          <ac:spMkLst>
            <pc:docMk/>
            <pc:sldMk cId="1748251357" sldId="357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7:47.527" v="328" actId="27636"/>
          <ac:spMkLst>
            <pc:docMk/>
            <pc:sldMk cId="1748251357" sldId="357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22T23:02:00.920" v="2254"/>
        <pc:sldMkLst>
          <pc:docMk/>
          <pc:sldMk cId="3036431373" sldId="358"/>
        </pc:sldMkLst>
        <pc:spChg chg="mod">
          <ac:chgData name="Aaron Cutshall" userId="85b9c4a4-c187-4184-ad78-b754e31b9cd7" providerId="ADAL" clId="{AA421DE3-0326-457D-BCEF-5A7B775E8810}" dt="2020-10-09T18:37:56.650" v="330" actId="113"/>
          <ac:spMkLst>
            <pc:docMk/>
            <pc:sldMk cId="3036431373" sldId="358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38:07.359" v="333" actId="27636"/>
          <ac:spMkLst>
            <pc:docMk/>
            <pc:sldMk cId="3036431373" sldId="358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20:20:08.570" v="537"/>
        <pc:sldMkLst>
          <pc:docMk/>
          <pc:sldMk cId="3268009723" sldId="359"/>
        </pc:sldMkLst>
        <pc:spChg chg="mod">
          <ac:chgData name="Aaron Cutshall" userId="85b9c4a4-c187-4184-ad78-b754e31b9cd7" providerId="ADAL" clId="{AA421DE3-0326-457D-BCEF-5A7B775E8810}" dt="2020-10-09T18:38:45.061" v="341" actId="113"/>
          <ac:spMkLst>
            <pc:docMk/>
            <pc:sldMk cId="3268009723" sldId="359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40:01.197" v="425" actId="20577"/>
          <ac:spMkLst>
            <pc:docMk/>
            <pc:sldMk cId="3268009723" sldId="359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40:37.190" v="431" actId="27636"/>
        <pc:sldMkLst>
          <pc:docMk/>
          <pc:sldMk cId="1263068429" sldId="360"/>
        </pc:sldMkLst>
        <pc:spChg chg="mod">
          <ac:chgData name="Aaron Cutshall" userId="85b9c4a4-c187-4184-ad78-b754e31b9cd7" providerId="ADAL" clId="{AA421DE3-0326-457D-BCEF-5A7B775E8810}" dt="2020-10-09T18:40:29.241" v="427" actId="113"/>
          <ac:spMkLst>
            <pc:docMk/>
            <pc:sldMk cId="1263068429" sldId="360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40:37.190" v="431" actId="27636"/>
          <ac:spMkLst>
            <pc:docMk/>
            <pc:sldMk cId="1263068429" sldId="360"/>
            <ac:spMk id="19" creationId="{00000000-0000-0000-0000-000000000000}"/>
          </ac:spMkLst>
        </pc:spChg>
      </pc:sldChg>
      <pc:sldChg chg="modSp mod modAnim">
        <pc:chgData name="Aaron Cutshall" userId="85b9c4a4-c187-4184-ad78-b754e31b9cd7" providerId="ADAL" clId="{AA421DE3-0326-457D-BCEF-5A7B775E8810}" dt="2020-10-09T19:13:53.367" v="437"/>
        <pc:sldMkLst>
          <pc:docMk/>
          <pc:sldMk cId="627141262" sldId="361"/>
        </pc:sldMkLst>
        <pc:spChg chg="mod">
          <ac:chgData name="Aaron Cutshall" userId="85b9c4a4-c187-4184-ad78-b754e31b9cd7" providerId="ADAL" clId="{AA421DE3-0326-457D-BCEF-5A7B775E8810}" dt="2020-10-09T18:30:24.620" v="232" actId="113"/>
          <ac:spMkLst>
            <pc:docMk/>
            <pc:sldMk cId="627141262" sldId="361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09T18:29:16.964" v="218" actId="27636"/>
          <ac:spMkLst>
            <pc:docMk/>
            <pc:sldMk cId="627141262" sldId="361"/>
            <ac:spMk id="19" creationId="{00000000-0000-0000-0000-000000000000}"/>
          </ac:spMkLst>
        </pc:spChg>
      </pc:sldChg>
      <pc:sldChg chg="modSp mod">
        <pc:chgData name="Aaron Cutshall" userId="85b9c4a4-c187-4184-ad78-b754e31b9cd7" providerId="ADAL" clId="{AA421DE3-0326-457D-BCEF-5A7B775E8810}" dt="2020-10-09T18:40:51.873" v="433" actId="113"/>
        <pc:sldMkLst>
          <pc:docMk/>
          <pc:sldMk cId="4137516606" sldId="363"/>
        </pc:sldMkLst>
        <pc:spChg chg="mod">
          <ac:chgData name="Aaron Cutshall" userId="85b9c4a4-c187-4184-ad78-b754e31b9cd7" providerId="ADAL" clId="{AA421DE3-0326-457D-BCEF-5A7B775E8810}" dt="2020-10-09T18:40:51.873" v="433" actId="113"/>
          <ac:spMkLst>
            <pc:docMk/>
            <pc:sldMk cId="4137516606" sldId="363"/>
            <ac:spMk id="4" creationId="{00000000-0000-0000-0000-000000000000}"/>
          </ac:spMkLst>
        </pc:spChg>
      </pc:sldChg>
      <pc:sldChg chg="addSp modSp mod modAnim">
        <pc:chgData name="Aaron Cutshall" userId="85b9c4a4-c187-4184-ad78-b754e31b9cd7" providerId="ADAL" clId="{AA421DE3-0326-457D-BCEF-5A7B775E8810}" dt="2020-10-19T21:32:51.827" v="2251"/>
        <pc:sldMkLst>
          <pc:docMk/>
          <pc:sldMk cId="2954844159" sldId="386"/>
        </pc:sldMkLst>
        <pc:spChg chg="mod">
          <ac:chgData name="Aaron Cutshall" userId="85b9c4a4-c187-4184-ad78-b754e31b9cd7" providerId="ADAL" clId="{AA421DE3-0326-457D-BCEF-5A7B775E8810}" dt="2020-10-09T20:36:58.276" v="567" actId="113"/>
          <ac:spMkLst>
            <pc:docMk/>
            <pc:sldMk cId="2954844159" sldId="386"/>
            <ac:spMk id="4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9T21:30:43.966" v="2238" actId="1076"/>
          <ac:spMkLst>
            <pc:docMk/>
            <pc:sldMk cId="2954844159" sldId="386"/>
            <ac:spMk id="11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9T21:29:21.959" v="2209" actId="1076"/>
          <ac:spMkLst>
            <pc:docMk/>
            <pc:sldMk cId="2954844159" sldId="386"/>
            <ac:spMk id="14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9T21:29:32.980" v="2210" actId="1076"/>
          <ac:spMkLst>
            <pc:docMk/>
            <pc:sldMk cId="2954844159" sldId="386"/>
            <ac:spMk id="15" creationId="{00000000-0000-0000-0000-000000000000}"/>
          </ac:spMkLst>
        </pc:spChg>
        <pc:spChg chg="add mod">
          <ac:chgData name="Aaron Cutshall" userId="85b9c4a4-c187-4184-ad78-b754e31b9cd7" providerId="ADAL" clId="{AA421DE3-0326-457D-BCEF-5A7B775E8810}" dt="2020-10-19T21:31:18.135" v="2243" actId="14100"/>
          <ac:spMkLst>
            <pc:docMk/>
            <pc:sldMk cId="2954844159" sldId="386"/>
            <ac:spMk id="20" creationId="{FEDD321D-6554-4C8C-A1D1-C63ECD628BD6}"/>
          </ac:spMkLst>
        </pc:spChg>
        <pc:picChg chg="mod">
          <ac:chgData name="Aaron Cutshall" userId="85b9c4a4-c187-4184-ad78-b754e31b9cd7" providerId="ADAL" clId="{AA421DE3-0326-457D-BCEF-5A7B775E8810}" dt="2020-10-19T21:30:43.966" v="2238" actId="1076"/>
          <ac:picMkLst>
            <pc:docMk/>
            <pc:sldMk cId="2954844159" sldId="386"/>
            <ac:picMk id="12" creationId="{00000000-0000-0000-0000-000000000000}"/>
          </ac:picMkLst>
        </pc:picChg>
        <pc:picChg chg="mod">
          <ac:chgData name="Aaron Cutshall" userId="85b9c4a4-c187-4184-ad78-b754e31b9cd7" providerId="ADAL" clId="{AA421DE3-0326-457D-BCEF-5A7B775E8810}" dt="2020-10-19T21:29:21.959" v="2209" actId="1076"/>
          <ac:picMkLst>
            <pc:docMk/>
            <pc:sldMk cId="2954844159" sldId="386"/>
            <ac:picMk id="13" creationId="{00000000-0000-0000-0000-000000000000}"/>
          </ac:picMkLst>
        </pc:picChg>
        <pc:picChg chg="add mod">
          <ac:chgData name="Aaron Cutshall" userId="85b9c4a4-c187-4184-ad78-b754e31b9cd7" providerId="ADAL" clId="{AA421DE3-0326-457D-BCEF-5A7B775E8810}" dt="2020-10-19T21:31:10.067" v="2241" actId="14100"/>
          <ac:picMkLst>
            <pc:docMk/>
            <pc:sldMk cId="2954844159" sldId="386"/>
            <ac:picMk id="19" creationId="{D5386230-5020-4F31-BC9E-B9E122821F98}"/>
          </ac:picMkLst>
        </pc:picChg>
        <pc:cxnChg chg="mod">
          <ac:chgData name="Aaron Cutshall" userId="85b9c4a4-c187-4184-ad78-b754e31b9cd7" providerId="ADAL" clId="{AA421DE3-0326-457D-BCEF-5A7B775E8810}" dt="2020-10-09T18:18:37.744" v="150" actId="1076"/>
          <ac:cxnSpMkLst>
            <pc:docMk/>
            <pc:sldMk cId="2954844159" sldId="386"/>
            <ac:cxnSpMk id="3" creationId="{00000000-0000-0000-0000-000000000000}"/>
          </ac:cxnSpMkLst>
        </pc:cxnChg>
      </pc:sldChg>
      <pc:sldChg chg="modSp add mod ord modAnim">
        <pc:chgData name="Aaron Cutshall" userId="85b9c4a4-c187-4184-ad78-b754e31b9cd7" providerId="ADAL" clId="{AA421DE3-0326-457D-BCEF-5A7B775E8810}" dt="2020-10-09T20:42:00.446" v="631" actId="20577"/>
        <pc:sldMkLst>
          <pc:docMk/>
          <pc:sldMk cId="1773970739" sldId="387"/>
        </pc:sldMkLst>
        <pc:spChg chg="mod">
          <ac:chgData name="Aaron Cutshall" userId="85b9c4a4-c187-4184-ad78-b754e31b9cd7" providerId="ADAL" clId="{AA421DE3-0326-457D-BCEF-5A7B775E8810}" dt="2020-10-09T20:42:00.446" v="631" actId="20577"/>
          <ac:spMkLst>
            <pc:docMk/>
            <pc:sldMk cId="1773970739" sldId="387"/>
            <ac:spMk id="19" creationId="{00000000-0000-0000-0000-000000000000}"/>
          </ac:spMkLst>
        </pc:spChg>
      </pc:sldChg>
      <pc:sldChg chg="modSp add mod modAnim">
        <pc:chgData name="Aaron Cutshall" userId="85b9c4a4-c187-4184-ad78-b754e31b9cd7" providerId="ADAL" clId="{AA421DE3-0326-457D-BCEF-5A7B775E8810}" dt="2020-10-11T01:28:41.438" v="1567" actId="20577"/>
        <pc:sldMkLst>
          <pc:docMk/>
          <pc:sldMk cId="1858540552" sldId="388"/>
        </pc:sldMkLst>
        <pc:spChg chg="mod">
          <ac:chgData name="Aaron Cutshall" userId="85b9c4a4-c187-4184-ad78-b754e31b9cd7" providerId="ADAL" clId="{AA421DE3-0326-457D-BCEF-5A7B775E8810}" dt="2020-10-09T21:17:49.472" v="1057" actId="20577"/>
          <ac:spMkLst>
            <pc:docMk/>
            <pc:sldMk cId="1858540552" sldId="388"/>
            <ac:spMk id="18" creationId="{00000000-0000-0000-0000-000000000000}"/>
          </ac:spMkLst>
        </pc:spChg>
        <pc:spChg chg="mod">
          <ac:chgData name="Aaron Cutshall" userId="85b9c4a4-c187-4184-ad78-b754e31b9cd7" providerId="ADAL" clId="{AA421DE3-0326-457D-BCEF-5A7B775E8810}" dt="2020-10-11T01:28:41.438" v="1567" actId="20577"/>
          <ac:spMkLst>
            <pc:docMk/>
            <pc:sldMk cId="1858540552" sldId="388"/>
            <ac:spMk id="19" creationId="{00000000-0000-0000-0000-000000000000}"/>
          </ac:spMkLst>
        </pc:spChg>
      </pc:sldChg>
      <pc:sldChg chg="modSp add mod modAnim">
        <pc:chgData name="Aaron Cutshall" userId="85b9c4a4-c187-4184-ad78-b754e31b9cd7" providerId="ADAL" clId="{AA421DE3-0326-457D-BCEF-5A7B775E8810}" dt="2020-10-11T01:33:39.317" v="1699" actId="20577"/>
        <pc:sldMkLst>
          <pc:docMk/>
          <pc:sldMk cId="3873044554" sldId="389"/>
        </pc:sldMkLst>
        <pc:spChg chg="mod">
          <ac:chgData name="Aaron Cutshall" userId="85b9c4a4-c187-4184-ad78-b754e31b9cd7" providerId="ADAL" clId="{AA421DE3-0326-457D-BCEF-5A7B775E8810}" dt="2020-10-11T01:33:39.317" v="1699" actId="20577"/>
          <ac:spMkLst>
            <pc:docMk/>
            <pc:sldMk cId="3873044554" sldId="389"/>
            <ac:spMk id="19" creationId="{00000000-0000-0000-0000-000000000000}"/>
          </ac:spMkLst>
        </pc:spChg>
      </pc:sldChg>
      <pc:sldChg chg="modSp add mod modAnim">
        <pc:chgData name="Aaron Cutshall" userId="85b9c4a4-c187-4184-ad78-b754e31b9cd7" providerId="ADAL" clId="{AA421DE3-0326-457D-BCEF-5A7B775E8810}" dt="2020-10-22T23:03:29.859" v="2257"/>
        <pc:sldMkLst>
          <pc:docMk/>
          <pc:sldMk cId="1054172156" sldId="390"/>
        </pc:sldMkLst>
        <pc:spChg chg="mod">
          <ac:chgData name="Aaron Cutshall" userId="85b9c4a4-c187-4184-ad78-b754e31b9cd7" providerId="ADAL" clId="{AA421DE3-0326-457D-BCEF-5A7B775E8810}" dt="2020-10-11T01:44:11.954" v="2185" actId="27636"/>
          <ac:spMkLst>
            <pc:docMk/>
            <pc:sldMk cId="1054172156" sldId="390"/>
            <ac:spMk id="19" creationId="{00000000-0000-0000-0000-000000000000}"/>
          </ac:spMkLst>
        </pc:spChg>
      </pc:sldChg>
      <pc:sldMasterChg chg="modSldLayout">
        <pc:chgData name="Aaron Cutshall" userId="85b9c4a4-c187-4184-ad78-b754e31b9cd7" providerId="ADAL" clId="{AA421DE3-0326-457D-BCEF-5A7B775E8810}" dt="2020-10-09T18:07:11.549" v="47" actId="167"/>
        <pc:sldMasterMkLst>
          <pc:docMk/>
          <pc:sldMasterMk cId="517766698" sldId="2147483648"/>
        </pc:sldMasterMkLst>
        <pc:sldLayoutChg chg="addSp delSp modSp mod">
          <pc:chgData name="Aaron Cutshall" userId="85b9c4a4-c187-4184-ad78-b754e31b9cd7" providerId="ADAL" clId="{AA421DE3-0326-457D-BCEF-5A7B775E8810}" dt="2020-10-09T18:07:11.549" v="47" actId="167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Aaron Cutshall" userId="85b9c4a4-c187-4184-ad78-b754e31b9cd7" providerId="ADAL" clId="{AA421DE3-0326-457D-BCEF-5A7B775E8810}" dt="2020-10-09T18:05:19.751" v="4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Aaron Cutshall" userId="85b9c4a4-c187-4184-ad78-b754e31b9cd7" providerId="ADAL" clId="{AA421DE3-0326-457D-BCEF-5A7B775E8810}" dt="2020-10-09T18:07:11.549" v="47" actId="167"/>
            <ac:picMkLst>
              <pc:docMk/>
              <pc:sldMasterMk cId="517766698" sldId="2147483648"/>
              <pc:sldLayoutMk cId="800730336" sldId="2147483649"/>
              <ac:picMk id="4" creationId="{28352987-A6C6-4AB3-B772-38579217858B}"/>
            </ac:picMkLst>
          </pc:picChg>
          <pc:picChg chg="del">
            <ac:chgData name="Aaron Cutshall" userId="85b9c4a4-c187-4184-ad78-b754e31b9cd7" providerId="ADAL" clId="{AA421DE3-0326-457D-BCEF-5A7B775E8810}" dt="2020-10-09T18:05:24.211" v="42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</pc:sldLayoutChg>
      </pc:sldMasterChg>
      <pc:sldMasterChg chg="addSp modSldLayout">
        <pc:chgData name="Aaron Cutshall" userId="85b9c4a4-c187-4184-ad78-b754e31b9cd7" providerId="ADAL" clId="{AA421DE3-0326-457D-BCEF-5A7B775E8810}" dt="2020-10-09T18:09:23.870" v="73" actId="5793"/>
        <pc:sldMasterMkLst>
          <pc:docMk/>
          <pc:sldMasterMk cId="2227582549" sldId="2147483657"/>
        </pc:sldMasterMkLst>
        <pc:spChg chg="add">
          <ac:chgData name="Aaron Cutshall" userId="85b9c4a4-c187-4184-ad78-b754e31b9cd7" providerId="ADAL" clId="{AA421DE3-0326-457D-BCEF-5A7B775E8810}" dt="2020-10-09T18:09:19.620" v="48"/>
          <ac:spMkLst>
            <pc:docMk/>
            <pc:sldMasterMk cId="2227582549" sldId="2147483657"/>
            <ac:spMk id="18" creationId="{80B2B4FC-735B-4E62-8F29-779283A73E5C}"/>
          </ac:spMkLst>
        </pc:spChg>
        <pc:graphicFrameChg chg="add">
          <ac:chgData name="Aaron Cutshall" userId="85b9c4a4-c187-4184-ad78-b754e31b9cd7" providerId="ADAL" clId="{AA421DE3-0326-457D-BCEF-5A7B775E8810}" dt="2020-10-09T18:09:19.620" v="48"/>
          <ac:graphicFrameMkLst>
            <pc:docMk/>
            <pc:sldMasterMk cId="2227582549" sldId="2147483657"/>
            <ac:graphicFrameMk id="19" creationId="{E75A7BA7-D415-45A2-88DE-AE279E243AE5}"/>
          </ac:graphicFrameMkLst>
        </pc:graphicFrameChg>
        <pc:sldLayoutChg chg="modSp mod">
          <pc:chgData name="Aaron Cutshall" userId="85b9c4a4-c187-4184-ad78-b754e31b9cd7" providerId="ADAL" clId="{AA421DE3-0326-457D-BCEF-5A7B775E8810}" dt="2020-10-09T18:09:23.870" v="73" actId="5793"/>
          <pc:sldLayoutMkLst>
            <pc:docMk/>
            <pc:sldMasterMk cId="2227582549" sldId="2147483657"/>
            <pc:sldLayoutMk cId="2382436551" sldId="2147483674"/>
          </pc:sldLayoutMkLst>
          <pc:spChg chg="mod">
            <ac:chgData name="Aaron Cutshall" userId="85b9c4a4-c187-4184-ad78-b754e31b9cd7" providerId="ADAL" clId="{AA421DE3-0326-457D-BCEF-5A7B775E8810}" dt="2020-10-09T18:09:23.870" v="73" actId="5793"/>
            <ac:spMkLst>
              <pc:docMk/>
              <pc:sldMasterMk cId="2227582549" sldId="2147483657"/>
              <pc:sldLayoutMk cId="2382436551" sldId="2147483674"/>
              <ac:spMk id="14" creationId="{00000000-0000-0000-0000-000000000000}"/>
            </ac:spMkLst>
          </pc:spChg>
        </pc:sldLayoutChg>
      </pc:sldMasterChg>
      <pc:sldMasterChg chg="addSp">
        <pc:chgData name="Aaron Cutshall" userId="85b9c4a4-c187-4184-ad78-b754e31b9cd7" providerId="ADAL" clId="{AA421DE3-0326-457D-BCEF-5A7B775E8810}" dt="2020-10-09T18:00:51.111" v="0"/>
        <pc:sldMasterMkLst>
          <pc:docMk/>
          <pc:sldMasterMk cId="3502565457" sldId="2147483657"/>
        </pc:sldMasterMkLst>
        <pc:spChg chg="add">
          <ac:chgData name="Aaron Cutshall" userId="85b9c4a4-c187-4184-ad78-b754e31b9cd7" providerId="ADAL" clId="{AA421DE3-0326-457D-BCEF-5A7B775E8810}" dt="2020-10-09T18:00:51.111" v="0"/>
          <ac:spMkLst>
            <pc:docMk/>
            <pc:sldMasterMk cId="3502565457" sldId="2147483657"/>
            <ac:spMk id="7" creationId="{99D85580-B176-427B-90E9-437C10FE61E8}"/>
          </ac:spMkLst>
        </pc:spChg>
        <pc:graphicFrameChg chg="add">
          <ac:chgData name="Aaron Cutshall" userId="85b9c4a4-c187-4184-ad78-b754e31b9cd7" providerId="ADAL" clId="{AA421DE3-0326-457D-BCEF-5A7B775E8810}" dt="2020-10-09T18:00:51.111" v="0"/>
          <ac:graphicFrameMkLst>
            <pc:docMk/>
            <pc:sldMasterMk cId="3502565457" sldId="2147483657"/>
            <ac:graphicFrameMk id="8" creationId="{644F22E8-0793-4553-A560-00D6C007F4D2}"/>
          </ac:graphicFrameMkLst>
        </pc:graphicFrameChg>
      </pc:sldMasterChg>
      <pc:sldMasterChg chg="addSp delSp modSp mod modSldLayout">
        <pc:chgData name="Aaron Cutshall" userId="85b9c4a4-c187-4184-ad78-b754e31b9cd7" providerId="ADAL" clId="{AA421DE3-0326-457D-BCEF-5A7B775E8810}" dt="2020-10-09T18:24:22.083" v="205" actId="692"/>
        <pc:sldMasterMkLst>
          <pc:docMk/>
          <pc:sldMasterMk cId="370008036" sldId="2147483675"/>
        </pc:sldMasterMkLst>
        <pc:spChg chg="mod">
          <ac:chgData name="Aaron Cutshall" userId="85b9c4a4-c187-4184-ad78-b754e31b9cd7" providerId="ADAL" clId="{AA421DE3-0326-457D-BCEF-5A7B775E8810}" dt="2020-10-09T18:24:22.083" v="205" actId="692"/>
          <ac:spMkLst>
            <pc:docMk/>
            <pc:sldMasterMk cId="370008036" sldId="2147483675"/>
            <ac:spMk id="2" creationId="{3CDFA1B7-90AD-4447-9D0A-65B1740F60F5}"/>
          </ac:spMkLst>
        </pc:spChg>
        <pc:spChg chg="mod">
          <ac:chgData name="Aaron Cutshall" userId="85b9c4a4-c187-4184-ad78-b754e31b9cd7" providerId="ADAL" clId="{AA421DE3-0326-457D-BCEF-5A7B775E8810}" dt="2020-10-09T18:21:17.061" v="158" actId="14100"/>
          <ac:spMkLst>
            <pc:docMk/>
            <pc:sldMasterMk cId="370008036" sldId="2147483675"/>
            <ac:spMk id="3" creationId="{5D175E69-B4EF-48F7-9A07-C94B36EACB1D}"/>
          </ac:spMkLst>
        </pc:spChg>
        <pc:spChg chg="add">
          <ac:chgData name="Aaron Cutshall" userId="85b9c4a4-c187-4184-ad78-b754e31b9cd7" providerId="ADAL" clId="{AA421DE3-0326-457D-BCEF-5A7B775E8810}" dt="2020-10-09T18:10:14.042" v="74"/>
          <ac:spMkLst>
            <pc:docMk/>
            <pc:sldMasterMk cId="370008036" sldId="2147483675"/>
            <ac:spMk id="7" creationId="{A918F0E5-F4CD-4CC1-932C-7D5D4A9A46BA}"/>
          </ac:spMkLst>
        </pc:spChg>
        <pc:graphicFrameChg chg="add del">
          <ac:chgData name="Aaron Cutshall" userId="85b9c4a4-c187-4184-ad78-b754e31b9cd7" providerId="ADAL" clId="{AA421DE3-0326-457D-BCEF-5A7B775E8810}" dt="2020-10-09T18:11:02.697" v="77" actId="478"/>
          <ac:graphicFrameMkLst>
            <pc:docMk/>
            <pc:sldMasterMk cId="370008036" sldId="2147483675"/>
            <ac:graphicFrameMk id="8" creationId="{10B68ADF-141E-4A76-942A-F1B521BD625A}"/>
          </ac:graphicFrameMkLst>
        </pc:graphicFrameChg>
        <pc:picChg chg="add mod">
          <ac:chgData name="Aaron Cutshall" userId="85b9c4a4-c187-4184-ad78-b754e31b9cd7" providerId="ADAL" clId="{AA421DE3-0326-457D-BCEF-5A7B775E8810}" dt="2020-10-09T18:12:11.180" v="85" actId="14100"/>
          <ac:picMkLst>
            <pc:docMk/>
            <pc:sldMasterMk cId="370008036" sldId="2147483675"/>
            <ac:picMk id="10" creationId="{DC847A41-D51C-4D11-977C-5D6EBDB97568}"/>
          </ac:picMkLst>
        </pc:picChg>
        <pc:cxnChg chg="add del mod">
          <ac:chgData name="Aaron Cutshall" userId="85b9c4a4-c187-4184-ad78-b754e31b9cd7" providerId="ADAL" clId="{AA421DE3-0326-457D-BCEF-5A7B775E8810}" dt="2020-10-09T18:24:21.112" v="202" actId="11529"/>
          <ac:cxnSpMkLst>
            <pc:docMk/>
            <pc:sldMasterMk cId="370008036" sldId="2147483675"/>
            <ac:cxnSpMk id="12" creationId="{08309345-3E4E-4E43-B251-68C8D4BC1DC7}"/>
          </ac:cxnSpMkLst>
        </pc:cxnChg>
        <pc:sldLayoutChg chg="addSp delSp modSp mod">
          <pc:chgData name="Aaron Cutshall" userId="85b9c4a4-c187-4184-ad78-b754e31b9cd7" providerId="ADAL" clId="{AA421DE3-0326-457D-BCEF-5A7B775E8810}" dt="2020-10-09T18:14:26.582" v="94" actId="1076"/>
          <pc:sldLayoutMkLst>
            <pc:docMk/>
            <pc:sldMasterMk cId="370008036" sldId="2147483675"/>
            <pc:sldLayoutMk cId="3510596381" sldId="2147483651"/>
          </pc:sldLayoutMkLst>
          <pc:spChg chg="del">
            <ac:chgData name="Aaron Cutshall" userId="85b9c4a4-c187-4184-ad78-b754e31b9cd7" providerId="ADAL" clId="{AA421DE3-0326-457D-BCEF-5A7B775E8810}" dt="2020-10-09T18:13:08.354" v="86" actId="478"/>
            <ac:spMkLst>
              <pc:docMk/>
              <pc:sldMasterMk cId="370008036" sldId="2147483675"/>
              <pc:sldLayoutMk cId="3510596381" sldId="2147483651"/>
              <ac:spMk id="23" creationId="{00000000-0000-0000-0000-000000000000}"/>
            </ac:spMkLst>
          </pc:spChg>
          <pc:picChg chg="add mod">
            <ac:chgData name="Aaron Cutshall" userId="85b9c4a4-c187-4184-ad78-b754e31b9cd7" providerId="ADAL" clId="{AA421DE3-0326-457D-BCEF-5A7B775E8810}" dt="2020-10-09T18:14:26.582" v="94" actId="1076"/>
            <ac:picMkLst>
              <pc:docMk/>
              <pc:sldMasterMk cId="370008036" sldId="2147483675"/>
              <pc:sldLayoutMk cId="3510596381" sldId="2147483651"/>
              <ac:picMk id="4" creationId="{B478380D-D919-413D-A1CF-750C1285803D}"/>
            </ac:picMkLst>
          </pc:picChg>
        </pc:sldLayoutChg>
        <pc:sldLayoutChg chg="modSp mod">
          <pc:chgData name="Aaron Cutshall" userId="85b9c4a4-c187-4184-ad78-b754e31b9cd7" providerId="ADAL" clId="{AA421DE3-0326-457D-BCEF-5A7B775E8810}" dt="2020-10-09T18:24:21.089" v="200" actId="1076"/>
          <pc:sldLayoutMkLst>
            <pc:docMk/>
            <pc:sldMasterMk cId="370008036" sldId="2147483675"/>
            <pc:sldLayoutMk cId="3360556844" sldId="2147483677"/>
          </pc:sldLayoutMkLst>
          <pc:spChg chg="mod">
            <ac:chgData name="Aaron Cutshall" userId="85b9c4a4-c187-4184-ad78-b754e31b9cd7" providerId="ADAL" clId="{AA421DE3-0326-457D-BCEF-5A7B775E8810}" dt="2020-10-09T18:24:21.089" v="200" actId="1076"/>
            <ac:spMkLst>
              <pc:docMk/>
              <pc:sldMasterMk cId="370008036" sldId="2147483675"/>
              <pc:sldLayoutMk cId="3360556844" sldId="2147483677"/>
              <ac:spMk id="2" creationId="{24338FAC-5B2A-4E13-B1BC-3B885212068C}"/>
            </ac:spMkLst>
          </pc:spChg>
          <pc:spChg chg="mod">
            <ac:chgData name="Aaron Cutshall" userId="85b9c4a4-c187-4184-ad78-b754e31b9cd7" providerId="ADAL" clId="{AA421DE3-0326-457D-BCEF-5A7B775E8810}" dt="2020-10-09T18:24:21.080" v="199" actId="14100"/>
            <ac:spMkLst>
              <pc:docMk/>
              <pc:sldMasterMk cId="370008036" sldId="2147483675"/>
              <pc:sldLayoutMk cId="3360556844" sldId="2147483677"/>
              <ac:spMk id="3" creationId="{42167B7C-F0F1-493F-A3AD-1E1B8C6B24E9}"/>
            </ac:spMkLst>
          </pc:spChg>
        </pc:sldLayoutChg>
      </pc:sldMasterChg>
    </pc:docChg>
  </pc:docChgLst>
  <pc:docChgLst>
    <pc:chgData name="Aaron Cutshall" userId="57ea0039-4a6e-49fb-9a4c-475305caaddb" providerId="ADAL" clId="{8ADCCC4C-3B05-4B9D-B778-D4347863AE3E}"/>
    <pc:docChg chg="undo custSel modSld">
      <pc:chgData name="Aaron Cutshall" userId="57ea0039-4a6e-49fb-9a4c-475305caaddb" providerId="ADAL" clId="{8ADCCC4C-3B05-4B9D-B778-D4347863AE3E}" dt="2023-01-02T03:00:39.806" v="207" actId="6549"/>
      <pc:docMkLst>
        <pc:docMk/>
      </pc:docMkLst>
      <pc:sldChg chg="modSp mod modAnim">
        <pc:chgData name="Aaron Cutshall" userId="57ea0039-4a6e-49fb-9a4c-475305caaddb" providerId="ADAL" clId="{8ADCCC4C-3B05-4B9D-B778-D4347863AE3E}" dt="2023-01-01T23:12:17.468" v="142" actId="20577"/>
        <pc:sldMkLst>
          <pc:docMk/>
          <pc:sldMk cId="4088846110" sldId="394"/>
        </pc:sldMkLst>
        <pc:spChg chg="mod">
          <ac:chgData name="Aaron Cutshall" userId="57ea0039-4a6e-49fb-9a4c-475305caaddb" providerId="ADAL" clId="{8ADCCC4C-3B05-4B9D-B778-D4347863AE3E}" dt="2023-01-01T23:12:17.468" v="142" actId="20577"/>
          <ac:spMkLst>
            <pc:docMk/>
            <pc:sldMk cId="4088846110" sldId="394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8ADCCC4C-3B05-4B9D-B778-D4347863AE3E}" dt="2023-01-01T23:13:24.298" v="205" actId="20577"/>
        <pc:sldMkLst>
          <pc:docMk/>
          <pc:sldMk cId="864009088" sldId="398"/>
        </pc:sldMkLst>
        <pc:spChg chg="mod">
          <ac:chgData name="Aaron Cutshall" userId="57ea0039-4a6e-49fb-9a4c-475305caaddb" providerId="ADAL" clId="{8ADCCC4C-3B05-4B9D-B778-D4347863AE3E}" dt="2023-01-01T23:13:24.298" v="205" actId="20577"/>
          <ac:spMkLst>
            <pc:docMk/>
            <pc:sldMk cId="864009088" sldId="398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8ADCCC4C-3B05-4B9D-B778-D4347863AE3E}" dt="2023-01-01T21:30:42.235" v="2" actId="14734"/>
        <pc:sldMkLst>
          <pc:docMk/>
          <pc:sldMk cId="2553715177" sldId="399"/>
        </pc:sldMkLst>
        <pc:graphicFrameChg chg="modGraphic">
          <ac:chgData name="Aaron Cutshall" userId="57ea0039-4a6e-49fb-9a4c-475305caaddb" providerId="ADAL" clId="{8ADCCC4C-3B05-4B9D-B778-D4347863AE3E}" dt="2023-01-01T21:30:42.235" v="2" actId="14734"/>
          <ac:graphicFrameMkLst>
            <pc:docMk/>
            <pc:sldMk cId="2553715177" sldId="399"/>
            <ac:graphicFrameMk id="2" creationId="{C5D0B3FC-46E4-414C-BBFB-40A26620CADF}"/>
          </ac:graphicFrameMkLst>
        </pc:graphicFrameChg>
      </pc:sldChg>
      <pc:sldChg chg="modSp mod modAnim">
        <pc:chgData name="Aaron Cutshall" userId="57ea0039-4a6e-49fb-9a4c-475305caaddb" providerId="ADAL" clId="{8ADCCC4C-3B05-4B9D-B778-D4347863AE3E}" dt="2023-01-01T22:54:26.674" v="4" actId="27636"/>
        <pc:sldMkLst>
          <pc:docMk/>
          <pc:sldMk cId="2587543157" sldId="401"/>
        </pc:sldMkLst>
        <pc:spChg chg="mod">
          <ac:chgData name="Aaron Cutshall" userId="57ea0039-4a6e-49fb-9a4c-475305caaddb" providerId="ADAL" clId="{8ADCCC4C-3B05-4B9D-B778-D4347863AE3E}" dt="2023-01-01T22:54:26.674" v="4" actId="27636"/>
          <ac:spMkLst>
            <pc:docMk/>
            <pc:sldMk cId="2587543157" sldId="401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8ADCCC4C-3B05-4B9D-B778-D4347863AE3E}" dt="2023-01-02T03:00:39.806" v="207" actId="6549"/>
        <pc:sldMkLst>
          <pc:docMk/>
          <pc:sldMk cId="2969661235" sldId="407"/>
        </pc:sldMkLst>
        <pc:spChg chg="mod">
          <ac:chgData name="Aaron Cutshall" userId="57ea0039-4a6e-49fb-9a4c-475305caaddb" providerId="ADAL" clId="{8ADCCC4C-3B05-4B9D-B778-D4347863AE3E}" dt="2023-01-02T03:00:39.806" v="207" actId="6549"/>
          <ac:spMkLst>
            <pc:docMk/>
            <pc:sldMk cId="2969661235" sldId="407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D9FED2DC-194B-41C0-8BB7-1BE6F98F4553}"/>
    <pc:docChg chg="undo custSel addSld modSld">
      <pc:chgData name="Aaron Cutshall" userId="57ea0039-4a6e-49fb-9a4c-475305caaddb" providerId="ADAL" clId="{D9FED2DC-194B-41C0-8BB7-1BE6F98F4553}" dt="2024-03-23T20:40:19.850" v="72"/>
      <pc:docMkLst>
        <pc:docMk/>
      </pc:docMkLst>
      <pc:sldChg chg="modSp mod">
        <pc:chgData name="Aaron Cutshall" userId="57ea0039-4a6e-49fb-9a4c-475305caaddb" providerId="ADAL" clId="{D9FED2DC-194B-41C0-8BB7-1BE6F98F4553}" dt="2024-03-23T17:29:12.325" v="39" actId="14100"/>
        <pc:sldMkLst>
          <pc:docMk/>
          <pc:sldMk cId="1589383828" sldId="315"/>
        </pc:sldMkLst>
        <pc:spChg chg="mod">
          <ac:chgData name="Aaron Cutshall" userId="57ea0039-4a6e-49fb-9a4c-475305caaddb" providerId="ADAL" clId="{D9FED2DC-194B-41C0-8BB7-1BE6F98F4553}" dt="2024-03-23T16:13:07.902" v="20" actId="20577"/>
          <ac:spMkLst>
            <pc:docMk/>
            <pc:sldMk cId="1589383828" sldId="315"/>
            <ac:spMk id="2" creationId="{9ECF70FD-7588-BF87-B1F5-CF7CD8C69D08}"/>
          </ac:spMkLst>
        </pc:spChg>
        <pc:spChg chg="mod">
          <ac:chgData name="Aaron Cutshall" userId="57ea0039-4a6e-49fb-9a4c-475305caaddb" providerId="ADAL" clId="{D9FED2DC-194B-41C0-8BB7-1BE6F98F4553}" dt="2024-03-23T17:29:12.325" v="39" actId="14100"/>
          <ac:spMkLst>
            <pc:docMk/>
            <pc:sldMk cId="1589383828" sldId="315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D9FED2DC-194B-41C0-8BB7-1BE6F98F4553}" dt="2024-03-23T17:29:01.978" v="37" actId="14100"/>
        <pc:sldMkLst>
          <pc:docMk/>
          <pc:sldMk cId="3798305653" sldId="340"/>
        </pc:sldMkLst>
        <pc:spChg chg="mod">
          <ac:chgData name="Aaron Cutshall" userId="57ea0039-4a6e-49fb-9a4c-475305caaddb" providerId="ADAL" clId="{D9FED2DC-194B-41C0-8BB7-1BE6F98F4553}" dt="2024-03-23T16:13:14.627" v="22" actId="20577"/>
          <ac:spMkLst>
            <pc:docMk/>
            <pc:sldMk cId="3798305653" sldId="340"/>
            <ac:spMk id="2" creationId="{3DCD04DB-C23F-433A-AD29-A3318D5FD334}"/>
          </ac:spMkLst>
        </pc:spChg>
        <pc:spChg chg="mod">
          <ac:chgData name="Aaron Cutshall" userId="57ea0039-4a6e-49fb-9a4c-475305caaddb" providerId="ADAL" clId="{D9FED2DC-194B-41C0-8BB7-1BE6F98F4553}" dt="2024-03-23T17:29:01.978" v="37" actId="14100"/>
          <ac:spMkLst>
            <pc:docMk/>
            <pc:sldMk cId="3798305653" sldId="340"/>
            <ac:spMk id="18" creationId="{00000000-0000-0000-0000-000000000000}"/>
          </ac:spMkLst>
        </pc:spChg>
      </pc:sldChg>
      <pc:sldChg chg="addSp modSp add mod">
        <pc:chgData name="Aaron Cutshall" userId="57ea0039-4a6e-49fb-9a4c-475305caaddb" providerId="ADAL" clId="{D9FED2DC-194B-41C0-8BB7-1BE6F98F4553}" dt="2024-03-23T17:28:32.526" v="33" actId="122"/>
        <pc:sldMkLst>
          <pc:docMk/>
          <pc:sldMk cId="3198202466" sldId="355"/>
        </pc:sldMkLst>
        <pc:spChg chg="add mod">
          <ac:chgData name="Aaron Cutshall" userId="57ea0039-4a6e-49fb-9a4c-475305caaddb" providerId="ADAL" clId="{D9FED2DC-194B-41C0-8BB7-1BE6F98F4553}" dt="2024-03-23T16:13:34.515" v="25"/>
          <ac:spMkLst>
            <pc:docMk/>
            <pc:sldMk cId="3198202466" sldId="355"/>
            <ac:spMk id="2" creationId="{AA06E9A9-036E-276B-848F-21E5B2A4037F}"/>
          </ac:spMkLst>
        </pc:spChg>
        <pc:spChg chg="mod">
          <ac:chgData name="Aaron Cutshall" userId="57ea0039-4a6e-49fb-9a4c-475305caaddb" providerId="ADAL" clId="{D9FED2DC-194B-41C0-8BB7-1BE6F98F4553}" dt="2024-03-23T17:28:32.526" v="33" actId="122"/>
          <ac:spMkLst>
            <pc:docMk/>
            <pc:sldMk cId="3198202466" sldId="355"/>
            <ac:spMk id="3" creationId="{3C711EAA-ACAF-4586-BCA6-2BA46D316DAC}"/>
          </ac:spMkLst>
        </pc:spChg>
        <pc:spChg chg="mod">
          <ac:chgData name="Aaron Cutshall" userId="57ea0039-4a6e-49fb-9a4c-475305caaddb" providerId="ADAL" clId="{D9FED2DC-194B-41C0-8BB7-1BE6F98F4553}" dt="2024-03-23T17:28:23.308" v="31" actId="14100"/>
          <ac:spMkLst>
            <pc:docMk/>
            <pc:sldMk cId="3198202466" sldId="355"/>
            <ac:spMk id="4" creationId="{00000000-0000-0000-0000-000000000000}"/>
          </ac:spMkLst>
        </pc:spChg>
      </pc:sldChg>
      <pc:sldChg chg="modSp mod">
        <pc:chgData name="Aaron Cutshall" userId="57ea0039-4a6e-49fb-9a4c-475305caaddb" providerId="ADAL" clId="{D9FED2DC-194B-41C0-8BB7-1BE6F98F4553}" dt="2024-03-23T17:28:50.825" v="35" actId="14100"/>
        <pc:sldMkLst>
          <pc:docMk/>
          <pc:sldMk cId="3962050714" sldId="375"/>
        </pc:sldMkLst>
        <pc:spChg chg="mod">
          <ac:chgData name="Aaron Cutshall" userId="57ea0039-4a6e-49fb-9a4c-475305caaddb" providerId="ADAL" clId="{D9FED2DC-194B-41C0-8BB7-1BE6F98F4553}" dt="2024-03-23T16:13:20.541" v="24" actId="20577"/>
          <ac:spMkLst>
            <pc:docMk/>
            <pc:sldMk cId="3962050714" sldId="375"/>
            <ac:spMk id="2" creationId="{FB2CD4B0-5F02-BCD5-CA62-FDB7376A560F}"/>
          </ac:spMkLst>
        </pc:spChg>
        <pc:spChg chg="mod">
          <ac:chgData name="Aaron Cutshall" userId="57ea0039-4a6e-49fb-9a4c-475305caaddb" providerId="ADAL" clId="{D9FED2DC-194B-41C0-8BB7-1BE6F98F4553}" dt="2024-03-23T17:28:50.825" v="35" actId="14100"/>
          <ac:spMkLst>
            <pc:docMk/>
            <pc:sldMk cId="3962050714" sldId="375"/>
            <ac:spMk id="18" creationId="{00000000-0000-0000-0000-000000000000}"/>
          </ac:spMkLst>
        </pc:spChg>
      </pc:sldChg>
      <pc:sldChg chg="addSp delSp modSp mod addAnim delAnim modAnim">
        <pc:chgData name="Aaron Cutshall" userId="57ea0039-4a6e-49fb-9a4c-475305caaddb" providerId="ADAL" clId="{D9FED2DC-194B-41C0-8BB7-1BE6F98F4553}" dt="2024-03-23T20:40:19.850" v="72"/>
        <pc:sldMkLst>
          <pc:docMk/>
          <pc:sldMk cId="391395754" sldId="418"/>
        </pc:sldMkLst>
        <pc:spChg chg="mod">
          <ac:chgData name="Aaron Cutshall" userId="57ea0039-4a6e-49fb-9a4c-475305caaddb" providerId="ADAL" clId="{D9FED2DC-194B-41C0-8BB7-1BE6F98F4553}" dt="2024-03-23T16:12:58.365" v="18" actId="20577"/>
          <ac:spMkLst>
            <pc:docMk/>
            <pc:sldMk cId="391395754" sldId="418"/>
            <ac:spMk id="2" creationId="{7EAA4531-93E7-4149-DB17-FE7600E54F76}"/>
          </ac:spMkLst>
        </pc:spChg>
        <pc:spChg chg="mod">
          <ac:chgData name="Aaron Cutshall" userId="57ea0039-4a6e-49fb-9a4c-475305caaddb" providerId="ADAL" clId="{D9FED2DC-194B-41C0-8BB7-1BE6F98F4553}" dt="2024-03-23T17:29:26.976" v="42" actId="14100"/>
          <ac:spMkLst>
            <pc:docMk/>
            <pc:sldMk cId="391395754" sldId="418"/>
            <ac:spMk id="4" creationId="{00000000-0000-0000-0000-000000000000}"/>
          </ac:spMkLst>
        </pc:spChg>
        <pc:spChg chg="mod">
          <ac:chgData name="Aaron Cutshall" userId="57ea0039-4a6e-49fb-9a4c-475305caaddb" providerId="ADAL" clId="{D9FED2DC-194B-41C0-8BB7-1BE6F98F4553}" dt="2024-03-23T20:35:32.412" v="62" actId="1076"/>
          <ac:spMkLst>
            <pc:docMk/>
            <pc:sldMk cId="391395754" sldId="418"/>
            <ac:spMk id="17" creationId="{00000000-0000-0000-0000-000000000000}"/>
          </ac:spMkLst>
        </pc:spChg>
        <pc:picChg chg="add del mod">
          <ac:chgData name="Aaron Cutshall" userId="57ea0039-4a6e-49fb-9a4c-475305caaddb" providerId="ADAL" clId="{D9FED2DC-194B-41C0-8BB7-1BE6F98F4553}" dt="2024-03-23T20:35:12.211" v="58" actId="1076"/>
          <ac:picMkLst>
            <pc:docMk/>
            <pc:sldMk cId="391395754" sldId="418"/>
            <ac:picMk id="6" creationId="{17475099-183D-43EF-3757-C1172F365AE8}"/>
          </ac:picMkLst>
        </pc:picChg>
        <pc:picChg chg="add mod">
          <ac:chgData name="Aaron Cutshall" userId="57ea0039-4a6e-49fb-9a4c-475305caaddb" providerId="ADAL" clId="{D9FED2DC-194B-41C0-8BB7-1BE6F98F4553}" dt="2024-03-23T20:35:50.816" v="65" actId="1076"/>
          <ac:picMkLst>
            <pc:docMk/>
            <pc:sldMk cId="391395754" sldId="418"/>
            <ac:picMk id="8" creationId="{94AC2D55-0BB3-5ADB-B31D-FFA1DB0459D4}"/>
          </ac:picMkLst>
        </pc:picChg>
        <pc:picChg chg="del">
          <ac:chgData name="Aaron Cutshall" userId="57ea0039-4a6e-49fb-9a4c-475305caaddb" providerId="ADAL" clId="{D9FED2DC-194B-41C0-8BB7-1BE6F98F4553}" dt="2024-03-23T16:08:49.529" v="0" actId="478"/>
          <ac:picMkLst>
            <pc:docMk/>
            <pc:sldMk cId="391395754" sldId="418"/>
            <ac:picMk id="16" creationId="{00000000-0000-0000-0000-000000000000}"/>
          </ac:picMkLst>
        </pc:picChg>
        <pc:picChg chg="add mod">
          <ac:chgData name="Aaron Cutshall" userId="57ea0039-4a6e-49fb-9a4c-475305caaddb" providerId="ADAL" clId="{D9FED2DC-194B-41C0-8BB7-1BE6F98F4553}" dt="2024-03-23T20:35:43" v="64" actId="1076"/>
          <ac:picMkLst>
            <pc:docMk/>
            <pc:sldMk cId="391395754" sldId="418"/>
            <ac:picMk id="23" creationId="{24A3D281-2FE2-C06B-45ED-D8D1ADDA3C71}"/>
          </ac:picMkLst>
        </pc:picChg>
        <pc:picChg chg="add mod">
          <ac:chgData name="Aaron Cutshall" userId="57ea0039-4a6e-49fb-9a4c-475305caaddb" providerId="ADAL" clId="{D9FED2DC-194B-41C0-8BB7-1BE6F98F4553}" dt="2024-03-23T20:35:24.397" v="61" actId="1076"/>
          <ac:picMkLst>
            <pc:docMk/>
            <pc:sldMk cId="391395754" sldId="418"/>
            <ac:picMk id="24" creationId="{ECD7BB77-5C36-2ADB-CFF0-9D8DDFF8ECA5}"/>
          </ac:picMkLst>
        </pc:picChg>
        <pc:picChg chg="add del mod">
          <ac:chgData name="Aaron Cutshall" userId="57ea0039-4a6e-49fb-9a4c-475305caaddb" providerId="ADAL" clId="{D9FED2DC-194B-41C0-8BB7-1BE6F98F4553}" dt="2024-03-23T20:32:26.111" v="48" actId="478"/>
          <ac:picMkLst>
            <pc:docMk/>
            <pc:sldMk cId="391395754" sldId="418"/>
            <ac:picMk id="25" creationId="{6ED27BF6-5B67-CF4C-CAC0-82CD1FBBC3A9}"/>
          </ac:picMkLst>
        </pc:picChg>
        <pc:picChg chg="add mod">
          <ac:chgData name="Aaron Cutshall" userId="57ea0039-4a6e-49fb-9a4c-475305caaddb" providerId="ADAL" clId="{D9FED2DC-194B-41C0-8BB7-1BE6F98F4553}" dt="2024-03-23T20:35:16.822" v="59" actId="1076"/>
          <ac:picMkLst>
            <pc:docMk/>
            <pc:sldMk cId="391395754" sldId="418"/>
            <ac:picMk id="27" creationId="{C130986B-18D9-EFC5-EC86-CF4F9541D430}"/>
          </ac:picMkLst>
        </pc:picChg>
        <pc:picChg chg="del">
          <ac:chgData name="Aaron Cutshall" userId="57ea0039-4a6e-49fb-9a4c-475305caaddb" providerId="ADAL" clId="{D9FED2DC-194B-41C0-8BB7-1BE6F98F4553}" dt="2024-03-23T16:08:49.529" v="0" actId="478"/>
          <ac:picMkLst>
            <pc:docMk/>
            <pc:sldMk cId="391395754" sldId="418"/>
            <ac:picMk id="1026" creationId="{3C85C3BA-7BA2-44FC-9B4F-1FF11E10D68F}"/>
          </ac:picMkLst>
        </pc:picChg>
        <pc:picChg chg="del">
          <ac:chgData name="Aaron Cutshall" userId="57ea0039-4a6e-49fb-9a4c-475305caaddb" providerId="ADAL" clId="{D9FED2DC-194B-41C0-8BB7-1BE6F98F4553}" dt="2024-03-23T16:08:49.529" v="0" actId="478"/>
          <ac:picMkLst>
            <pc:docMk/>
            <pc:sldMk cId="391395754" sldId="418"/>
            <ac:picMk id="1028" creationId="{6BB4FA7C-01E4-7025-D5F0-DE798908ED16}"/>
          </ac:picMkLst>
        </pc:picChg>
      </pc:sldChg>
      <pc:sldChg chg="modSp mod">
        <pc:chgData name="Aaron Cutshall" userId="57ea0039-4a6e-49fb-9a4c-475305caaddb" providerId="ADAL" clId="{D9FED2DC-194B-41C0-8BB7-1BE6F98F4553}" dt="2024-03-23T17:28:12.292" v="29" actId="14100"/>
        <pc:sldMkLst>
          <pc:docMk/>
          <pc:sldMk cId="806106716" sldId="419"/>
        </pc:sldMkLst>
        <pc:spChg chg="mod">
          <ac:chgData name="Aaron Cutshall" userId="57ea0039-4a6e-49fb-9a4c-475305caaddb" providerId="ADAL" clId="{D9FED2DC-194B-41C0-8BB7-1BE6F98F4553}" dt="2024-03-23T17:28:12.292" v="29" actId="14100"/>
          <ac:spMkLst>
            <pc:docMk/>
            <pc:sldMk cId="806106716" sldId="419"/>
            <ac:spMk id="4" creationId="{00000000-0000-0000-0000-000000000000}"/>
          </ac:spMkLst>
        </pc:spChg>
        <pc:spChg chg="mod">
          <ac:chgData name="Aaron Cutshall" userId="57ea0039-4a6e-49fb-9a4c-475305caaddb" providerId="ADAL" clId="{D9FED2DC-194B-41C0-8BB7-1BE6F98F4553}" dt="2024-03-23T16:13:43.389" v="27" actId="20577"/>
          <ac:spMkLst>
            <pc:docMk/>
            <pc:sldMk cId="806106716" sldId="419"/>
            <ac:spMk id="5" creationId="{5F32150D-7D9A-CDEB-D294-169F04423752}"/>
          </ac:spMkLst>
        </pc:spChg>
      </pc:sldChg>
    </pc:docChg>
  </pc:docChgLst>
  <pc:docChgLst>
    <pc:chgData name="Aaron Cutshall" userId="57ea0039-4a6e-49fb-9a4c-475305caaddb" providerId="ADAL" clId="{9EA0407D-E7D8-4021-A04E-B02DCAB682DD}"/>
    <pc:docChg chg="custSel modSld modNotesMaster">
      <pc:chgData name="Aaron Cutshall" userId="57ea0039-4a6e-49fb-9a4c-475305caaddb" providerId="ADAL" clId="{9EA0407D-E7D8-4021-A04E-B02DCAB682DD}" dt="2021-08-07T20:27:15.113" v="8" actId="12"/>
      <pc:docMkLst>
        <pc:docMk/>
      </pc:docMkLst>
      <pc:sldChg chg="modSp mod">
        <pc:chgData name="Aaron Cutshall" userId="57ea0039-4a6e-49fb-9a4c-475305caaddb" providerId="ADAL" clId="{9EA0407D-E7D8-4021-A04E-B02DCAB682DD}" dt="2021-08-07T18:37:19.353" v="2" actId="27636"/>
        <pc:sldMkLst>
          <pc:docMk/>
          <pc:sldMk cId="956405390" sldId="395"/>
        </pc:sldMkLst>
        <pc:spChg chg="mod">
          <ac:chgData name="Aaron Cutshall" userId="57ea0039-4a6e-49fb-9a4c-475305caaddb" providerId="ADAL" clId="{9EA0407D-E7D8-4021-A04E-B02DCAB682DD}" dt="2021-08-07T18:37:19.353" v="2" actId="27636"/>
          <ac:spMkLst>
            <pc:docMk/>
            <pc:sldMk cId="956405390" sldId="395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9EA0407D-E7D8-4021-A04E-B02DCAB682DD}" dt="2021-08-07T20:26:32.663" v="6" actId="255"/>
        <pc:sldMkLst>
          <pc:docMk/>
          <pc:sldMk cId="2973084025" sldId="412"/>
        </pc:sldMkLst>
        <pc:spChg chg="mod">
          <ac:chgData name="Aaron Cutshall" userId="57ea0039-4a6e-49fb-9a4c-475305caaddb" providerId="ADAL" clId="{9EA0407D-E7D8-4021-A04E-B02DCAB682DD}" dt="2021-08-07T20:26:32.663" v="6" actId="255"/>
          <ac:spMkLst>
            <pc:docMk/>
            <pc:sldMk cId="2973084025" sldId="412"/>
            <ac:spMk id="18" creationId="{00000000-0000-0000-0000-000000000000}"/>
          </ac:spMkLst>
        </pc:spChg>
      </pc:sldChg>
      <pc:sldChg chg="modSp">
        <pc:chgData name="Aaron Cutshall" userId="57ea0039-4a6e-49fb-9a4c-475305caaddb" providerId="ADAL" clId="{9EA0407D-E7D8-4021-A04E-B02DCAB682DD}" dt="2021-08-07T20:27:15.113" v="8" actId="12"/>
        <pc:sldMkLst>
          <pc:docMk/>
          <pc:sldMk cId="1658784885" sldId="415"/>
        </pc:sldMkLst>
        <pc:spChg chg="mod">
          <ac:chgData name="Aaron Cutshall" userId="57ea0039-4a6e-49fb-9a4c-475305caaddb" providerId="ADAL" clId="{9EA0407D-E7D8-4021-A04E-B02DCAB682DD}" dt="2021-08-07T20:27:15.113" v="8" actId="12"/>
          <ac:spMkLst>
            <pc:docMk/>
            <pc:sldMk cId="1658784885" sldId="415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ECD03D2-0DEB-4CB2-92CB-8591D0C9C1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5B352-3D04-4E96-8FB2-3EBBD48C1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3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0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4133" indent="-60413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D4B-F826-4630-96E9-627035A4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11D3B-8883-4F97-ACA2-141E40DC8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2C72-7B55-496A-A1CF-929D452A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D9CE-977F-4921-9049-B957E7C9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445-F9A6-4F23-A90F-12F31C29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B8C-B150-43A1-8F3C-32C0157C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4CAFC-7BA3-4661-8A64-9C865E79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1E00-ECB1-4EDB-9F34-44A6A9D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CC5-C236-4915-9DCA-B7D455B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7085-9427-4FEF-92BC-BFEE08FF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25DF-14E2-4EDF-8C4B-2A67CB88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96AD-DD80-4049-8E80-9716F262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5F2B-3CBB-4219-AFA9-85C95080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D8A3-5A49-4763-A857-D119B742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ACEA-B288-41AF-8187-996F0432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52987-A6C6-4AB3-B772-385792178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088" y="1190623"/>
            <a:ext cx="5133975" cy="301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7029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478380D-D919-413D-A1CF-750C12858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64" y="1662008"/>
            <a:ext cx="5293875" cy="31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8FAC-5B2A-4E13-B1BC-3B885212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7B7C-F0F1-493F-A3AD-1E1B8C6B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5712-418C-4AD0-8F3F-4DA11F68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C42F-C2CF-42E3-B104-64F266BF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0F9D-3D21-458A-AD5B-7D474C4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1D78-AE66-4EB0-B773-E76FB2D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68A74-C469-4AC2-8DF9-BE77DB39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EC1-F071-4DA4-BB2B-B0A7149B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BC22-0FBB-4213-941F-71B881EF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7CA6-4CC6-4414-93B5-1A1AA8C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4B86-2FD1-4C29-8F74-8C31CB4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DB97-F9A9-474B-BB10-54C694BB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093F-68FE-49C5-BD7E-669C77105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9DCC-5FB9-4971-A781-0E9C0C84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43C04-A0CF-49D3-A2FB-D8042E5D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D271-29BA-4191-934B-4362315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1C74-9066-4DF0-8317-C567348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A343-8A18-4A62-9346-E26A7E79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65F7-55AC-4E29-B43E-CA70F8225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511B3-66DB-4D68-9CCF-FC076BD3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1B26-93BA-4AED-81D4-DA65441A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8FB2-A22D-4A66-A838-C0477EF1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38E9-F57F-4592-B0C1-0E355F6A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EEC7C-D571-4558-AAAD-9406E6E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497-F33A-4034-81B4-E4BD68CC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3BC3-CFA0-47A2-A681-C690C84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8C58-FA53-45AE-83D4-94D7184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A6A7-60C2-42F7-831D-7C76F638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839E-0CA4-4060-86D8-DBB30B2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F15F-FC8F-40CC-B8FD-B30B05F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FD54-01A8-4E30-B504-E06CAF8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FD5-223B-4D6B-9FCA-359B8EC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D8C4-3306-4EBE-954B-1883707C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B4E9-5EDC-4497-AD00-9015D3B0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BFDBE-2217-42F1-A98A-39E1184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AE43-A342-4B97-8801-1768230D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57F8-D8B2-458F-BE02-D41FF95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533C-2166-4330-B0FC-C7342824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45A3A-C194-4E89-A05D-C2DB49BFF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BE26-0EFA-452C-AC21-F5597DB7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64F0-F08F-4674-8FA9-6549734E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7763-42C0-44BA-ADD8-6E3913D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7C04D-0C02-4F1D-A0D7-D91F5B1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FA1B7-90AD-4447-9D0A-65B1740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8080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5E69-B4EF-48F7-9A07-C94B36EA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27088"/>
            <a:ext cx="9936421" cy="460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2333-5AE7-4969-814F-B16E8C7B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86B1-74E3-4A74-8F73-E33F6B60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6437-DB45-41FB-B644-9A9D4C6F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8F0E5-F4CD-4CC1-932C-7D5D4A9A46BA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47A41-D51C-4D11-977C-5D6EBDB9756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728455" y="5932148"/>
            <a:ext cx="723468" cy="4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1" r:id="rId13"/>
    <p:sldLayoutId id="2147483656" r:id="rId14"/>
  </p:sldLayoutIdLst>
  <p:hf sldNum="0"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rv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4.wmf"/><Relationship Id="rId9" Type="http://schemas.openxmlformats.org/officeDocument/2006/relationships/image" Target="../media/image1.JP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nes.com/sql-server-to-postgresql" TargetMode="External"/><Relationship Id="rId7" Type="http://schemas.openxmlformats.org/officeDocument/2006/relationships/hyperlink" Target="https://dev.to/abhinavgupta1997/migrating-database-from-sql-server-mssql-to-postgresql-1mj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tuary.dev/sql-server-to-postgres/" TargetMode="External"/><Relationship Id="rId5" Type="http://schemas.openxmlformats.org/officeDocument/2006/relationships/hyperlink" Target="https://dzone.com/articles/sql-server-to-postgres-database-migration" TargetMode="External"/><Relationship Id="rId4" Type="http://schemas.openxmlformats.org/officeDocument/2006/relationships/hyperlink" Target="https://stackoverflow.com/questions/1370326/migrate-data-from-ms-sql-to-postgresq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he2womancrusade.com/2015/12/09/stand-out-2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sqlrv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://blogs.msdn.com/b/mssmallbiz/archive/2015/07/07/i-m-giving-away-millions-of-free-microsoft-ebooks-again-including-windows-10-windows-8-1-windows-8-windows-7-office-2013-office-365-sharepoint-2013-dynamics-crm-powershell-exchange-server-lync-2013-system-center-azure-clo.aspx" TargetMode="External"/><Relationship Id="rId7" Type="http://schemas.openxmlformats.org/officeDocument/2006/relationships/hyperlink" Target="https://twitter.com/sqlrv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ancutshall" TargetMode="External"/><Relationship Id="rId11" Type="http://schemas.openxmlformats.org/officeDocument/2006/relationships/hyperlink" Target="https://www.youtube.com/@sqlrv" TargetMode="External"/><Relationship Id="rId5" Type="http://schemas.openxmlformats.org/officeDocument/2006/relationships/hyperlink" Target="http://www.sentryone.com/sql-server-books/" TargetMode="External"/><Relationship Id="rId15" Type="http://schemas.openxmlformats.org/officeDocument/2006/relationships/image" Target="../media/image22.png"/><Relationship Id="rId10" Type="http://schemas.openxmlformats.org/officeDocument/2006/relationships/hyperlink" Target="http://www.sqlrv.com/" TargetMode="External"/><Relationship Id="rId4" Type="http://schemas.openxmlformats.org/officeDocument/2006/relationships/hyperlink" Target="http://www.red-gate.com/community/books/" TargetMode="External"/><Relationship Id="rId9" Type="http://schemas.openxmlformats.org/officeDocument/2006/relationships/hyperlink" Target="mailto:aaron@sqlrv.com" TargetMode="Externa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istory-computer.com/edgar-codd-creator-of-the-relational-databas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48" y="3779838"/>
            <a:ext cx="11165746" cy="2339975"/>
          </a:xfrm>
        </p:spPr>
        <p:txBody>
          <a:bodyPr/>
          <a:lstStyle/>
          <a:p>
            <a:r>
              <a:rPr lang="en-US" dirty="0"/>
              <a:t>Migrating </a:t>
            </a:r>
            <a:r>
              <a:rPr lang="en-US" dirty="0" err="1"/>
              <a:t>AdventureWorks</a:t>
            </a:r>
            <a:r>
              <a:rPr lang="en-US" dirty="0"/>
              <a:t> to Postgres – 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282682"/>
          </a:xfrm>
        </p:spPr>
        <p:txBody>
          <a:bodyPr/>
          <a:lstStyle/>
          <a:p>
            <a:r>
              <a:rPr lang="en-US" sz="4800" b="1" dirty="0"/>
              <a:t>Aaron N. Cutshall, DHA, MSHI, ACHE</a:t>
            </a:r>
          </a:p>
          <a:p>
            <a:r>
              <a:rPr lang="en-US" sz="3600" b="1" dirty="0"/>
              <a:t>SQL RV </a:t>
            </a:r>
            <a:r>
              <a:rPr lang="en-US" sz="3200" dirty="0">
                <a:hlinkClick r:id="rId2"/>
              </a:rPr>
              <a:t>http://www.sqlrv.com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Custom Data Types</a:t>
            </a:r>
          </a:p>
          <a:p>
            <a:pPr marL="794888" lvl="1" indent="-362880"/>
            <a:r>
              <a:rPr lang="en-US" sz="3222" dirty="0"/>
              <a:t>SQL Server</a:t>
            </a:r>
          </a:p>
          <a:p>
            <a:pPr marL="864017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CREATE TYPE </a:t>
            </a:r>
            <a:r>
              <a:rPr lang="en-US" sz="2400" i="1" dirty="0">
                <a:latin typeface="Consolas" panose="020B0609020204030204" pitchFamily="49" charset="0"/>
              </a:rPr>
              <a:t>TypeName</a:t>
            </a:r>
            <a:r>
              <a:rPr lang="en-US" sz="2400" dirty="0">
                <a:latin typeface="Consolas" panose="020B0609020204030204" pitchFamily="49" charset="0"/>
              </a:rPr>
              <a:t> FROM </a:t>
            </a:r>
            <a:r>
              <a:rPr lang="en-US" sz="2400" i="1" dirty="0" err="1">
                <a:latin typeface="Consolas" panose="020B0609020204030204" pitchFamily="49" charset="0"/>
              </a:rPr>
              <a:t>DataType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NullConstraint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Example:</a:t>
            </a:r>
          </a:p>
          <a:p>
            <a:pPr marL="864017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[Flag]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 BIT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 NULL;</a:t>
            </a:r>
          </a:p>
          <a:p>
            <a:pPr marL="794888" lvl="1" indent="-362880"/>
            <a:r>
              <a:rPr lang="en-US" sz="3222" dirty="0"/>
              <a:t>Postgres</a:t>
            </a:r>
          </a:p>
          <a:p>
            <a:pPr marL="864017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CREATE DOMAIN </a:t>
            </a:r>
            <a:r>
              <a:rPr lang="en-US" sz="2400" i="1" dirty="0" err="1">
                <a:latin typeface="Consolas" panose="020B0609020204030204" pitchFamily="49" charset="0"/>
              </a:rPr>
              <a:t>DomainName</a:t>
            </a:r>
            <a:r>
              <a:rPr lang="en-US" sz="2400" dirty="0">
                <a:latin typeface="Consolas" panose="020B0609020204030204" pitchFamily="49" charset="0"/>
              </a:rPr>
              <a:t> FROM </a:t>
            </a:r>
            <a:r>
              <a:rPr lang="en-US" sz="2400" i="1" dirty="0" err="1">
                <a:latin typeface="Consolas" panose="020B0609020204030204" pitchFamily="49" charset="0"/>
              </a:rPr>
              <a:t>DataType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NullConstraint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Example:</a:t>
            </a:r>
          </a:p>
          <a:p>
            <a:pPr marL="864017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flag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 NULL;</a:t>
            </a:r>
          </a:p>
          <a:p>
            <a:pPr marL="432008" lvl="1" indent="0">
              <a:buNone/>
            </a:pPr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40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Example Tables:</a:t>
            </a:r>
          </a:p>
          <a:p>
            <a:pPr marL="362880" indent="-362880"/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32008" lvl="1" indent="0">
              <a:buNone/>
            </a:pPr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D3EC167A-F645-DB88-8F64-C09564D0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31" y="1680721"/>
            <a:ext cx="9743184" cy="467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SQL Server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[Person]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[Address]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[int]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REPLICATION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[AddressLine1]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[AddressLine2]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[City]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StateProvinceID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[int]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PostalCode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SpatialLocation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[geography]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uniqueidentifier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ROWGUIDCOL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DF_Address_rowguid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ModifiedDate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[datetime]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DF_Address_ModifiedDate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[PRIMARY]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Postgres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Person"</a:t>
            </a:r>
            <a:r>
              <a:rPr lang="en-US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"Address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 BY DEFAULT AS IDENTITY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"AddressLine1"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"AddressLine2"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"City"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StateProvinceID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PostalCode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SpatialLocation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geography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Representing longitude and latitude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gen_random_uuid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constraint name ignored as defaults are not constraints in Postgres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ModifiedDate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now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6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Example Tables (cont.):</a:t>
            </a:r>
          </a:p>
          <a:p>
            <a:pPr marL="362880" indent="-362880"/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32008" lvl="1" indent="0">
              <a:buNone/>
            </a:pPr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D3EC167A-F645-DB88-8F64-C09564D0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31" y="1680721"/>
            <a:ext cx="9743184" cy="334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>
              <a:lnSpc>
                <a:spcPct val="107000"/>
              </a:lnSpc>
            </a:pP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SQL Server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[Production]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[Document]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hierarchyid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DocumentLevel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DocumentNode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GetLevel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[Title]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[Owner] [int]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FolderFlag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[bit]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DF_Document_FolderFlag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400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FileExtension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[Revision]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ChangeNumber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[int]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DF_Document_ChangeNumber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[Status]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tinyint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DocumentSummary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[Document]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varbinary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uniqueidentifier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ROWGUIDCOL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DF_Document_rowguid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ModifiedDate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[datetime]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DF_Document_ModifiedDate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CK_Document_Status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[Status]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[PRIMARY]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8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Example Tables (cont.):</a:t>
            </a:r>
          </a:p>
          <a:p>
            <a:pPr marL="362880" indent="-362880"/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32008" lvl="1" indent="0">
              <a:buNone/>
            </a:pPr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D3EC167A-F645-DB88-8F64-C09564D0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31" y="1680721"/>
            <a:ext cx="9743184" cy="316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Postgres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Production"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"Document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ltree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DocumentLevel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ALWAYS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nlevel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STORED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"Title"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"Owner"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FolderFlag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false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400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FileExtension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"Revision"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ChangeNumber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"Status"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smallint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CK_Document_Status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"Status"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DocumentSummary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"Document"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rowguid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uuid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gen_random_uuid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ModifiedDate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now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Populate Tables</a:t>
            </a:r>
          </a:p>
          <a:p>
            <a:pPr marL="794888" lvl="1" indent="-362880"/>
            <a:r>
              <a:rPr lang="en-US" sz="3222" dirty="0"/>
              <a:t>SQL Server uses BULK INSERT with many options</a:t>
            </a:r>
          </a:p>
          <a:p>
            <a:pPr marL="1226897" lvl="2" indent="-362880"/>
            <a:r>
              <a:rPr lang="en-US" sz="2844" dirty="0"/>
              <a:t>Multiple configurations used for SQL Server</a:t>
            </a:r>
          </a:p>
          <a:p>
            <a:pPr marL="1226897" lvl="2" indent="-362880"/>
            <a:r>
              <a:rPr lang="en-US" sz="2844" dirty="0"/>
              <a:t>Intended to highlight multiple methods</a:t>
            </a:r>
          </a:p>
          <a:p>
            <a:pPr marL="794888" lvl="1" indent="-362880"/>
            <a:r>
              <a:rPr lang="en-US" sz="3222" dirty="0"/>
              <a:t>Postgres uses COPY command</a:t>
            </a:r>
          </a:p>
          <a:p>
            <a:pPr marL="1226897" lvl="2" indent="-362880"/>
            <a:r>
              <a:rPr lang="en-US" sz="2844" dirty="0"/>
              <a:t>All data, except a few, are converted to CSV format</a:t>
            </a:r>
          </a:p>
          <a:p>
            <a:pPr marL="1226897" lvl="2" indent="-362880"/>
            <a:r>
              <a:rPr lang="en-US" sz="2844" dirty="0"/>
              <a:t>Pipe delimiter used in some cases where commas exist in text</a:t>
            </a:r>
          </a:p>
          <a:p>
            <a:pPr marL="794888" lvl="1" indent="-362880"/>
            <a:r>
              <a:rPr lang="en-US" sz="3222" dirty="0"/>
              <a:t>Some data conversions were necessary</a:t>
            </a:r>
          </a:p>
          <a:p>
            <a:pPr marL="1226897" lvl="2" indent="-362880"/>
            <a:r>
              <a:rPr lang="en-US" sz="2844" dirty="0"/>
              <a:t>GEOGRAPHY </a:t>
            </a:r>
            <a:r>
              <a:rPr lang="en-US" sz="2844" dirty="0">
                <a:sym typeface="Wingdings" panose="05000000000000000000" pitchFamily="2" charset="2"/>
              </a:rPr>
              <a:t> Well-Known Text  geography</a:t>
            </a:r>
          </a:p>
          <a:p>
            <a:pPr marL="1226897" lvl="2" indent="-362880"/>
            <a:r>
              <a:rPr lang="en-US" sz="2844" dirty="0">
                <a:sym typeface="Wingdings" panose="05000000000000000000" pitchFamily="2" charset="2"/>
              </a:rPr>
              <a:t>GUID  text  </a:t>
            </a:r>
            <a:r>
              <a:rPr lang="en-US" sz="2844" dirty="0" err="1">
                <a:sym typeface="Wingdings" panose="05000000000000000000" pitchFamily="2" charset="2"/>
              </a:rPr>
              <a:t>uuid</a:t>
            </a:r>
            <a:endParaRPr lang="en-US" sz="2844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25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Primary Keys</a:t>
            </a:r>
          </a:p>
          <a:p>
            <a:pPr marL="794888" lvl="1" indent="-362880"/>
            <a:r>
              <a:rPr lang="en-US" sz="3222" dirty="0"/>
              <a:t>Usually defined with column:</a:t>
            </a:r>
          </a:p>
          <a:p>
            <a:pPr marL="13716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column_1 </a:t>
            </a:r>
            <a:r>
              <a:rPr lang="en-GB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data_type</a:t>
            </a: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PRIMARY KEY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22" dirty="0"/>
              <a:t>Can be part of table definition:</a:t>
            </a:r>
          </a:p>
          <a:p>
            <a:pPr marL="13716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PRIMARY KEY(</a:t>
            </a:r>
            <a:r>
              <a:rPr lang="en-GB" sz="2400" i="1" dirty="0">
                <a:latin typeface="Consolas" panose="020B0609020204030204" pitchFamily="49" charset="0"/>
                <a:ea typeface="Times New Roman" panose="02020603050405020304" pitchFamily="18" charset="0"/>
              </a:rPr>
              <a:t>column_1</a:t>
            </a: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2400" i="1" dirty="0">
                <a:latin typeface="Consolas" panose="020B0609020204030204" pitchFamily="49" charset="0"/>
                <a:ea typeface="Times New Roman" panose="02020603050405020304" pitchFamily="18" charset="0"/>
              </a:rPr>
              <a:t>column_2</a:t>
            </a: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, …)</a:t>
            </a:r>
            <a:endParaRPr lang="en-US" sz="2400" dirty="0"/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22" dirty="0"/>
              <a:t>Added after table creation</a:t>
            </a:r>
          </a:p>
          <a:p>
            <a:pPr marL="13716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ALTER TABLE </a:t>
            </a:r>
            <a:r>
              <a:rPr lang="en-GB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table_name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18288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ADD PRIMARY KEY(column_1, column_2, …);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208" lvl="1" indent="457200">
              <a:lnSpc>
                <a:spcPct val="107000"/>
              </a:lnSpc>
              <a:spcBef>
                <a:spcPts val="0"/>
              </a:spcBef>
            </a:pPr>
            <a:r>
              <a:rPr lang="en-US" sz="2844" dirty="0"/>
              <a:t>Used when data is populated first</a:t>
            </a:r>
          </a:p>
          <a:p>
            <a:pPr marL="889208" lvl="1" indent="457200">
              <a:lnSpc>
                <a:spcPct val="107000"/>
              </a:lnSpc>
              <a:spcBef>
                <a:spcPts val="0"/>
              </a:spcBef>
            </a:pPr>
            <a:r>
              <a:rPr lang="en-US" sz="2844" dirty="0"/>
              <a:t>Index is created when the primary key is defined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823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Indexes</a:t>
            </a:r>
          </a:p>
          <a:p>
            <a:pPr marL="794888" lvl="1" indent="-362880"/>
            <a:r>
              <a:rPr lang="en-US" sz="3222" dirty="0"/>
              <a:t>Clustered indexes not defined in Postgres</a:t>
            </a:r>
          </a:p>
          <a:p>
            <a:pPr marL="794888" lvl="1" indent="-362880"/>
            <a:r>
              <a:rPr lang="en-US" sz="3222" dirty="0"/>
              <a:t>Default index type is B-Tree, just like SQL Server</a:t>
            </a:r>
          </a:p>
          <a:p>
            <a:pPr marL="794888" lvl="1" indent="-362880"/>
            <a:r>
              <a:rPr lang="en-US" sz="3222" dirty="0"/>
              <a:t>Other index types supported:</a:t>
            </a:r>
          </a:p>
          <a:p>
            <a:pPr marL="1226897" lvl="2" indent="-362880"/>
            <a:r>
              <a:rPr lang="en-US" sz="2844" dirty="0"/>
              <a:t>HASH – 32-bit value for only equality comparisons</a:t>
            </a:r>
          </a:p>
          <a:p>
            <a:pPr marL="1226897" lvl="2" indent="-362880"/>
            <a:r>
              <a:rPr lang="en-US" sz="2844" dirty="0" err="1"/>
              <a:t>GiST</a:t>
            </a:r>
            <a:r>
              <a:rPr lang="en-US" sz="2844" dirty="0"/>
              <a:t> – Supports multiple indexing strategies and methods</a:t>
            </a:r>
          </a:p>
          <a:p>
            <a:pPr marL="1226897" lvl="2" indent="-362880"/>
            <a:r>
              <a:rPr lang="en-US" sz="2844" dirty="0"/>
              <a:t>GIN – Inverted indexes for multiple custom methods</a:t>
            </a:r>
          </a:p>
          <a:p>
            <a:pPr marL="1226897" lvl="2" indent="-362880"/>
            <a:r>
              <a:rPr lang="en-US" sz="2844" dirty="0"/>
              <a:t>BRIN – Block Range Indexes can be made similar to clustering</a:t>
            </a:r>
          </a:p>
          <a:p>
            <a:pPr marL="794888" lvl="1" indent="-362880"/>
            <a:r>
              <a:rPr lang="en-US" sz="3222" dirty="0"/>
              <a:t>Syntax very much like SQL Server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579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Foreign Keys</a:t>
            </a:r>
          </a:p>
          <a:p>
            <a:pPr marL="794888" lvl="1" indent="-362880"/>
            <a:r>
              <a:rPr lang="en-US" sz="3222" dirty="0"/>
              <a:t>Essentially a reference to another table’s Primary Key</a:t>
            </a:r>
          </a:p>
          <a:p>
            <a:pPr marL="794888" lvl="1" indent="-362880"/>
            <a:r>
              <a:rPr lang="en-US" sz="3222" dirty="0"/>
              <a:t>Implemented very similar in Postgres as in SQL Server</a:t>
            </a:r>
          </a:p>
          <a:p>
            <a:pPr marL="794888" lvl="1" indent="-362880"/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10091650-BDC5-CC75-227C-BD5680C2A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827" y="2693781"/>
            <a:ext cx="9397916" cy="324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SQL Server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 TABLE [Production].[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BillOfMaterials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ADD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FK_BillOfMaterials_Product_ProductAssemblyID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ProductAssemblyID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 REFERENCES [Production].[Product]([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FK_BillOfMaterials_Product_ComponentID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 REFERENCES [Production].[Product]([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FK_BillOfMaterials_UnitMeasure_UnitMeasureCode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 REFERENCES [Production].[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]([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Postgres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 TABLE "Production"."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BillOfMaterials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ADD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FK_BillOfMaterials_Product_ProductAssemblyID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ProductAssemblyID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 REFERENCES 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Production"."Product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FK_BillOfMaterials_Product_ComponentID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 REFERENCES 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Production"."Product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CONSTRAINT 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FK_BillOfMaterials_UnitMeasure_UnitMeasureCode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 KEY 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 REFERENCES "Production"."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UnitMeasureCode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Portions Not Covered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Migrating data is easy; the rest is hard!</a:t>
            </a:r>
          </a:p>
          <a:p>
            <a:pPr marL="362880" indent="-362880"/>
            <a:r>
              <a:rPr lang="en-US" sz="3600" dirty="0"/>
              <a:t>Views – Differences in queries</a:t>
            </a:r>
          </a:p>
          <a:p>
            <a:pPr marL="362880" indent="-362880"/>
            <a:r>
              <a:rPr lang="en-US" sz="3600" dirty="0"/>
              <a:t>Triggers – Introduction to PL/</a:t>
            </a:r>
            <a:r>
              <a:rPr lang="en-US" sz="3600" dirty="0" err="1"/>
              <a:t>pgSQL</a:t>
            </a:r>
            <a:endParaRPr lang="en-US" sz="3600" dirty="0"/>
          </a:p>
          <a:p>
            <a:pPr marL="362880" indent="-362880"/>
            <a:r>
              <a:rPr lang="en-US" sz="3600" dirty="0"/>
              <a:t>Functions – Scalar, Multi-Statement and Inline Tabular</a:t>
            </a:r>
          </a:p>
          <a:p>
            <a:pPr marL="362880" indent="-362880"/>
            <a:r>
              <a:rPr lang="en-US" sz="3600" dirty="0"/>
              <a:t>Stored Procedures</a:t>
            </a:r>
          </a:p>
          <a:p>
            <a:pPr marL="362880" indent="-362880"/>
            <a:r>
              <a:rPr lang="en-US" sz="3600" dirty="0"/>
              <a:t>Miscellaneous tasks</a:t>
            </a:r>
          </a:p>
          <a:p>
            <a:pPr marL="794888" lvl="1" indent="-362880"/>
            <a:r>
              <a:rPr lang="en-US" sz="2844" dirty="0"/>
              <a:t>Tracking database changes</a:t>
            </a:r>
          </a:p>
          <a:p>
            <a:pPr marL="794888" lvl="1" indent="-362880"/>
            <a:r>
              <a:rPr lang="en-US" sz="2844" dirty="0"/>
              <a:t>Object Comments</a:t>
            </a:r>
          </a:p>
          <a:p>
            <a:pPr marL="794888" lvl="1" indent="-362880"/>
            <a:r>
              <a:rPr lang="en-US" sz="2844" dirty="0"/>
              <a:t>Other housekeeping duties</a:t>
            </a:r>
          </a:p>
          <a:p>
            <a:pPr marL="794888" lvl="1" indent="-362880"/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460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Challenges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 err="1"/>
              <a:t>AdventureWorks</a:t>
            </a:r>
            <a:r>
              <a:rPr lang="en-US" sz="3600" dirty="0"/>
              <a:t> was explicitly designed for SQL Server</a:t>
            </a:r>
          </a:p>
          <a:p>
            <a:pPr marL="362880" indent="-362880"/>
            <a:r>
              <a:rPr lang="en-US" sz="3600" dirty="0"/>
              <a:t>Keeping the purpose of </a:t>
            </a:r>
            <a:r>
              <a:rPr lang="en-US" sz="3600" dirty="0" err="1"/>
              <a:t>AdventureWorks</a:t>
            </a:r>
            <a:endParaRPr lang="en-US" sz="3600" dirty="0"/>
          </a:p>
          <a:p>
            <a:pPr marL="794888" lvl="1" indent="-362880"/>
            <a:r>
              <a:rPr lang="en-US" sz="3222" dirty="0"/>
              <a:t>Preserving the same names and conventions</a:t>
            </a:r>
          </a:p>
          <a:p>
            <a:pPr marL="794888" lvl="1" indent="-362880"/>
            <a:r>
              <a:rPr lang="en-US" sz="3222" dirty="0"/>
              <a:t>Matching equivalent data types and constructs</a:t>
            </a:r>
          </a:p>
          <a:p>
            <a:pPr marL="794888" lvl="1" indent="-362880"/>
            <a:r>
              <a:rPr lang="en-US" sz="3222" dirty="0"/>
              <a:t>Converting non-conformant data</a:t>
            </a:r>
          </a:p>
          <a:p>
            <a:pPr marL="362880" indent="-362880"/>
            <a:r>
              <a:rPr lang="en-US" sz="3600" dirty="0"/>
              <a:t>Migration was to introduce Postgres and how to move from SQL Server</a:t>
            </a:r>
          </a:p>
          <a:p>
            <a:pPr marL="362880" indent="-362880"/>
            <a:r>
              <a:rPr lang="en-US" sz="3600" dirty="0"/>
              <a:t>Certainly not for the faint of heart!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67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7992" y="1285073"/>
            <a:ext cx="3227786" cy="13917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45010"/>
            <a:ext cx="10861144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Just who is this guy?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1038" y="1080363"/>
            <a:ext cx="10861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j00787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93714" y="2619952"/>
            <a:ext cx="1328468" cy="322238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20691" y="2270025"/>
            <a:ext cx="28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Data Architect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2" y="3405270"/>
            <a:ext cx="108192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533" y="4919002"/>
            <a:ext cx="131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B.S.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4450" y="4919002"/>
            <a:ext cx="156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M.S.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52" y="3533332"/>
            <a:ext cx="1258425" cy="1348313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3405270"/>
            <a:ext cx="1129667" cy="148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64260" y="4919002"/>
            <a:ext cx="145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M.S.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Informatics</a:t>
            </a:r>
          </a:p>
        </p:txBody>
      </p:sp>
      <p:sp>
        <p:nvSpPr>
          <p:cNvPr id="15" name="24-Point Star 14"/>
          <p:cNvSpPr/>
          <p:nvPr/>
        </p:nvSpPr>
        <p:spPr>
          <a:xfrm>
            <a:off x="6975478" y="3278181"/>
            <a:ext cx="2834143" cy="2656644"/>
          </a:xfrm>
          <a:prstGeom prst="star2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Lucida Handwriting" panose="03010101010101010101" pitchFamily="66" charset="0"/>
              </a:rPr>
              <a:t>35+</a:t>
            </a:r>
          </a:p>
          <a:p>
            <a:pPr algn="ctr"/>
            <a:r>
              <a:rPr lang="en-US" sz="2400" dirty="0">
                <a:latin typeface="Lucida Handwriting" panose="03010101010101010101" pitchFamily="66" charset="0"/>
              </a:rPr>
              <a:t>Years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8892" y="2257560"/>
            <a:ext cx="27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Speaker – various events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386230-5020-4F31-BC9E-B9E122821F9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04536" y="3489891"/>
            <a:ext cx="1377376" cy="13917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DD321D-6554-4C8C-A1D1-C63ECD628BD6}"/>
              </a:ext>
            </a:extLst>
          </p:cNvPr>
          <p:cNvSpPr txBox="1"/>
          <p:nvPr/>
        </p:nvSpPr>
        <p:spPr>
          <a:xfrm>
            <a:off x="5347744" y="4881645"/>
            <a:ext cx="156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of Healthcare Administration</a:t>
            </a: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A13A432E-DCD5-4D40-800F-EE965D6E8A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87" y="1296951"/>
            <a:ext cx="1680245" cy="9881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350924-E65C-47D7-8635-31B9EFDC342A}"/>
              </a:ext>
            </a:extLst>
          </p:cNvPr>
          <p:cNvSpPr txBox="1"/>
          <p:nvPr/>
        </p:nvSpPr>
        <p:spPr>
          <a:xfrm>
            <a:off x="458087" y="2290696"/>
            <a:ext cx="168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RV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AA4531-93E7-4149-DB17-FE7600E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75099-183D-43EF-3757-C1172F365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908892" y="1895855"/>
            <a:ext cx="565805" cy="325338"/>
          </a:xfrm>
          <a:prstGeom prst="rect">
            <a:avLst/>
          </a:prstGeom>
        </p:spPr>
      </p:pic>
      <p:pic>
        <p:nvPicPr>
          <p:cNvPr id="8" name="Picture 2" descr="Canvas Logo">
            <a:extLst>
              <a:ext uri="{FF2B5EF4-FFF2-40B4-BE49-F238E27FC236}">
                <a16:creationId xmlns:a16="http://schemas.microsoft.com/office/drawing/2014/main" id="{94AC2D55-0BB3-5ADB-B31D-FFA1DB04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99" y="1296952"/>
            <a:ext cx="1755685" cy="4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rand pgconforg">
            <a:extLst>
              <a:ext uri="{FF2B5EF4-FFF2-40B4-BE49-F238E27FC236}">
                <a16:creationId xmlns:a16="http://schemas.microsoft.com/office/drawing/2014/main" id="{24A3D281-2FE2-C06B-45ED-D8D1ADDA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50" y="1584638"/>
            <a:ext cx="890724" cy="8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CD7BB77-5C36-2ADB-CFF0-9D8DDFF8E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78" y="1772243"/>
            <a:ext cx="668292" cy="471025"/>
          </a:xfrm>
          <a:prstGeom prst="rect">
            <a:avLst/>
          </a:prstGeom>
        </p:spPr>
      </p:pic>
      <p:pic>
        <p:nvPicPr>
          <p:cNvPr id="27" name="Picture 26" descr="A blue and grey logo&#10;&#10;Description automatically generated">
            <a:extLst>
              <a:ext uri="{FF2B5EF4-FFF2-40B4-BE49-F238E27FC236}">
                <a16:creationId xmlns:a16="http://schemas.microsoft.com/office/drawing/2014/main" id="{C130986B-18D9-EFC5-EC86-CF4F9541D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7332" y="1642367"/>
            <a:ext cx="808063" cy="808063"/>
          </a:xfrm>
          <a:prstGeom prst="rect">
            <a:avLst/>
          </a:prstGeom>
        </p:spPr>
      </p:pic>
      <p:pic>
        <p:nvPicPr>
          <p:cNvPr id="25" name="Picture 24" descr="A red and black logo&#10;&#10;Description automatically generated">
            <a:extLst>
              <a:ext uri="{FF2B5EF4-FFF2-40B4-BE49-F238E27FC236}">
                <a16:creationId xmlns:a16="http://schemas.microsoft.com/office/drawing/2014/main" id="{B098DCEE-09C0-6ED3-8A45-39280DB408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9296" y="1296951"/>
            <a:ext cx="741668" cy="361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A73D17-F98A-EABF-603B-36C010A4AD4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390830" y="1165518"/>
            <a:ext cx="803844" cy="10708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D8A788-7B09-2A8B-7DF6-C29BE8740807}"/>
              </a:ext>
            </a:extLst>
          </p:cNvPr>
          <p:cNvSpPr txBox="1"/>
          <p:nvPr/>
        </p:nvSpPr>
        <p:spPr>
          <a:xfrm>
            <a:off x="6199980" y="2252888"/>
            <a:ext cx="122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Since 2023</a:t>
            </a:r>
          </a:p>
        </p:txBody>
      </p:sp>
    </p:spTree>
    <p:extLst>
      <p:ext uri="{BB962C8B-B14F-4D97-AF65-F5344CB8AC3E}">
        <p14:creationId xmlns:p14="http://schemas.microsoft.com/office/powerpoint/2010/main" val="15153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  <p:bldP spid="15" grpId="0" animBg="1"/>
      <p:bldP spid="17" grpId="0"/>
      <p:bldP spid="20" grpId="0"/>
      <p:bldP spid="22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Closing Thoughts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The initial phase was to load the database</a:t>
            </a:r>
          </a:p>
          <a:p>
            <a:pPr marL="362880" indent="-362880"/>
            <a:r>
              <a:rPr lang="en-US" sz="3600" dirty="0"/>
              <a:t>Introduction to query differences and PL/</a:t>
            </a:r>
            <a:r>
              <a:rPr lang="en-US" sz="3600" dirty="0" err="1"/>
              <a:t>pgSQL</a:t>
            </a:r>
            <a:r>
              <a:rPr lang="en-US" sz="3600" dirty="0"/>
              <a:t> in subsequent parts</a:t>
            </a:r>
          </a:p>
          <a:p>
            <a:pPr marL="362880" indent="-362880"/>
            <a:r>
              <a:rPr lang="en-US" sz="3600" dirty="0"/>
              <a:t>Read the series on </a:t>
            </a:r>
            <a:r>
              <a:rPr lang="en-US" sz="3600" dirty="0" err="1"/>
              <a:t>SimpleTalk</a:t>
            </a:r>
            <a:r>
              <a:rPr lang="en-US" sz="3600" dirty="0"/>
              <a:t> for further details</a:t>
            </a:r>
          </a:p>
          <a:p>
            <a:pPr marL="362880" indent="-362880"/>
            <a:r>
              <a:rPr lang="en-US" sz="3600" dirty="0"/>
              <a:t>Many books on both SQL Server and Postgres</a:t>
            </a:r>
          </a:p>
          <a:p>
            <a:pPr marL="362880" indent="-362880"/>
            <a:r>
              <a:rPr lang="en-US" sz="3600" dirty="0"/>
              <a:t>Not as much written about migrating from SQL Server to Postgres</a:t>
            </a:r>
          </a:p>
          <a:p>
            <a:pPr marL="362880" indent="-362880"/>
            <a:r>
              <a:rPr lang="en-US" sz="3600" dirty="0"/>
              <a:t>Will consider writing a book on the subject if there’s strong enough interest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78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3"/>
              </a:rPr>
              <a:t>https://blog.devart.com/postgresql-vs-sql-server.html</a:t>
            </a:r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3"/>
              </a:rPr>
              <a:t>https://www.mssqltips.com/sqlservertip/7886/postgresql-history-features-and-sql-server-comparison/</a:t>
            </a:r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3"/>
              </a:rPr>
              <a:t>https://www.sqlines.com/sql-server-to-postgresql</a:t>
            </a:r>
            <a:endParaRPr lang="en-US" sz="3000" dirty="0"/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4"/>
              </a:rPr>
              <a:t>https://stackoverflow.com/questions/1370326/migrate-data-from-ms-sql-to-postgresql</a:t>
            </a:r>
            <a:endParaRPr lang="en-US" sz="3000" dirty="0"/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5"/>
              </a:rPr>
              <a:t>https://dzone.com/articles/sql-server-to-postgres-database-migration</a:t>
            </a:r>
            <a:endParaRPr lang="en-US" sz="3000" dirty="0"/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6"/>
              </a:rPr>
              <a:t>https://estuary.dev/sql-server-to-postgres/</a:t>
            </a:r>
            <a:endParaRPr lang="en-US" sz="3000" dirty="0"/>
          </a:p>
          <a:p>
            <a:pPr marL="362880" indent="-362880">
              <a:lnSpc>
                <a:spcPct val="80000"/>
              </a:lnSpc>
            </a:pPr>
            <a:r>
              <a:rPr lang="en-US" sz="3000" dirty="0">
                <a:hlinkClick r:id="rId7"/>
              </a:rPr>
              <a:t>https://dev.to/abhinavgupta1997/migrating-database-from-sql-server-mssql-to-postgresql-1mje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CD4B0-5F02-BCD5-CA62-FDB7376A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20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208" y="345010"/>
            <a:ext cx="10800072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Thanks to our Sponsors!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11EAA-ACAF-4586-BCA6-2BA46D316DAC}"/>
              </a:ext>
            </a:extLst>
          </p:cNvPr>
          <p:cNvSpPr/>
          <p:nvPr/>
        </p:nvSpPr>
        <p:spPr>
          <a:xfrm>
            <a:off x="360208" y="1153783"/>
            <a:ext cx="108007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Without them, we wouldn’t be here!!</a:t>
            </a:r>
          </a:p>
        </p:txBody>
      </p:sp>
      <p:pic>
        <p:nvPicPr>
          <p:cNvPr id="7" name="Picture 6" descr="Many different kinds of donuts&#10;&#10;Description automatically generated">
            <a:extLst>
              <a:ext uri="{FF2B5EF4-FFF2-40B4-BE49-F238E27FC236}">
                <a16:creationId xmlns:a16="http://schemas.microsoft.com/office/drawing/2014/main" id="{D4266246-D1D5-4914-B6BD-314644BD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4060" y="2150498"/>
            <a:ext cx="7142318" cy="3842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54DA8-419A-41FA-93C4-C6E15EE09E99}"/>
              </a:ext>
            </a:extLst>
          </p:cNvPr>
          <p:cNvCxnSpPr/>
          <p:nvPr/>
        </p:nvCxnSpPr>
        <p:spPr>
          <a:xfrm>
            <a:off x="360208" y="1080397"/>
            <a:ext cx="10800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6E9A9-036E-276B-848F-21E5B2A4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</p:spPr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982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060933" y="1197777"/>
            <a:ext cx="6459555" cy="46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45010"/>
            <a:ext cx="10861144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Questions &amp; Comments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1038" y="1080363"/>
            <a:ext cx="10861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541" y="1378724"/>
            <a:ext cx="5812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BONUS:</a:t>
            </a:r>
          </a:p>
          <a:p>
            <a:r>
              <a:rPr lang="en-US" sz="2000" dirty="0"/>
              <a:t>A </a:t>
            </a:r>
            <a:r>
              <a:rPr lang="en-US" sz="2000" b="1" dirty="0"/>
              <a:t>TON</a:t>
            </a:r>
            <a:r>
              <a:rPr lang="en-US" sz="2000" dirty="0"/>
              <a:t> of free eBooks from </a:t>
            </a:r>
            <a:r>
              <a:rPr lang="en-US" sz="2000" dirty="0">
                <a:hlinkClick r:id="rId3"/>
              </a:rPr>
              <a:t>Microsoft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RedGate</a:t>
            </a:r>
            <a:r>
              <a:rPr lang="en-US" sz="2000" dirty="0"/>
              <a:t> and </a:t>
            </a:r>
            <a:r>
              <a:rPr lang="en-US" sz="2000" dirty="0" err="1">
                <a:hlinkClick r:id="rId5"/>
              </a:rPr>
              <a:t>SentryOne</a:t>
            </a:r>
            <a:r>
              <a:rPr lang="en-US" sz="2000" dirty="0"/>
              <a:t>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541" y="2600414"/>
            <a:ext cx="5812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PRESENTATION 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Your thoughts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this event even more valuable!!!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004FA-DCC1-48DD-A1CC-F8A9E1BB46C1}"/>
              </a:ext>
            </a:extLst>
          </p:cNvPr>
          <p:cNvSpPr txBox="1"/>
          <p:nvPr/>
        </p:nvSpPr>
        <p:spPr>
          <a:xfrm>
            <a:off x="564541" y="4013058"/>
            <a:ext cx="27835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Aaron N. Cutshall</a:t>
            </a:r>
          </a:p>
          <a:p>
            <a:pPr marL="357840"/>
            <a:endParaRPr lang="en-US" sz="800" dirty="0">
              <a:hlinkClick r:id="rId6"/>
            </a:endParaRPr>
          </a:p>
          <a:p>
            <a:pPr marL="357840"/>
            <a:r>
              <a:rPr lang="en-US" sz="1400" dirty="0">
                <a:hlinkClick r:id="rId7"/>
              </a:rPr>
              <a:t>@</a:t>
            </a:r>
            <a:r>
              <a:rPr lang="en-US" sz="1400" dirty="0" err="1">
                <a:hlinkClick r:id="rId7"/>
              </a:rPr>
              <a:t>sqlrv</a:t>
            </a:r>
            <a:endParaRPr lang="en-US" sz="1400" dirty="0"/>
          </a:p>
          <a:p>
            <a:pPr marL="357840"/>
            <a:endParaRPr lang="en-US" sz="800" dirty="0"/>
          </a:p>
          <a:p>
            <a:pPr marL="357840"/>
            <a:r>
              <a:rPr lang="en-US" sz="1400" dirty="0">
                <a:hlinkClick r:id="rId8"/>
              </a:rPr>
              <a:t>www.linkedin.com/in/sqlrv</a:t>
            </a:r>
            <a:endParaRPr lang="en-US" sz="1400" dirty="0"/>
          </a:p>
          <a:p>
            <a:pPr marL="357840"/>
            <a:endParaRPr lang="en-US" sz="800" dirty="0">
              <a:hlinkClick r:id="rId9"/>
            </a:endParaRPr>
          </a:p>
          <a:p>
            <a:pPr marL="357840"/>
            <a:r>
              <a:rPr lang="en-US" sz="1400" dirty="0">
                <a:hlinkClick r:id="rId9"/>
              </a:rPr>
              <a:t>aaron@sqlrv.com</a:t>
            </a:r>
            <a:endParaRPr lang="en-US" sz="1400" dirty="0"/>
          </a:p>
          <a:p>
            <a:pPr marL="357840"/>
            <a:endParaRPr lang="en-US" sz="800" dirty="0"/>
          </a:p>
          <a:p>
            <a:pPr marL="357840"/>
            <a:r>
              <a:rPr lang="en-US" sz="1400" dirty="0">
                <a:hlinkClick r:id="rId10"/>
              </a:rPr>
              <a:t>www.sqlrv.com</a:t>
            </a:r>
            <a:endParaRPr lang="en-US" sz="1400" dirty="0"/>
          </a:p>
          <a:p>
            <a:pPr marL="357840"/>
            <a:endParaRPr lang="en-US" sz="700" dirty="0">
              <a:hlinkClick r:id="rId11"/>
            </a:endParaRPr>
          </a:p>
          <a:p>
            <a:pPr marL="357840"/>
            <a:r>
              <a:rPr lang="en-US" sz="1400" dirty="0">
                <a:hlinkClick r:id="rId11"/>
              </a:rPr>
              <a:t>www.youtube.com/@sqlrv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2F4D06-271D-41B8-910E-E6798D03E9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" y="5198718"/>
            <a:ext cx="300165" cy="296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58B68-6943-42B4-92E9-7C75B1DFF00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" y="4536588"/>
            <a:ext cx="300165" cy="297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6DCE6-B76E-4FBB-B762-4C9639C4BB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" y="4868940"/>
            <a:ext cx="300165" cy="30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653C8-7208-4B2C-8F23-2457C86434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" y="5522798"/>
            <a:ext cx="299219" cy="296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786A09-797F-4CBE-B28C-28F5D7B10547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1951" y="5859647"/>
            <a:ext cx="299219" cy="253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446F83-0FEF-CF32-F047-FA409A170517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316357" y="3861329"/>
            <a:ext cx="2367720" cy="23677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150D-7D9A-CDEB-D294-169F0442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061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450" y="345010"/>
            <a:ext cx="10800913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Something to consider…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44548" y="4446493"/>
            <a:ext cx="10916490" cy="160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“You must go on adventures to find out where you truly belong.”</a:t>
            </a:r>
          </a:p>
          <a:p>
            <a:pPr marL="0" indent="0">
              <a:buNone/>
            </a:pPr>
            <a:r>
              <a:rPr lang="en-US" sz="2400" dirty="0"/>
              <a:t>– Sue Fitzmaurice (author, editor and publisher)</a:t>
            </a:r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3918" y="1610576"/>
            <a:ext cx="2002335" cy="23015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8086" y="3974649"/>
            <a:ext cx="46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credit</a:t>
            </a:r>
            <a:endParaRPr lang="en-US" sz="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CF70FD-7588-BF87-B1F5-CF7CD8C6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893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Goals of this session</a:t>
            </a:r>
          </a:p>
          <a:p>
            <a:pPr marL="794888" lvl="1" indent="-362880"/>
            <a:r>
              <a:rPr lang="en-US" sz="3222" dirty="0"/>
              <a:t>Introduce the </a:t>
            </a:r>
            <a:r>
              <a:rPr lang="en-US" sz="3222" dirty="0" err="1"/>
              <a:t>AdventureWorks</a:t>
            </a:r>
            <a:r>
              <a:rPr lang="en-US" sz="3222" dirty="0"/>
              <a:t> Migration project</a:t>
            </a:r>
          </a:p>
          <a:p>
            <a:pPr marL="794888" lvl="1" indent="-362880"/>
            <a:r>
              <a:rPr lang="en-US" sz="3222" dirty="0"/>
              <a:t>Article series for </a:t>
            </a:r>
            <a:r>
              <a:rPr lang="en-US" sz="3222" dirty="0" err="1"/>
              <a:t>SimpleTalk</a:t>
            </a:r>
            <a:endParaRPr lang="en-US" sz="3222" dirty="0"/>
          </a:p>
          <a:p>
            <a:pPr marL="794888" lvl="1" indent="-362880"/>
            <a:r>
              <a:rPr lang="en-US" sz="3222" dirty="0"/>
              <a:t>Showcase the strengths/weaknesses of both SQL Server and Postgres</a:t>
            </a:r>
          </a:p>
          <a:p>
            <a:pPr marL="362880" indent="-362880"/>
            <a:r>
              <a:rPr lang="en-US" sz="3600" dirty="0" err="1"/>
              <a:t>AdventureWorks</a:t>
            </a:r>
            <a:endParaRPr lang="en-US" sz="3600" dirty="0"/>
          </a:p>
          <a:p>
            <a:pPr marL="794888" lvl="1" indent="-362880"/>
            <a:r>
              <a:rPr lang="en-US" sz="3222" dirty="0"/>
              <a:t>What is it?</a:t>
            </a:r>
          </a:p>
          <a:p>
            <a:pPr marL="794888" lvl="1" indent="-362880"/>
            <a:r>
              <a:rPr lang="en-US" sz="3222" dirty="0"/>
              <a:t>Why move it to Postgres?</a:t>
            </a:r>
          </a:p>
          <a:p>
            <a:pPr marL="794888" lvl="1" indent="-362880"/>
            <a:r>
              <a:rPr lang="en-US" sz="3222" dirty="0"/>
              <a:t>What are the challenges?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83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Migration Milestones</a:t>
            </a:r>
          </a:p>
          <a:p>
            <a:pPr marL="794888" lvl="1" indent="-362880"/>
            <a:r>
              <a:rPr lang="en-US" sz="3222" dirty="0"/>
              <a:t>Schemas</a:t>
            </a:r>
          </a:p>
          <a:p>
            <a:pPr marL="794888" lvl="1" indent="-362880"/>
            <a:r>
              <a:rPr lang="en-US" sz="3222" dirty="0"/>
              <a:t>Tables</a:t>
            </a:r>
          </a:p>
          <a:p>
            <a:pPr marL="794888" lvl="1" indent="-362880"/>
            <a:r>
              <a:rPr lang="en-US" sz="3222" dirty="0"/>
              <a:t>Data Types</a:t>
            </a:r>
          </a:p>
          <a:p>
            <a:pPr marL="794888" lvl="1" indent="-362880"/>
            <a:r>
              <a:rPr lang="en-US" sz="3222" dirty="0"/>
              <a:t>Custom Data Types</a:t>
            </a:r>
          </a:p>
          <a:p>
            <a:pPr marL="794888" lvl="1" indent="-362880"/>
            <a:r>
              <a:rPr lang="en-US" sz="3222" dirty="0"/>
              <a:t>Data Load</a:t>
            </a:r>
          </a:p>
          <a:p>
            <a:pPr marL="794888" lvl="1" indent="-362880"/>
            <a:r>
              <a:rPr lang="en-US" sz="3222" dirty="0"/>
              <a:t>Primary Keys</a:t>
            </a:r>
          </a:p>
          <a:p>
            <a:pPr marL="794888" lvl="1" indent="-362880"/>
            <a:r>
              <a:rPr lang="en-US" sz="3222" dirty="0"/>
              <a:t>Indexes</a:t>
            </a:r>
          </a:p>
          <a:p>
            <a:pPr marL="794888" lvl="1" indent="-362880"/>
            <a:r>
              <a:rPr lang="en-US" sz="3222" dirty="0"/>
              <a:t>Foreign Keys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593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AdventureWorks</a:t>
            </a:r>
            <a:endParaRPr lang="en-US" sz="4400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What is it?</a:t>
            </a:r>
          </a:p>
          <a:p>
            <a:pPr marL="794888" lvl="1" indent="-362880"/>
            <a:r>
              <a:rPr lang="en-US" sz="3222" dirty="0"/>
              <a:t>Serves as a demonstration of many SQL Server features</a:t>
            </a:r>
          </a:p>
          <a:p>
            <a:pPr marL="794888" lvl="1" indent="-362880"/>
            <a:r>
              <a:rPr lang="en-US" sz="3222" dirty="0"/>
              <a:t>Provides a testing platform to debug application issues</a:t>
            </a:r>
          </a:p>
          <a:p>
            <a:pPr marL="362880" indent="-362880"/>
            <a:r>
              <a:rPr lang="en-US" sz="3600" dirty="0"/>
              <a:t>Why move it to Postgres?</a:t>
            </a:r>
          </a:p>
          <a:p>
            <a:pPr marL="794888" lvl="1" indent="-362880"/>
            <a:r>
              <a:rPr lang="en-US" sz="3222" dirty="0"/>
              <a:t>To demonstrate the differences between the two platforms</a:t>
            </a:r>
          </a:p>
          <a:p>
            <a:pPr marL="794888" lvl="1" indent="-362880"/>
            <a:r>
              <a:rPr lang="en-US" sz="3222" dirty="0"/>
              <a:t>Provide a similar testing platform for Postgres</a:t>
            </a:r>
          </a:p>
          <a:p>
            <a:pPr marL="362880" indent="-362880"/>
            <a:r>
              <a:rPr lang="en-US" sz="3600" dirty="0"/>
              <a:t>What are the challenges?</a:t>
            </a:r>
          </a:p>
          <a:p>
            <a:pPr marL="794888" lvl="1" indent="-362880"/>
            <a:r>
              <a:rPr lang="en-US" sz="3222" dirty="0"/>
              <a:t>Not all features align between the two platforms</a:t>
            </a:r>
          </a:p>
          <a:p>
            <a:pPr marL="794888" lvl="1" indent="-362880"/>
            <a:r>
              <a:rPr lang="en-US" sz="3222" dirty="0"/>
              <a:t>Some features are implemented differently or not at all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9963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Schemas</a:t>
            </a:r>
          </a:p>
          <a:p>
            <a:pPr marL="794888" lvl="1" indent="-362880"/>
            <a:r>
              <a:rPr lang="en-US" sz="3222" dirty="0"/>
              <a:t>More pronounced usage in Postgres than SQL Server</a:t>
            </a:r>
          </a:p>
          <a:p>
            <a:pPr marL="794888" lvl="1" indent="-362880"/>
            <a:r>
              <a:rPr lang="en-US" sz="3222" dirty="0"/>
              <a:t>Provides more organization capabilities</a:t>
            </a:r>
          </a:p>
          <a:p>
            <a:pPr marL="794888" lvl="1" indent="-362880"/>
            <a:r>
              <a:rPr lang="en-US" sz="3222" dirty="0"/>
              <a:t>Can be somewhat treated like mini-databases</a:t>
            </a:r>
          </a:p>
          <a:p>
            <a:pPr marL="362880" indent="-362880"/>
            <a:r>
              <a:rPr lang="en-US" sz="3600" dirty="0"/>
              <a:t>Tables</a:t>
            </a:r>
          </a:p>
          <a:p>
            <a:pPr marL="794888" lvl="1" indent="-362880"/>
            <a:r>
              <a:rPr lang="en-US" sz="3222" dirty="0"/>
              <a:t>Basically similar between Postgres and SQL Server</a:t>
            </a:r>
          </a:p>
          <a:p>
            <a:pPr marL="794888" lvl="1" indent="-362880"/>
            <a:r>
              <a:rPr lang="en-US" sz="3222" dirty="0"/>
              <a:t>Quote mechanism is different – double quotes vs square brackets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252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 lnSpcReduction="10000"/>
          </a:bodyPr>
          <a:lstStyle/>
          <a:p>
            <a:pPr marL="362880" indent="-362880"/>
            <a:r>
              <a:rPr lang="en-US" sz="3600" dirty="0"/>
              <a:t>Data Types</a:t>
            </a:r>
          </a:p>
          <a:p>
            <a:pPr marL="794888" lvl="1" indent="-362880"/>
            <a:r>
              <a:rPr lang="en-US" sz="3222" dirty="0"/>
              <a:t>Many are identical (date, int, decimal, etc.)</a:t>
            </a:r>
          </a:p>
          <a:p>
            <a:pPr marL="794888" lvl="1" indent="-362880"/>
            <a:r>
              <a:rPr lang="en-US" sz="3222" dirty="0"/>
              <a:t>Some have different names with some minor differences</a:t>
            </a:r>
          </a:p>
          <a:p>
            <a:pPr marL="1226897" lvl="2" indent="-362880"/>
            <a:r>
              <a:rPr lang="en-US" sz="3200" dirty="0"/>
              <a:t>NCHAR / NVARCHAR vs char / varchar</a:t>
            </a:r>
            <a:endParaRPr lang="en-US" sz="2844" dirty="0"/>
          </a:p>
          <a:p>
            <a:pPr marL="1226897" lvl="2" indent="-362880"/>
            <a:r>
              <a:rPr lang="en-US" sz="2844" dirty="0"/>
              <a:t>DATETIME vs timestamp</a:t>
            </a:r>
          </a:p>
          <a:p>
            <a:pPr marL="1226897" lvl="2" indent="-362880"/>
            <a:r>
              <a:rPr lang="en-US" sz="2844" dirty="0"/>
              <a:t>BIT vs </a:t>
            </a:r>
            <a:r>
              <a:rPr lang="en-US" sz="2844" dirty="0" err="1"/>
              <a:t>boolean</a:t>
            </a:r>
            <a:endParaRPr lang="en-US" sz="2844" dirty="0"/>
          </a:p>
          <a:p>
            <a:pPr marL="1226897" lvl="2" indent="-362880"/>
            <a:r>
              <a:rPr lang="en-US" sz="2844" dirty="0"/>
              <a:t>GUID vs </a:t>
            </a:r>
            <a:r>
              <a:rPr lang="en-US" sz="2844" dirty="0" err="1"/>
              <a:t>uuid</a:t>
            </a:r>
            <a:endParaRPr lang="en-US" sz="2844" dirty="0"/>
          </a:p>
          <a:p>
            <a:pPr marL="794888" lvl="1" indent="-362880"/>
            <a:r>
              <a:rPr lang="en-US" sz="3222" dirty="0"/>
              <a:t>Some seem to be the same but are implemented differently</a:t>
            </a:r>
          </a:p>
          <a:p>
            <a:pPr marL="1226897" lvl="2" indent="-362880"/>
            <a:r>
              <a:rPr lang="en-US" sz="2844" dirty="0"/>
              <a:t>GEOGRAPHY vs geography</a:t>
            </a:r>
          </a:p>
          <a:p>
            <a:pPr marL="1226897" lvl="2" indent="-362880"/>
            <a:r>
              <a:rPr lang="en-US" sz="2844" dirty="0"/>
              <a:t>HIERARCHYID vs </a:t>
            </a:r>
            <a:r>
              <a:rPr lang="en-US" sz="2844" dirty="0" err="1"/>
              <a:t>ltree</a:t>
            </a:r>
            <a:endParaRPr lang="en-US" sz="2844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652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Milestones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362880" indent="-362880"/>
            <a:r>
              <a:rPr lang="en-US" sz="3600" dirty="0"/>
              <a:t>Data Types (cont.)</a:t>
            </a:r>
          </a:p>
          <a:p>
            <a:pPr marL="794888" lvl="1" indent="-362880"/>
            <a:r>
              <a:rPr lang="en-US" sz="3222" dirty="0"/>
              <a:t>Some types do not exist so substitutions must be made</a:t>
            </a:r>
          </a:p>
          <a:p>
            <a:pPr marL="864017" lvl="2" indent="0">
              <a:buNone/>
            </a:pPr>
            <a:r>
              <a:rPr lang="en-US" sz="2844" dirty="0"/>
              <a:t>Ex: </a:t>
            </a:r>
            <a:r>
              <a:rPr lang="en-US" sz="2800" dirty="0">
                <a:latin typeface="Consolas" panose="020B0609020204030204" pitchFamily="49" charset="0"/>
              </a:rPr>
              <a:t>MONEY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 numeric(20,4) </a:t>
            </a:r>
            <a:r>
              <a:rPr lang="en-US" sz="3222" dirty="0">
                <a:sym typeface="Wingdings" panose="05000000000000000000" pitchFamily="2" charset="2"/>
              </a:rPr>
              <a:t>(money not recommended)</a:t>
            </a:r>
          </a:p>
          <a:p>
            <a:pPr marL="794888" lvl="1" indent="-362880"/>
            <a:r>
              <a:rPr lang="en-US" sz="3222" dirty="0">
                <a:sym typeface="Wingdings" panose="05000000000000000000" pitchFamily="2" charset="2"/>
              </a:rPr>
              <a:t>Identity columns are treated a little differently</a:t>
            </a:r>
          </a:p>
          <a:p>
            <a:pPr marL="864017" lvl="2" indent="0">
              <a:buNone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IDENTITY(1,1)  GENERATED BY DEFAULT AS IDENTITY</a:t>
            </a:r>
          </a:p>
          <a:p>
            <a:pPr marL="794888" lvl="1" indent="-362880"/>
            <a:r>
              <a:rPr lang="en-US" sz="3222" dirty="0">
                <a:sym typeface="Wingdings" panose="05000000000000000000" pitchFamily="2" charset="2"/>
              </a:rPr>
              <a:t>Defaults in Postgres are not constraints</a:t>
            </a:r>
          </a:p>
          <a:p>
            <a:pPr marL="794888" lvl="1" indent="-362880"/>
            <a:r>
              <a:rPr lang="en-US" sz="3222" dirty="0">
                <a:sym typeface="Wingdings" panose="05000000000000000000" pitchFamily="2" charset="2"/>
              </a:rPr>
              <a:t>Postgres has one type (</a:t>
            </a:r>
            <a:r>
              <a:rPr lang="en-US" sz="3222" dirty="0" err="1">
                <a:sym typeface="Wingdings" panose="05000000000000000000" pitchFamily="2" charset="2"/>
              </a:rPr>
              <a:t>bytea</a:t>
            </a:r>
            <a:r>
              <a:rPr lang="en-US" sz="3222" dirty="0">
                <a:sym typeface="Wingdings" panose="05000000000000000000" pitchFamily="2" charset="2"/>
              </a:rPr>
              <a:t>) for all binary data</a:t>
            </a:r>
          </a:p>
          <a:p>
            <a:pPr marL="794888" lvl="1" indent="-362880"/>
            <a:r>
              <a:rPr lang="en-US" sz="3222" dirty="0">
                <a:sym typeface="Wingdings" panose="05000000000000000000" pitchFamily="2" charset="2"/>
              </a:rPr>
              <a:t>Postgres supports XML but not schema (XSD) validation</a:t>
            </a:r>
            <a:endParaRPr lang="en-US" sz="3222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D04DB-C23F-433A-AD29-A3318D5F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42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30002</TotalTime>
  <Words>2042</Words>
  <Application>Microsoft Office PowerPoint</Application>
  <PresentationFormat>Custom</PresentationFormat>
  <Paragraphs>305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Lucida Handwriting</vt:lpstr>
      <vt:lpstr>Times New Roman</vt:lpstr>
      <vt:lpstr>Wingdings</vt:lpstr>
      <vt:lpstr>Office Theme</vt:lpstr>
      <vt:lpstr>Migrating AdventureWorks to Postgres – Part 1</vt:lpstr>
      <vt:lpstr>Just who is this guy?</vt:lpstr>
      <vt:lpstr>Something to consider…</vt:lpstr>
      <vt:lpstr>Agenda</vt:lpstr>
      <vt:lpstr>Agenda</vt:lpstr>
      <vt:lpstr>AdventureWorks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Migration Milestones</vt:lpstr>
      <vt:lpstr>Portions Not Covered</vt:lpstr>
      <vt:lpstr>Migration Challenges</vt:lpstr>
      <vt:lpstr>Closing Thoughts</vt:lpstr>
      <vt:lpstr>References</vt:lpstr>
      <vt:lpstr>Thanks to our Sponsors!</vt:lpstr>
      <vt:lpstr>Questions &amp; Comments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N. Cutshall</dc:creator>
  <cp:lastModifiedBy>Aaron Cutshall</cp:lastModifiedBy>
  <cp:revision>127</cp:revision>
  <cp:lastPrinted>2021-08-07T18:46:00Z</cp:lastPrinted>
  <dcterms:created xsi:type="dcterms:W3CDTF">2011-08-19T20:30:49Z</dcterms:created>
  <dcterms:modified xsi:type="dcterms:W3CDTF">2024-06-09T14:48:59Z</dcterms:modified>
</cp:coreProperties>
</file>