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95" r:id="rId5"/>
    <p:sldId id="257" r:id="rId6"/>
    <p:sldId id="293" r:id="rId7"/>
    <p:sldId id="294" r:id="rId8"/>
    <p:sldId id="263" r:id="rId9"/>
    <p:sldId id="289" r:id="rId10"/>
    <p:sldId id="297" r:id="rId11"/>
    <p:sldId id="299" r:id="rId12"/>
    <p:sldId id="301" r:id="rId13"/>
    <p:sldId id="300" r:id="rId14"/>
    <p:sldId id="288" r:id="rId15"/>
    <p:sldId id="303" r:id="rId16"/>
    <p:sldId id="304" r:id="rId17"/>
    <p:sldId id="305" r:id="rId18"/>
    <p:sldId id="306" r:id="rId19"/>
    <p:sldId id="292" r:id="rId20"/>
    <p:sldId id="296" r:id="rId21"/>
    <p:sldId id="261" r:id="rId22"/>
    <p:sldId id="262" r:id="rId23"/>
    <p:sldId id="275" r:id="rId24"/>
    <p:sldId id="290" r:id="rId25"/>
    <p:sldId id="265" r:id="rId26"/>
    <p:sldId id="266" r:id="rId27"/>
    <p:sldId id="267" r:id="rId28"/>
    <p:sldId id="268" r:id="rId29"/>
    <p:sldId id="274" r:id="rId30"/>
    <p:sldId id="285" r:id="rId31"/>
    <p:sldId id="278" r:id="rId32"/>
    <p:sldId id="279" r:id="rId33"/>
    <p:sldId id="280" r:id="rId34"/>
    <p:sldId id="281" r:id="rId35"/>
    <p:sldId id="282" r:id="rId36"/>
    <p:sldId id="291" r:id="rId37"/>
    <p:sldId id="284" r:id="rId38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295"/>
            <p14:sldId id="257"/>
            <p14:sldId id="293"/>
            <p14:sldId id="294"/>
            <p14:sldId id="263"/>
            <p14:sldId id="289"/>
            <p14:sldId id="297"/>
            <p14:sldId id="299"/>
            <p14:sldId id="301"/>
            <p14:sldId id="300"/>
            <p14:sldId id="288"/>
            <p14:sldId id="303"/>
            <p14:sldId id="304"/>
            <p14:sldId id="305"/>
            <p14:sldId id="306"/>
            <p14:sldId id="292"/>
            <p14:sldId id="296"/>
          </p14:sldIdLst>
        </p14:section>
        <p14:section name="REFERENCE SLIDES" id="{1BF493E7-959B-4098-9BC3-C5CDEA4CA9C0}">
          <p14:sldIdLst>
            <p14:sldId id="261"/>
            <p14:sldId id="262"/>
            <p14:sldId id="275"/>
            <p14:sldId id="290"/>
            <p14:sldId id="265"/>
            <p14:sldId id="266"/>
            <p14:sldId id="267"/>
            <p14:sldId id="268"/>
            <p14:sldId id="274"/>
            <p14:sldId id="285"/>
            <p14:sldId id="278"/>
            <p14:sldId id="279"/>
            <p14:sldId id="280"/>
            <p14:sldId id="281"/>
            <p14:sldId id="282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0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485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038B9-CDE5-4578-80A7-CC9EE9A40AF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94501-CE67-4DD9-856F-BB2179625C66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Plan</a:t>
          </a:r>
        </a:p>
      </dgm:t>
    </dgm:pt>
    <dgm:pt modelId="{FBD802D7-4B2E-4A2B-AD9F-4A98B40F7142}" type="parTrans" cxnId="{82D32221-700F-4640-8D76-4B543A2D9A49}">
      <dgm:prSet/>
      <dgm:spPr/>
      <dgm:t>
        <a:bodyPr/>
        <a:lstStyle/>
        <a:p>
          <a:endParaRPr lang="en-US"/>
        </a:p>
      </dgm:t>
    </dgm:pt>
    <dgm:pt modelId="{255FEEFE-1CA5-43E0-9DE9-6DA9682B1399}" type="sibTrans" cxnId="{82D32221-700F-4640-8D76-4B543A2D9A49}">
      <dgm:prSet/>
      <dgm:spPr/>
      <dgm:t>
        <a:bodyPr/>
        <a:lstStyle/>
        <a:p>
          <a:endParaRPr lang="en-US"/>
        </a:p>
      </dgm:t>
    </dgm:pt>
    <dgm:pt modelId="{7DCBE027-C1FB-46F1-BBBC-2EA176FCC2E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Design</a:t>
          </a:r>
        </a:p>
      </dgm:t>
    </dgm:pt>
    <dgm:pt modelId="{9ADDBBCF-DDC7-43CD-93CE-26D5718F3DA4}" type="parTrans" cxnId="{4B9A5FF8-5DFF-480D-ADF2-3136FA6C437C}">
      <dgm:prSet/>
      <dgm:spPr/>
      <dgm:t>
        <a:bodyPr/>
        <a:lstStyle/>
        <a:p>
          <a:endParaRPr lang="en-US"/>
        </a:p>
      </dgm:t>
    </dgm:pt>
    <dgm:pt modelId="{8D04028D-7CB8-4368-AC41-DE0A564625E4}" type="sibTrans" cxnId="{4B9A5FF8-5DFF-480D-ADF2-3136FA6C437C}">
      <dgm:prSet/>
      <dgm:spPr/>
      <dgm:t>
        <a:bodyPr/>
        <a:lstStyle/>
        <a:p>
          <a:endParaRPr lang="en-US"/>
        </a:p>
      </dgm:t>
    </dgm:pt>
    <dgm:pt modelId="{A91ABCA8-0E55-498B-A931-7AECC23D82F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Develop</a:t>
          </a:r>
        </a:p>
      </dgm:t>
    </dgm:pt>
    <dgm:pt modelId="{98A28047-6DF1-41A0-B9F8-FCCA4CF3F477}" type="parTrans" cxnId="{B0C8F904-F0D3-456B-9D38-BEAE5A60A79B}">
      <dgm:prSet/>
      <dgm:spPr/>
      <dgm:t>
        <a:bodyPr/>
        <a:lstStyle/>
        <a:p>
          <a:endParaRPr lang="en-US"/>
        </a:p>
      </dgm:t>
    </dgm:pt>
    <dgm:pt modelId="{3FAC32BB-4C9A-4EB3-B2D7-E87A9FC8CF0B}" type="sibTrans" cxnId="{B0C8F904-F0D3-456B-9D38-BEAE5A60A79B}">
      <dgm:prSet/>
      <dgm:spPr/>
      <dgm:t>
        <a:bodyPr/>
        <a:lstStyle/>
        <a:p>
          <a:endParaRPr lang="en-US"/>
        </a:p>
      </dgm:t>
    </dgm:pt>
    <dgm:pt modelId="{F531DFA9-553F-470E-945D-D50EEA3B0F8E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Test</a:t>
          </a:r>
        </a:p>
      </dgm:t>
    </dgm:pt>
    <dgm:pt modelId="{63D0635A-C230-4E8B-AF45-9DD2793F0BD5}" type="parTrans" cxnId="{8B0B4E8F-CA7C-49BC-860E-2E12C60C94FD}">
      <dgm:prSet/>
      <dgm:spPr/>
      <dgm:t>
        <a:bodyPr/>
        <a:lstStyle/>
        <a:p>
          <a:endParaRPr lang="en-US"/>
        </a:p>
      </dgm:t>
    </dgm:pt>
    <dgm:pt modelId="{28B70B45-247D-4CE4-9940-F7975D1F4E6B}" type="sibTrans" cxnId="{8B0B4E8F-CA7C-49BC-860E-2E12C60C94FD}">
      <dgm:prSet/>
      <dgm:spPr/>
      <dgm:t>
        <a:bodyPr/>
        <a:lstStyle/>
        <a:p>
          <a:endParaRPr lang="en-US"/>
        </a:p>
      </dgm:t>
    </dgm:pt>
    <dgm:pt modelId="{6469CD92-BD55-4453-A4DF-8DF2E524730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Deploy</a:t>
          </a:r>
        </a:p>
      </dgm:t>
    </dgm:pt>
    <dgm:pt modelId="{9E57A7C8-3DBA-42BA-BFE5-35CA5ECFE331}" type="parTrans" cxnId="{4C6B5B01-0611-4679-817E-99C8D0A3A847}">
      <dgm:prSet/>
      <dgm:spPr/>
      <dgm:t>
        <a:bodyPr/>
        <a:lstStyle/>
        <a:p>
          <a:endParaRPr lang="en-US"/>
        </a:p>
      </dgm:t>
    </dgm:pt>
    <dgm:pt modelId="{DAAF1540-77D3-4445-BA96-FD543825099D}" type="sibTrans" cxnId="{4C6B5B01-0611-4679-817E-99C8D0A3A847}">
      <dgm:prSet/>
      <dgm:spPr/>
      <dgm:t>
        <a:bodyPr/>
        <a:lstStyle/>
        <a:p>
          <a:endParaRPr lang="en-US"/>
        </a:p>
      </dgm:t>
    </dgm:pt>
    <dgm:pt modelId="{AF23B41D-BFF3-4389-9839-C0A7689ED2E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US" dirty="0"/>
            <a:t>Support</a:t>
          </a:r>
        </a:p>
      </dgm:t>
    </dgm:pt>
    <dgm:pt modelId="{CAA68516-DF2A-4748-8BA7-215C3ABB05D0}" type="parTrans" cxnId="{62DBB7B2-62C4-46E5-A46B-732414EAD20E}">
      <dgm:prSet/>
      <dgm:spPr/>
      <dgm:t>
        <a:bodyPr/>
        <a:lstStyle/>
        <a:p>
          <a:endParaRPr lang="en-US"/>
        </a:p>
      </dgm:t>
    </dgm:pt>
    <dgm:pt modelId="{96E9E976-E263-4DEC-9908-7AFDB5AA4DE2}" type="sibTrans" cxnId="{62DBB7B2-62C4-46E5-A46B-732414EAD20E}">
      <dgm:prSet/>
      <dgm:spPr/>
      <dgm:t>
        <a:bodyPr/>
        <a:lstStyle/>
        <a:p>
          <a:endParaRPr lang="en-US"/>
        </a:p>
      </dgm:t>
    </dgm:pt>
    <dgm:pt modelId="{78D57F94-260A-4963-A504-254A62CDC786}" type="pres">
      <dgm:prSet presAssocID="{7F1038B9-CDE5-4578-80A7-CC9EE9A40AF8}" presName="cycle" presStyleCnt="0">
        <dgm:presLayoutVars>
          <dgm:dir/>
          <dgm:resizeHandles val="exact"/>
        </dgm:presLayoutVars>
      </dgm:prSet>
      <dgm:spPr/>
    </dgm:pt>
    <dgm:pt modelId="{EF92E8A8-074C-4E77-A8CA-1AA95C1D162C}" type="pres">
      <dgm:prSet presAssocID="{4B694501-CE67-4DD9-856F-BB2179625C66}" presName="node" presStyleLbl="node1" presStyleIdx="0" presStyleCnt="6">
        <dgm:presLayoutVars>
          <dgm:bulletEnabled val="1"/>
        </dgm:presLayoutVars>
      </dgm:prSet>
      <dgm:spPr/>
    </dgm:pt>
    <dgm:pt modelId="{F57F7137-241F-4B99-9D83-09BCE3B22951}" type="pres">
      <dgm:prSet presAssocID="{4B694501-CE67-4DD9-856F-BB2179625C66}" presName="spNode" presStyleCnt="0"/>
      <dgm:spPr/>
    </dgm:pt>
    <dgm:pt modelId="{11801E22-4168-45F6-A1AE-70D45AB65B03}" type="pres">
      <dgm:prSet presAssocID="{255FEEFE-1CA5-43E0-9DE9-6DA9682B1399}" presName="sibTrans" presStyleLbl="sibTrans1D1" presStyleIdx="0" presStyleCnt="6"/>
      <dgm:spPr/>
    </dgm:pt>
    <dgm:pt modelId="{33E933B6-0131-45BC-A2FD-9A24A28B8EE7}" type="pres">
      <dgm:prSet presAssocID="{7DCBE027-C1FB-46F1-BBBC-2EA176FCC2EA}" presName="node" presStyleLbl="node1" presStyleIdx="1" presStyleCnt="6">
        <dgm:presLayoutVars>
          <dgm:bulletEnabled val="1"/>
        </dgm:presLayoutVars>
      </dgm:prSet>
      <dgm:spPr/>
    </dgm:pt>
    <dgm:pt modelId="{676A63F7-F3DD-463C-B3F0-F03B9825982E}" type="pres">
      <dgm:prSet presAssocID="{7DCBE027-C1FB-46F1-BBBC-2EA176FCC2EA}" presName="spNode" presStyleCnt="0"/>
      <dgm:spPr/>
    </dgm:pt>
    <dgm:pt modelId="{66B2986D-9FD9-45B0-917C-11EB103410BC}" type="pres">
      <dgm:prSet presAssocID="{8D04028D-7CB8-4368-AC41-DE0A564625E4}" presName="sibTrans" presStyleLbl="sibTrans1D1" presStyleIdx="1" presStyleCnt="6"/>
      <dgm:spPr/>
    </dgm:pt>
    <dgm:pt modelId="{2AFF998A-EC36-4286-8BD1-13BA0099CE22}" type="pres">
      <dgm:prSet presAssocID="{A91ABCA8-0E55-498B-A931-7AECC23D82F6}" presName="node" presStyleLbl="node1" presStyleIdx="2" presStyleCnt="6">
        <dgm:presLayoutVars>
          <dgm:bulletEnabled val="1"/>
        </dgm:presLayoutVars>
      </dgm:prSet>
      <dgm:spPr/>
    </dgm:pt>
    <dgm:pt modelId="{D0D8EB28-C932-4B95-B70B-4E9A056952A9}" type="pres">
      <dgm:prSet presAssocID="{A91ABCA8-0E55-498B-A931-7AECC23D82F6}" presName="spNode" presStyleCnt="0"/>
      <dgm:spPr/>
    </dgm:pt>
    <dgm:pt modelId="{174D45F7-FC4E-447E-995B-3A55FB137660}" type="pres">
      <dgm:prSet presAssocID="{3FAC32BB-4C9A-4EB3-B2D7-E87A9FC8CF0B}" presName="sibTrans" presStyleLbl="sibTrans1D1" presStyleIdx="2" presStyleCnt="6"/>
      <dgm:spPr/>
    </dgm:pt>
    <dgm:pt modelId="{07A2BA3B-8B7F-4C78-9CE8-E5DBA6EE58AE}" type="pres">
      <dgm:prSet presAssocID="{F531DFA9-553F-470E-945D-D50EEA3B0F8E}" presName="node" presStyleLbl="node1" presStyleIdx="3" presStyleCnt="6">
        <dgm:presLayoutVars>
          <dgm:bulletEnabled val="1"/>
        </dgm:presLayoutVars>
      </dgm:prSet>
      <dgm:spPr/>
    </dgm:pt>
    <dgm:pt modelId="{D9F1098D-60A5-4D36-84C0-CAD1BBDEAD0D}" type="pres">
      <dgm:prSet presAssocID="{F531DFA9-553F-470E-945D-D50EEA3B0F8E}" presName="spNode" presStyleCnt="0"/>
      <dgm:spPr/>
    </dgm:pt>
    <dgm:pt modelId="{C7A44E09-9E83-4CD9-850F-E2C98D2AA6F3}" type="pres">
      <dgm:prSet presAssocID="{28B70B45-247D-4CE4-9940-F7975D1F4E6B}" presName="sibTrans" presStyleLbl="sibTrans1D1" presStyleIdx="3" presStyleCnt="6"/>
      <dgm:spPr/>
    </dgm:pt>
    <dgm:pt modelId="{32E89F50-24C1-4DDA-A300-1E5BEC07A696}" type="pres">
      <dgm:prSet presAssocID="{6469CD92-BD55-4453-A4DF-8DF2E524730F}" presName="node" presStyleLbl="node1" presStyleIdx="4" presStyleCnt="6">
        <dgm:presLayoutVars>
          <dgm:bulletEnabled val="1"/>
        </dgm:presLayoutVars>
      </dgm:prSet>
      <dgm:spPr/>
    </dgm:pt>
    <dgm:pt modelId="{EF783894-2211-4EC5-A7F4-87A484D4EDA1}" type="pres">
      <dgm:prSet presAssocID="{6469CD92-BD55-4453-A4DF-8DF2E524730F}" presName="spNode" presStyleCnt="0"/>
      <dgm:spPr/>
    </dgm:pt>
    <dgm:pt modelId="{AB5AFE63-775E-434B-B8AC-9962B628424C}" type="pres">
      <dgm:prSet presAssocID="{DAAF1540-77D3-4445-BA96-FD543825099D}" presName="sibTrans" presStyleLbl="sibTrans1D1" presStyleIdx="4" presStyleCnt="6"/>
      <dgm:spPr/>
    </dgm:pt>
    <dgm:pt modelId="{52069162-ECEF-4676-AE9C-E327450BDC24}" type="pres">
      <dgm:prSet presAssocID="{AF23B41D-BFF3-4389-9839-C0A7689ED2E3}" presName="node" presStyleLbl="node1" presStyleIdx="5" presStyleCnt="6">
        <dgm:presLayoutVars>
          <dgm:bulletEnabled val="1"/>
        </dgm:presLayoutVars>
      </dgm:prSet>
      <dgm:spPr/>
    </dgm:pt>
    <dgm:pt modelId="{978674FE-B765-4B5A-93F2-EA52D911797E}" type="pres">
      <dgm:prSet presAssocID="{AF23B41D-BFF3-4389-9839-C0A7689ED2E3}" presName="spNode" presStyleCnt="0"/>
      <dgm:spPr/>
    </dgm:pt>
    <dgm:pt modelId="{F20EB063-174D-4AA5-B6B5-520DC7064927}" type="pres">
      <dgm:prSet presAssocID="{96E9E976-E263-4DEC-9908-7AFDB5AA4DE2}" presName="sibTrans" presStyleLbl="sibTrans1D1" presStyleIdx="5" presStyleCnt="6"/>
      <dgm:spPr/>
    </dgm:pt>
  </dgm:ptLst>
  <dgm:cxnLst>
    <dgm:cxn modelId="{409E6A00-CD95-4E08-BA5D-D302491867B9}" type="presOf" srcId="{28B70B45-247D-4CE4-9940-F7975D1F4E6B}" destId="{C7A44E09-9E83-4CD9-850F-E2C98D2AA6F3}" srcOrd="0" destOrd="0" presId="urn:microsoft.com/office/officeart/2005/8/layout/cycle5"/>
    <dgm:cxn modelId="{4C6B5B01-0611-4679-817E-99C8D0A3A847}" srcId="{7F1038B9-CDE5-4578-80A7-CC9EE9A40AF8}" destId="{6469CD92-BD55-4453-A4DF-8DF2E524730F}" srcOrd="4" destOrd="0" parTransId="{9E57A7C8-3DBA-42BA-BFE5-35CA5ECFE331}" sibTransId="{DAAF1540-77D3-4445-BA96-FD543825099D}"/>
    <dgm:cxn modelId="{B0C8F904-F0D3-456B-9D38-BEAE5A60A79B}" srcId="{7F1038B9-CDE5-4578-80A7-CC9EE9A40AF8}" destId="{A91ABCA8-0E55-498B-A931-7AECC23D82F6}" srcOrd="2" destOrd="0" parTransId="{98A28047-6DF1-41A0-B9F8-FCCA4CF3F477}" sibTransId="{3FAC32BB-4C9A-4EB3-B2D7-E87A9FC8CF0B}"/>
    <dgm:cxn modelId="{82D32221-700F-4640-8D76-4B543A2D9A49}" srcId="{7F1038B9-CDE5-4578-80A7-CC9EE9A40AF8}" destId="{4B694501-CE67-4DD9-856F-BB2179625C66}" srcOrd="0" destOrd="0" parTransId="{FBD802D7-4B2E-4A2B-AD9F-4A98B40F7142}" sibTransId="{255FEEFE-1CA5-43E0-9DE9-6DA9682B1399}"/>
    <dgm:cxn modelId="{29477438-C013-4FD6-8D6A-2640FB444970}" type="presOf" srcId="{8D04028D-7CB8-4368-AC41-DE0A564625E4}" destId="{66B2986D-9FD9-45B0-917C-11EB103410BC}" srcOrd="0" destOrd="0" presId="urn:microsoft.com/office/officeart/2005/8/layout/cycle5"/>
    <dgm:cxn modelId="{F08D255D-BFDE-446D-8A1E-5B424817B315}" type="presOf" srcId="{6469CD92-BD55-4453-A4DF-8DF2E524730F}" destId="{32E89F50-24C1-4DDA-A300-1E5BEC07A696}" srcOrd="0" destOrd="0" presId="urn:microsoft.com/office/officeart/2005/8/layout/cycle5"/>
    <dgm:cxn modelId="{E8517C57-ECFD-486D-917A-F70F9278F357}" type="presOf" srcId="{7DCBE027-C1FB-46F1-BBBC-2EA176FCC2EA}" destId="{33E933B6-0131-45BC-A2FD-9A24A28B8EE7}" srcOrd="0" destOrd="0" presId="urn:microsoft.com/office/officeart/2005/8/layout/cycle5"/>
    <dgm:cxn modelId="{0517CA77-FA92-4B98-8C8A-8B0E486A22B7}" type="presOf" srcId="{F531DFA9-553F-470E-945D-D50EEA3B0F8E}" destId="{07A2BA3B-8B7F-4C78-9CE8-E5DBA6EE58AE}" srcOrd="0" destOrd="0" presId="urn:microsoft.com/office/officeart/2005/8/layout/cycle5"/>
    <dgm:cxn modelId="{765FB87D-D6C4-4832-A28E-12DC79C07EAF}" type="presOf" srcId="{96E9E976-E263-4DEC-9908-7AFDB5AA4DE2}" destId="{F20EB063-174D-4AA5-B6B5-520DC7064927}" srcOrd="0" destOrd="0" presId="urn:microsoft.com/office/officeart/2005/8/layout/cycle5"/>
    <dgm:cxn modelId="{26E54682-F09A-4CD5-ADD7-4339D78F0A9C}" type="presOf" srcId="{7F1038B9-CDE5-4578-80A7-CC9EE9A40AF8}" destId="{78D57F94-260A-4963-A504-254A62CDC786}" srcOrd="0" destOrd="0" presId="urn:microsoft.com/office/officeart/2005/8/layout/cycle5"/>
    <dgm:cxn modelId="{4A0E3E87-7313-4C71-899B-B63AF7EE02E1}" type="presOf" srcId="{255FEEFE-1CA5-43E0-9DE9-6DA9682B1399}" destId="{11801E22-4168-45F6-A1AE-70D45AB65B03}" srcOrd="0" destOrd="0" presId="urn:microsoft.com/office/officeart/2005/8/layout/cycle5"/>
    <dgm:cxn modelId="{C912288A-8D32-40D9-AC07-3E571636EB62}" type="presOf" srcId="{3FAC32BB-4C9A-4EB3-B2D7-E87A9FC8CF0B}" destId="{174D45F7-FC4E-447E-995B-3A55FB137660}" srcOrd="0" destOrd="0" presId="urn:microsoft.com/office/officeart/2005/8/layout/cycle5"/>
    <dgm:cxn modelId="{8B0B4E8F-CA7C-49BC-860E-2E12C60C94FD}" srcId="{7F1038B9-CDE5-4578-80A7-CC9EE9A40AF8}" destId="{F531DFA9-553F-470E-945D-D50EEA3B0F8E}" srcOrd="3" destOrd="0" parTransId="{63D0635A-C230-4E8B-AF45-9DD2793F0BD5}" sibTransId="{28B70B45-247D-4CE4-9940-F7975D1F4E6B}"/>
    <dgm:cxn modelId="{8AC6EE95-B872-48FD-ABC1-090B9522A14C}" type="presOf" srcId="{A91ABCA8-0E55-498B-A931-7AECC23D82F6}" destId="{2AFF998A-EC36-4286-8BD1-13BA0099CE22}" srcOrd="0" destOrd="0" presId="urn:microsoft.com/office/officeart/2005/8/layout/cycle5"/>
    <dgm:cxn modelId="{62DBB7B2-62C4-46E5-A46B-732414EAD20E}" srcId="{7F1038B9-CDE5-4578-80A7-CC9EE9A40AF8}" destId="{AF23B41D-BFF3-4389-9839-C0A7689ED2E3}" srcOrd="5" destOrd="0" parTransId="{CAA68516-DF2A-4748-8BA7-215C3ABB05D0}" sibTransId="{96E9E976-E263-4DEC-9908-7AFDB5AA4DE2}"/>
    <dgm:cxn modelId="{291B68B8-4844-47D5-8DD1-41BEFBEDB68A}" type="presOf" srcId="{DAAF1540-77D3-4445-BA96-FD543825099D}" destId="{AB5AFE63-775E-434B-B8AC-9962B628424C}" srcOrd="0" destOrd="0" presId="urn:microsoft.com/office/officeart/2005/8/layout/cycle5"/>
    <dgm:cxn modelId="{DC1AEDE2-5E35-45D8-AB96-F431B634509C}" type="presOf" srcId="{4B694501-CE67-4DD9-856F-BB2179625C66}" destId="{EF92E8A8-074C-4E77-A8CA-1AA95C1D162C}" srcOrd="0" destOrd="0" presId="urn:microsoft.com/office/officeart/2005/8/layout/cycle5"/>
    <dgm:cxn modelId="{A21D32E4-01EF-4716-8AA3-B5C5EDA2D0A4}" type="presOf" srcId="{AF23B41D-BFF3-4389-9839-C0A7689ED2E3}" destId="{52069162-ECEF-4676-AE9C-E327450BDC24}" srcOrd="0" destOrd="0" presId="urn:microsoft.com/office/officeart/2005/8/layout/cycle5"/>
    <dgm:cxn modelId="{4B9A5FF8-5DFF-480D-ADF2-3136FA6C437C}" srcId="{7F1038B9-CDE5-4578-80A7-CC9EE9A40AF8}" destId="{7DCBE027-C1FB-46F1-BBBC-2EA176FCC2EA}" srcOrd="1" destOrd="0" parTransId="{9ADDBBCF-DDC7-43CD-93CE-26D5718F3DA4}" sibTransId="{8D04028D-7CB8-4368-AC41-DE0A564625E4}"/>
    <dgm:cxn modelId="{DD0C310B-0EF1-4187-8B4E-C2844AF0A5C0}" type="presParOf" srcId="{78D57F94-260A-4963-A504-254A62CDC786}" destId="{EF92E8A8-074C-4E77-A8CA-1AA95C1D162C}" srcOrd="0" destOrd="0" presId="urn:microsoft.com/office/officeart/2005/8/layout/cycle5"/>
    <dgm:cxn modelId="{4F080B05-5D80-4E29-A86E-A80EB13D69A4}" type="presParOf" srcId="{78D57F94-260A-4963-A504-254A62CDC786}" destId="{F57F7137-241F-4B99-9D83-09BCE3B22951}" srcOrd="1" destOrd="0" presId="urn:microsoft.com/office/officeart/2005/8/layout/cycle5"/>
    <dgm:cxn modelId="{0EACE4FD-46E2-46B8-AFE6-2D915F509323}" type="presParOf" srcId="{78D57F94-260A-4963-A504-254A62CDC786}" destId="{11801E22-4168-45F6-A1AE-70D45AB65B03}" srcOrd="2" destOrd="0" presId="urn:microsoft.com/office/officeart/2005/8/layout/cycle5"/>
    <dgm:cxn modelId="{7FD206CF-6F5A-466A-AA72-AE61A335F30F}" type="presParOf" srcId="{78D57F94-260A-4963-A504-254A62CDC786}" destId="{33E933B6-0131-45BC-A2FD-9A24A28B8EE7}" srcOrd="3" destOrd="0" presId="urn:microsoft.com/office/officeart/2005/8/layout/cycle5"/>
    <dgm:cxn modelId="{5DB57A97-77D3-44B5-8BC8-BECBD1DFC54D}" type="presParOf" srcId="{78D57F94-260A-4963-A504-254A62CDC786}" destId="{676A63F7-F3DD-463C-B3F0-F03B9825982E}" srcOrd="4" destOrd="0" presId="urn:microsoft.com/office/officeart/2005/8/layout/cycle5"/>
    <dgm:cxn modelId="{4184CAF5-D0EC-425D-927D-6B4B4D6C22D3}" type="presParOf" srcId="{78D57F94-260A-4963-A504-254A62CDC786}" destId="{66B2986D-9FD9-45B0-917C-11EB103410BC}" srcOrd="5" destOrd="0" presId="urn:microsoft.com/office/officeart/2005/8/layout/cycle5"/>
    <dgm:cxn modelId="{97F375D0-01B9-4C4D-B374-ADF16C6A016D}" type="presParOf" srcId="{78D57F94-260A-4963-A504-254A62CDC786}" destId="{2AFF998A-EC36-4286-8BD1-13BA0099CE22}" srcOrd="6" destOrd="0" presId="urn:microsoft.com/office/officeart/2005/8/layout/cycle5"/>
    <dgm:cxn modelId="{0163870E-689E-433E-912F-D106E928AFB5}" type="presParOf" srcId="{78D57F94-260A-4963-A504-254A62CDC786}" destId="{D0D8EB28-C932-4B95-B70B-4E9A056952A9}" srcOrd="7" destOrd="0" presId="urn:microsoft.com/office/officeart/2005/8/layout/cycle5"/>
    <dgm:cxn modelId="{74EA8EC8-A96D-4CDF-83DE-56D3A2021DC2}" type="presParOf" srcId="{78D57F94-260A-4963-A504-254A62CDC786}" destId="{174D45F7-FC4E-447E-995B-3A55FB137660}" srcOrd="8" destOrd="0" presId="urn:microsoft.com/office/officeart/2005/8/layout/cycle5"/>
    <dgm:cxn modelId="{E0F0AEB2-3954-400C-A476-CA74E8FDA232}" type="presParOf" srcId="{78D57F94-260A-4963-A504-254A62CDC786}" destId="{07A2BA3B-8B7F-4C78-9CE8-E5DBA6EE58AE}" srcOrd="9" destOrd="0" presId="urn:microsoft.com/office/officeart/2005/8/layout/cycle5"/>
    <dgm:cxn modelId="{19EF0B4A-49CA-43C0-8910-C66C73B2D2CD}" type="presParOf" srcId="{78D57F94-260A-4963-A504-254A62CDC786}" destId="{D9F1098D-60A5-4D36-84C0-CAD1BBDEAD0D}" srcOrd="10" destOrd="0" presId="urn:microsoft.com/office/officeart/2005/8/layout/cycle5"/>
    <dgm:cxn modelId="{8FF71339-7CB6-4261-A5E5-3E0F20FEEFC8}" type="presParOf" srcId="{78D57F94-260A-4963-A504-254A62CDC786}" destId="{C7A44E09-9E83-4CD9-850F-E2C98D2AA6F3}" srcOrd="11" destOrd="0" presId="urn:microsoft.com/office/officeart/2005/8/layout/cycle5"/>
    <dgm:cxn modelId="{4E075D25-7F94-4CC2-A367-CD228DF765CB}" type="presParOf" srcId="{78D57F94-260A-4963-A504-254A62CDC786}" destId="{32E89F50-24C1-4DDA-A300-1E5BEC07A696}" srcOrd="12" destOrd="0" presId="urn:microsoft.com/office/officeart/2005/8/layout/cycle5"/>
    <dgm:cxn modelId="{5ECAFCA6-FBD0-4D52-AC1D-A5D63A88DBD1}" type="presParOf" srcId="{78D57F94-260A-4963-A504-254A62CDC786}" destId="{EF783894-2211-4EC5-A7F4-87A484D4EDA1}" srcOrd="13" destOrd="0" presId="urn:microsoft.com/office/officeart/2005/8/layout/cycle5"/>
    <dgm:cxn modelId="{F643D6F3-D9DA-4E98-8EE3-A0FDE4FDBA40}" type="presParOf" srcId="{78D57F94-260A-4963-A504-254A62CDC786}" destId="{AB5AFE63-775E-434B-B8AC-9962B628424C}" srcOrd="14" destOrd="0" presId="urn:microsoft.com/office/officeart/2005/8/layout/cycle5"/>
    <dgm:cxn modelId="{AC3B190F-13F4-43AC-B5E9-928F8B0050DB}" type="presParOf" srcId="{78D57F94-260A-4963-A504-254A62CDC786}" destId="{52069162-ECEF-4676-AE9C-E327450BDC24}" srcOrd="15" destOrd="0" presId="urn:microsoft.com/office/officeart/2005/8/layout/cycle5"/>
    <dgm:cxn modelId="{59AFD70E-84F7-415B-AC8D-F041AE35BC25}" type="presParOf" srcId="{78D57F94-260A-4963-A504-254A62CDC786}" destId="{978674FE-B765-4B5A-93F2-EA52D911797E}" srcOrd="16" destOrd="0" presId="urn:microsoft.com/office/officeart/2005/8/layout/cycle5"/>
    <dgm:cxn modelId="{5A2DBF55-B944-43E1-A271-FAF007EC3C1E}" type="presParOf" srcId="{78D57F94-260A-4963-A504-254A62CDC786}" destId="{F20EB063-174D-4AA5-B6B5-520DC7064927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2E8A8-074C-4E77-A8CA-1AA95C1D162C}">
      <dsp:nvSpPr>
        <dsp:cNvPr id="0" name=""/>
        <dsp:cNvSpPr/>
      </dsp:nvSpPr>
      <dsp:spPr>
        <a:xfrm>
          <a:off x="1876997" y="1164"/>
          <a:ext cx="841451" cy="546943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Plan</a:t>
          </a:r>
        </a:p>
      </dsp:txBody>
      <dsp:txXfrm>
        <a:off x="1903697" y="27864"/>
        <a:ext cx="788051" cy="493543"/>
      </dsp:txXfrm>
    </dsp:sp>
    <dsp:sp modelId="{11801E22-4168-45F6-A1AE-70D45AB65B03}">
      <dsp:nvSpPr>
        <dsp:cNvPr id="0" name=""/>
        <dsp:cNvSpPr/>
      </dsp:nvSpPr>
      <dsp:spPr>
        <a:xfrm>
          <a:off x="1009039" y="274636"/>
          <a:ext cx="2577367" cy="2577367"/>
        </a:xfrm>
        <a:custGeom>
          <a:avLst/>
          <a:gdLst/>
          <a:ahLst/>
          <a:cxnLst/>
          <a:rect l="0" t="0" r="0" b="0"/>
          <a:pathLst>
            <a:path>
              <a:moveTo>
                <a:pt x="1815281" y="112503"/>
              </a:moveTo>
              <a:arcTo wR="1288683" hR="1288683" stAng="17647136" swAng="9241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933B6-0131-45BC-A2FD-9A24A28B8EE7}">
      <dsp:nvSpPr>
        <dsp:cNvPr id="0" name=""/>
        <dsp:cNvSpPr/>
      </dsp:nvSpPr>
      <dsp:spPr>
        <a:xfrm>
          <a:off x="2993030" y="645506"/>
          <a:ext cx="841451" cy="546943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</a:t>
          </a:r>
        </a:p>
      </dsp:txBody>
      <dsp:txXfrm>
        <a:off x="3019730" y="672206"/>
        <a:ext cx="788051" cy="493543"/>
      </dsp:txXfrm>
    </dsp:sp>
    <dsp:sp modelId="{66B2986D-9FD9-45B0-917C-11EB103410BC}">
      <dsp:nvSpPr>
        <dsp:cNvPr id="0" name=""/>
        <dsp:cNvSpPr/>
      </dsp:nvSpPr>
      <dsp:spPr>
        <a:xfrm>
          <a:off x="1009039" y="274636"/>
          <a:ext cx="2577367" cy="2577367"/>
        </a:xfrm>
        <a:custGeom>
          <a:avLst/>
          <a:gdLst/>
          <a:ahLst/>
          <a:cxnLst/>
          <a:rect l="0" t="0" r="0" b="0"/>
          <a:pathLst>
            <a:path>
              <a:moveTo>
                <a:pt x="2557278" y="1062026"/>
              </a:moveTo>
              <a:arcTo wR="1288683" hR="1288683" stAng="20992198" swAng="121560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F998A-EC36-4286-8BD1-13BA0099CE22}">
      <dsp:nvSpPr>
        <dsp:cNvPr id="0" name=""/>
        <dsp:cNvSpPr/>
      </dsp:nvSpPr>
      <dsp:spPr>
        <a:xfrm>
          <a:off x="2993030" y="1934190"/>
          <a:ext cx="841451" cy="546943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</a:t>
          </a:r>
        </a:p>
      </dsp:txBody>
      <dsp:txXfrm>
        <a:off x="3019730" y="1960890"/>
        <a:ext cx="788051" cy="493543"/>
      </dsp:txXfrm>
    </dsp:sp>
    <dsp:sp modelId="{174D45F7-FC4E-447E-995B-3A55FB137660}">
      <dsp:nvSpPr>
        <dsp:cNvPr id="0" name=""/>
        <dsp:cNvSpPr/>
      </dsp:nvSpPr>
      <dsp:spPr>
        <a:xfrm>
          <a:off x="1009039" y="274636"/>
          <a:ext cx="2577367" cy="2577367"/>
        </a:xfrm>
        <a:custGeom>
          <a:avLst/>
          <a:gdLst/>
          <a:ahLst/>
          <a:cxnLst/>
          <a:rect l="0" t="0" r="0" b="0"/>
          <a:pathLst>
            <a:path>
              <a:moveTo>
                <a:pt x="2108754" y="2282761"/>
              </a:moveTo>
              <a:arcTo wR="1288683" hR="1288683" stAng="3028732" swAng="9241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2BA3B-8B7F-4C78-9CE8-E5DBA6EE58AE}">
      <dsp:nvSpPr>
        <dsp:cNvPr id="0" name=""/>
        <dsp:cNvSpPr/>
      </dsp:nvSpPr>
      <dsp:spPr>
        <a:xfrm>
          <a:off x="1876997" y="2578532"/>
          <a:ext cx="841451" cy="546943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>
        <a:off x="1903697" y="2605232"/>
        <a:ext cx="788051" cy="493543"/>
      </dsp:txXfrm>
    </dsp:sp>
    <dsp:sp modelId="{C7A44E09-9E83-4CD9-850F-E2C98D2AA6F3}">
      <dsp:nvSpPr>
        <dsp:cNvPr id="0" name=""/>
        <dsp:cNvSpPr/>
      </dsp:nvSpPr>
      <dsp:spPr>
        <a:xfrm>
          <a:off x="1009039" y="274636"/>
          <a:ext cx="2577367" cy="2577367"/>
        </a:xfrm>
        <a:custGeom>
          <a:avLst/>
          <a:gdLst/>
          <a:ahLst/>
          <a:cxnLst/>
          <a:rect l="0" t="0" r="0" b="0"/>
          <a:pathLst>
            <a:path>
              <a:moveTo>
                <a:pt x="762086" y="2464864"/>
              </a:moveTo>
              <a:arcTo wR="1288683" hR="1288683" stAng="6847136" swAng="9241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9F50-24C1-4DDA-A300-1E5BEC07A696}">
      <dsp:nvSpPr>
        <dsp:cNvPr id="0" name=""/>
        <dsp:cNvSpPr/>
      </dsp:nvSpPr>
      <dsp:spPr>
        <a:xfrm>
          <a:off x="760964" y="1934190"/>
          <a:ext cx="841451" cy="54694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</a:t>
          </a:r>
        </a:p>
      </dsp:txBody>
      <dsp:txXfrm>
        <a:off x="787664" y="1960890"/>
        <a:ext cx="788051" cy="493543"/>
      </dsp:txXfrm>
    </dsp:sp>
    <dsp:sp modelId="{AB5AFE63-775E-434B-B8AC-9962B628424C}">
      <dsp:nvSpPr>
        <dsp:cNvPr id="0" name=""/>
        <dsp:cNvSpPr/>
      </dsp:nvSpPr>
      <dsp:spPr>
        <a:xfrm>
          <a:off x="1009039" y="274636"/>
          <a:ext cx="2577367" cy="2577367"/>
        </a:xfrm>
        <a:custGeom>
          <a:avLst/>
          <a:gdLst/>
          <a:ahLst/>
          <a:cxnLst/>
          <a:rect l="0" t="0" r="0" b="0"/>
          <a:pathLst>
            <a:path>
              <a:moveTo>
                <a:pt x="20089" y="1515341"/>
              </a:moveTo>
              <a:arcTo wR="1288683" hR="1288683" stAng="10192198" swAng="121560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69162-ECEF-4676-AE9C-E327450BDC24}">
      <dsp:nvSpPr>
        <dsp:cNvPr id="0" name=""/>
        <dsp:cNvSpPr/>
      </dsp:nvSpPr>
      <dsp:spPr>
        <a:xfrm>
          <a:off x="760964" y="645506"/>
          <a:ext cx="841451" cy="546943"/>
        </a:xfrm>
        <a:prstGeom prst="roundRect">
          <a:avLst/>
        </a:prstGeom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13500000" scaled="1"/>
          <a:tileRect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</a:t>
          </a:r>
        </a:p>
      </dsp:txBody>
      <dsp:txXfrm>
        <a:off x="787664" y="672206"/>
        <a:ext cx="788051" cy="493543"/>
      </dsp:txXfrm>
    </dsp:sp>
    <dsp:sp modelId="{F20EB063-174D-4AA5-B6B5-520DC7064927}">
      <dsp:nvSpPr>
        <dsp:cNvPr id="0" name=""/>
        <dsp:cNvSpPr/>
      </dsp:nvSpPr>
      <dsp:spPr>
        <a:xfrm>
          <a:off x="1009039" y="274636"/>
          <a:ext cx="2577367" cy="2577367"/>
        </a:xfrm>
        <a:custGeom>
          <a:avLst/>
          <a:gdLst/>
          <a:ahLst/>
          <a:cxnLst/>
          <a:rect l="0" t="0" r="0" b="0"/>
          <a:pathLst>
            <a:path>
              <a:moveTo>
                <a:pt x="468613" y="294606"/>
              </a:moveTo>
              <a:arcTo wR="1288683" hR="1288683" stAng="13828732" swAng="9241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  <p:sldLayoutId id="2147483734" r:id="rId2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5.emf"/><Relationship Id="rId7" Type="http://schemas.openxmlformats.org/officeDocument/2006/relationships/image" Target="../media/image12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281723"/>
            <a:ext cx="5597115" cy="1003271"/>
          </a:xfrm>
        </p:spPr>
        <p:txBody>
          <a:bodyPr/>
          <a:lstStyle/>
          <a:p>
            <a:r>
              <a:rPr lang="en-US" b="1" i="0" dirty="0">
                <a:solidFill>
                  <a:srgbClr val="50575B"/>
                </a:solidFill>
                <a:effectLst/>
                <a:latin typeface="inherit"/>
              </a:rPr>
              <a:t>SQL Server Configuration And Deployment</a:t>
            </a:r>
            <a:br>
              <a:rPr lang="en-US" b="0" i="0" dirty="0">
                <a:solidFill>
                  <a:srgbClr val="50575B"/>
                </a:solidFill>
                <a:effectLst/>
                <a:latin typeface="Gotham SSm A"/>
              </a:rPr>
            </a:br>
            <a:endParaRPr lang="en-C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1FB12-F5E5-4F0D-AF7C-43795266D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0575B"/>
                </a:solidFill>
                <a:effectLst/>
                <a:latin typeface="inherit"/>
              </a:rPr>
              <a:t>With Powershell DSC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Brandon Leach, </a:t>
            </a:r>
          </a:p>
          <a:p>
            <a:r>
              <a:rPr lang="en-CA" dirty="0"/>
              <a:t>He/Him, </a:t>
            </a:r>
          </a:p>
          <a:p>
            <a:r>
              <a:rPr lang="en-CA" dirty="0"/>
              <a:t>Vice President in DB Ops, </a:t>
            </a:r>
          </a:p>
          <a:p>
            <a:r>
              <a:rPr lang="en-CA" dirty="0"/>
              <a:t>Financial Company X</a:t>
            </a:r>
          </a:p>
        </p:txBody>
      </p:sp>
    </p:spTree>
    <p:extLst>
      <p:ext uri="{BB962C8B-B14F-4D97-AF65-F5344CB8AC3E}">
        <p14:creationId xmlns:p14="http://schemas.microsoft.com/office/powerpoint/2010/main" val="427446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" y="437936"/>
            <a:ext cx="8792308" cy="614029"/>
          </a:xfrm>
        </p:spPr>
        <p:txBody>
          <a:bodyPr/>
          <a:lstStyle/>
          <a:p>
            <a:r>
              <a:rPr lang="en-CA" dirty="0"/>
              <a:t>Infrastructure Automation Models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007" y="1051965"/>
            <a:ext cx="3949862" cy="390525"/>
          </a:xfrm>
        </p:spPr>
        <p:txBody>
          <a:bodyPr/>
          <a:lstStyle/>
          <a:p>
            <a:r>
              <a:rPr lang="en-CA" dirty="0"/>
              <a:t>Imperative</a:t>
            </a:r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4006" y="1540902"/>
            <a:ext cx="4157655" cy="390525"/>
          </a:xfrm>
        </p:spPr>
        <p:txBody>
          <a:bodyPr/>
          <a:lstStyle/>
          <a:p>
            <a:r>
              <a:rPr lang="en-CA" dirty="0"/>
              <a:t>We tell the robot exact steps</a:t>
            </a:r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4007" y="2066001"/>
            <a:ext cx="3949862" cy="2294984"/>
          </a:xfrm>
        </p:spPr>
        <p:txBody>
          <a:bodyPr/>
          <a:lstStyle/>
          <a:p>
            <a:r>
              <a:rPr lang="en-CA" dirty="0"/>
              <a:t>Step by step</a:t>
            </a:r>
          </a:p>
          <a:p>
            <a:r>
              <a:rPr lang="en-CA" dirty="0"/>
              <a:t>Extremely flexible</a:t>
            </a:r>
          </a:p>
          <a:p>
            <a:r>
              <a:rPr lang="en-CA" dirty="0"/>
              <a:t>Very complicated</a:t>
            </a:r>
          </a:p>
          <a:p>
            <a:r>
              <a:rPr lang="en-CA" dirty="0"/>
              <a:t>Time consuming</a:t>
            </a:r>
          </a:p>
          <a:p>
            <a:endParaRPr lang="en-CA" dirty="0"/>
          </a:p>
        </p:txBody>
      </p:sp>
      <p:sp>
        <p:nvSpPr>
          <p:cNvPr id="3" name="Text Placeholder 2" descr="Subtitle 2">
            <a:extLst>
              <a:ext uri="{FF2B5EF4-FFF2-40B4-BE49-F238E27FC236}">
                <a16:creationId xmlns:a16="http://schemas.microsoft.com/office/drawing/2014/main" id="{5A373BD8-E9C3-4561-BDD1-D81D3CC4A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9625" y="1052058"/>
            <a:ext cx="3949862" cy="390525"/>
          </a:xfrm>
        </p:spPr>
        <p:txBody>
          <a:bodyPr/>
          <a:lstStyle/>
          <a:p>
            <a:r>
              <a:rPr lang="en-CA" dirty="0"/>
              <a:t>Declarative</a:t>
            </a:r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BA403272-0689-4536-9DFC-4E0780F6DA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39625" y="1540996"/>
            <a:ext cx="4395618" cy="525005"/>
          </a:xfrm>
        </p:spPr>
        <p:txBody>
          <a:bodyPr/>
          <a:lstStyle/>
          <a:p>
            <a:r>
              <a:rPr lang="en-CA" dirty="0"/>
              <a:t>We tell the robot what we want</a:t>
            </a:r>
          </a:p>
        </p:txBody>
      </p:sp>
      <p:sp>
        <p:nvSpPr>
          <p:cNvPr id="8" name="Text Placeholder 7" descr="Bulletpoints 2">
            <a:extLst>
              <a:ext uri="{FF2B5EF4-FFF2-40B4-BE49-F238E27FC236}">
                <a16:creationId xmlns:a16="http://schemas.microsoft.com/office/drawing/2014/main" id="{445D4A87-E960-4751-9CE0-DFB27D28CC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39625" y="2066001"/>
            <a:ext cx="3949862" cy="2294984"/>
          </a:xfrm>
        </p:spPr>
        <p:txBody>
          <a:bodyPr/>
          <a:lstStyle/>
          <a:p>
            <a:r>
              <a:rPr lang="en-CA" dirty="0"/>
              <a:t>We define only expected state</a:t>
            </a:r>
          </a:p>
          <a:p>
            <a:r>
              <a:rPr lang="en-CA" dirty="0"/>
              <a:t>The robot determines how to get there</a:t>
            </a:r>
          </a:p>
          <a:p>
            <a:r>
              <a:rPr lang="en-CA" dirty="0"/>
              <a:t>Easy to maintain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5DFC08-35FB-4ABA-A562-C63B855BF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400" y="1977292"/>
            <a:ext cx="3904646" cy="1905958"/>
          </a:xfrm>
        </p:spPr>
        <p:txBody>
          <a:bodyPr/>
          <a:lstStyle/>
          <a:p>
            <a:r>
              <a:rPr lang="en-CA" dirty="0" err="1"/>
              <a:t>Powershell</a:t>
            </a:r>
            <a:r>
              <a:rPr lang="en-CA" dirty="0"/>
              <a:t> Desired State Configuration (DSC)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7F8DC-1D90-48E8-88B7-E3A6907C2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9156" y="-424609"/>
            <a:ext cx="2881032" cy="42460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1</a:t>
            </a:r>
          </a:p>
        </p:txBody>
      </p:sp>
    </p:spTree>
    <p:extLst>
      <p:ext uri="{BB962C8B-B14F-4D97-AF65-F5344CB8AC3E}">
        <p14:creationId xmlns:p14="http://schemas.microsoft.com/office/powerpoint/2010/main" val="41702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" y="437936"/>
            <a:ext cx="8792308" cy="614029"/>
          </a:xfrm>
        </p:spPr>
        <p:txBody>
          <a:bodyPr/>
          <a:lstStyle/>
          <a:p>
            <a:r>
              <a:rPr lang="en-CA" dirty="0" err="1"/>
              <a:t>Powershell</a:t>
            </a:r>
            <a:r>
              <a:rPr lang="en-CA" dirty="0"/>
              <a:t> DSC Overview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007" y="1051965"/>
            <a:ext cx="3949862" cy="390525"/>
          </a:xfrm>
        </p:spPr>
        <p:txBody>
          <a:bodyPr/>
          <a:lstStyle/>
          <a:p>
            <a:r>
              <a:rPr lang="en-CA" dirty="0" err="1"/>
              <a:t>Powershell’s</a:t>
            </a:r>
            <a:r>
              <a:rPr lang="en-CA" dirty="0"/>
              <a:t> answer to </a:t>
            </a:r>
            <a:r>
              <a:rPr lang="en-CA" dirty="0" err="1"/>
              <a:t>IaC</a:t>
            </a:r>
            <a:endParaRPr lang="en-CA" dirty="0"/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4005" y="1540902"/>
            <a:ext cx="7721472" cy="28200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Allows us to define the expected state of our servers using a declarative model through 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Provides for enforcement of configurations to avoid issues around configuration drift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Local Configuration Manager acts as the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Resources Allow us to define configurations</a:t>
            </a:r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4007" y="2066001"/>
            <a:ext cx="3949862" cy="2294984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654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" y="437936"/>
            <a:ext cx="8792308" cy="614029"/>
          </a:xfrm>
        </p:spPr>
        <p:txBody>
          <a:bodyPr/>
          <a:lstStyle/>
          <a:p>
            <a:r>
              <a:rPr lang="en-CA" dirty="0"/>
              <a:t>Local Configuration Manager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006" y="1051965"/>
            <a:ext cx="5118947" cy="390525"/>
          </a:xfrm>
        </p:spPr>
        <p:txBody>
          <a:bodyPr/>
          <a:lstStyle/>
          <a:p>
            <a:r>
              <a:rPr lang="en-CA" dirty="0"/>
              <a:t>The engine that makes this all work</a:t>
            </a:r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4005" y="1540902"/>
            <a:ext cx="7721472" cy="28200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Validates state and applies changes specified in 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enforce previously applied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check for a updates to a definition that should be applied when using a PULL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4007" y="2066001"/>
            <a:ext cx="3949862" cy="2294984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098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" y="437936"/>
            <a:ext cx="8792308" cy="614029"/>
          </a:xfrm>
        </p:spPr>
        <p:txBody>
          <a:bodyPr/>
          <a:lstStyle/>
          <a:p>
            <a:r>
              <a:rPr lang="en-CA" dirty="0"/>
              <a:t>DSC Resources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006" y="1051965"/>
            <a:ext cx="5118947" cy="390525"/>
          </a:xfrm>
        </p:spPr>
        <p:txBody>
          <a:bodyPr/>
          <a:lstStyle/>
          <a:p>
            <a:r>
              <a:rPr lang="en-CA" dirty="0"/>
              <a:t>How we define what we expect</a:t>
            </a:r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4005" y="1540902"/>
            <a:ext cx="7721472" cy="28200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Resources are the building blocks that allow us to define our expected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They contain attributes that we specify values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There are many available right out of the box and many more online that we can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4007" y="2066001"/>
            <a:ext cx="3949862" cy="2294984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840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" y="437936"/>
            <a:ext cx="8792308" cy="614029"/>
          </a:xfrm>
        </p:spPr>
        <p:txBody>
          <a:bodyPr/>
          <a:lstStyle/>
          <a:p>
            <a:r>
              <a:rPr lang="en-CA" dirty="0"/>
              <a:t>Push vs Pull models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764" y="856702"/>
            <a:ext cx="3941504" cy="390525"/>
          </a:xfrm>
        </p:spPr>
        <p:txBody>
          <a:bodyPr/>
          <a:lstStyle/>
          <a:p>
            <a:r>
              <a:rPr lang="en-CA" dirty="0"/>
              <a:t>Push</a:t>
            </a:r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2764" y="1345639"/>
            <a:ext cx="4148858" cy="390525"/>
          </a:xfrm>
        </p:spPr>
        <p:txBody>
          <a:bodyPr/>
          <a:lstStyle/>
          <a:p>
            <a:r>
              <a:rPr lang="en-CA" dirty="0"/>
              <a:t>We tell the target system to configure itself</a:t>
            </a:r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2764" y="2102460"/>
            <a:ext cx="3941504" cy="2063262"/>
          </a:xfrm>
        </p:spPr>
        <p:txBody>
          <a:bodyPr/>
          <a:lstStyle/>
          <a:p>
            <a:r>
              <a:rPr lang="en-CA" dirty="0"/>
              <a:t>We initiate each change on each system</a:t>
            </a:r>
          </a:p>
          <a:p>
            <a:r>
              <a:rPr lang="en-CA" dirty="0"/>
              <a:t>Still a manual process</a:t>
            </a:r>
          </a:p>
          <a:p>
            <a:r>
              <a:rPr lang="en-CA" dirty="0"/>
              <a:t>Can be done right out of the box with windows</a:t>
            </a:r>
          </a:p>
          <a:p>
            <a:endParaRPr lang="en-CA" dirty="0"/>
          </a:p>
        </p:txBody>
      </p:sp>
      <p:sp>
        <p:nvSpPr>
          <p:cNvPr id="3" name="Text Placeholder 2" descr="Subtitle 2">
            <a:extLst>
              <a:ext uri="{FF2B5EF4-FFF2-40B4-BE49-F238E27FC236}">
                <a16:creationId xmlns:a16="http://schemas.microsoft.com/office/drawing/2014/main" id="{5A373BD8-E9C3-4561-BDD1-D81D3CC4A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48382" y="856795"/>
            <a:ext cx="3941504" cy="390525"/>
          </a:xfrm>
        </p:spPr>
        <p:txBody>
          <a:bodyPr/>
          <a:lstStyle/>
          <a:p>
            <a:r>
              <a:rPr lang="en-CA" dirty="0"/>
              <a:t>Pull</a:t>
            </a:r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BA403272-0689-4536-9DFC-4E0780F6DA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48382" y="1345733"/>
            <a:ext cx="4386317" cy="525005"/>
          </a:xfrm>
        </p:spPr>
        <p:txBody>
          <a:bodyPr/>
          <a:lstStyle/>
          <a:p>
            <a:r>
              <a:rPr lang="en-CA" dirty="0"/>
              <a:t>The target system checks into a pull server</a:t>
            </a:r>
          </a:p>
        </p:txBody>
      </p:sp>
      <p:sp>
        <p:nvSpPr>
          <p:cNvPr id="8" name="Text Placeholder 7" descr="Bulletpoints 2">
            <a:extLst>
              <a:ext uri="{FF2B5EF4-FFF2-40B4-BE49-F238E27FC236}">
                <a16:creationId xmlns:a16="http://schemas.microsoft.com/office/drawing/2014/main" id="{445D4A87-E960-4751-9CE0-DFB27D28CC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48382" y="2102458"/>
            <a:ext cx="4129895" cy="2063263"/>
          </a:xfrm>
        </p:spPr>
        <p:txBody>
          <a:bodyPr/>
          <a:lstStyle/>
          <a:p>
            <a:r>
              <a:rPr lang="en-CA" dirty="0"/>
              <a:t>We set up a pull server to manage definitions and modules</a:t>
            </a:r>
          </a:p>
          <a:p>
            <a:r>
              <a:rPr lang="en-CA" dirty="0"/>
              <a:t>Automated process, we need only update the definition in one place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815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714F-B06E-47F8-A35E-C2276FD6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Lets dive in</a:t>
            </a:r>
          </a:p>
        </p:txBody>
      </p:sp>
    </p:spTree>
    <p:extLst>
      <p:ext uri="{BB962C8B-B14F-4D97-AF65-F5344CB8AC3E}">
        <p14:creationId xmlns:p14="http://schemas.microsoft.com/office/powerpoint/2010/main" val="76165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F71-6F32-4042-858E-E14B6BE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Brandon Leach</a:t>
            </a:r>
            <a:br>
              <a:rPr lang="en-CA" dirty="0"/>
            </a:br>
            <a:r>
              <a:rPr lang="en-CA" dirty="0"/>
              <a:t>He/Him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2344-CDF4-411F-9A64-67A7D654A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4203225" cy="1068958"/>
          </a:xfrm>
        </p:spPr>
        <p:txBody>
          <a:bodyPr/>
          <a:lstStyle/>
          <a:p>
            <a:r>
              <a:rPr lang="en-US" dirty="0"/>
              <a:t>@SQLServerNerd</a:t>
            </a:r>
          </a:p>
          <a:p>
            <a:r>
              <a:rPr lang="en-US" dirty="0"/>
              <a:t>Brandon@sqlservernerd.com</a:t>
            </a:r>
          </a:p>
        </p:txBody>
      </p:sp>
    </p:spTree>
    <p:extLst>
      <p:ext uri="{BB962C8B-B14F-4D97-AF65-F5344CB8AC3E}">
        <p14:creationId xmlns:p14="http://schemas.microsoft.com/office/powerpoint/2010/main" val="338023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9CF5-D7FE-43AA-B0E2-34186B0C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Palette</a:t>
            </a:r>
          </a:p>
        </p:txBody>
      </p:sp>
    </p:spTree>
    <p:extLst>
      <p:ext uri="{BB962C8B-B14F-4D97-AF65-F5344CB8AC3E}">
        <p14:creationId xmlns:p14="http://schemas.microsoft.com/office/powerpoint/2010/main" val="350276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A8A-D37A-46F3-807F-51E0F7F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Font Colors</a:t>
            </a:r>
          </a:p>
        </p:txBody>
      </p:sp>
    </p:spTree>
    <p:extLst>
      <p:ext uri="{BB962C8B-B14F-4D97-AF65-F5344CB8AC3E}">
        <p14:creationId xmlns:p14="http://schemas.microsoft.com/office/powerpoint/2010/main" val="33636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82042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ocial Media Icon Reference Slide">
            <a:extLst>
              <a:ext uri="{FF2B5EF4-FFF2-40B4-BE49-F238E27FC236}">
                <a16:creationId xmlns:a16="http://schemas.microsoft.com/office/drawing/2014/main" id="{F531AEB4-2BF0-E14A-BE61-270A53AEF7E7}"/>
              </a:ext>
            </a:extLst>
          </p:cNvPr>
          <p:cNvSpPr txBox="1">
            <a:spLocks/>
          </p:cNvSpPr>
          <p:nvPr/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Social Media Icons - Reference Slide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C0646-DE41-4C01-9BB6-1D22C1A15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34123"/>
            <a:ext cx="7886700" cy="53412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Social Media Icons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F2A3B1-F4E4-3242-803B-183428922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8" y="1174173"/>
            <a:ext cx="342900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4EA4DF-0110-2B40-86B1-1330DFDA3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" y="1665691"/>
            <a:ext cx="34290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C6F44D-BD0E-A34A-873F-02A8A6C5A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8" y="2157209"/>
            <a:ext cx="34290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B80F35-5E65-194E-A1DD-7C696D1D1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68" y="2643392"/>
            <a:ext cx="3429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072E9-AC9D-8B45-B444-73524534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222" y="1174173"/>
            <a:ext cx="342900" cy="342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510DF4-C305-C140-A676-AC638513D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5222" y="1662366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5A8B70-B8A2-E14A-8AD2-8D6B681B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222" y="2150559"/>
            <a:ext cx="342900" cy="34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3ADE-10C1-4670-9E0D-32DA0250E7FE}"/>
              </a:ext>
            </a:extLst>
          </p:cNvPr>
          <p:cNvSpPr txBox="1"/>
          <p:nvPr/>
        </p:nvSpPr>
        <p:spPr>
          <a:xfrm>
            <a:off x="3647312" y="1047300"/>
            <a:ext cx="4835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Copy and paste the appropriate icon next to your Social Media handle on both the Speaker Profile slide and the Thank You slide.</a:t>
            </a:r>
          </a:p>
        </p:txBody>
      </p:sp>
    </p:spTree>
    <p:extLst>
      <p:ext uri="{BB962C8B-B14F-4D97-AF65-F5344CB8AC3E}">
        <p14:creationId xmlns:p14="http://schemas.microsoft.com/office/powerpoint/2010/main" val="202467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16681-8BAA-4886-AAAF-02A736F7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125EC-8429-4F09-BDB3-44788B49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4038" y="-572527"/>
            <a:ext cx="3002056" cy="57252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3</a:t>
            </a:r>
          </a:p>
        </p:txBody>
      </p:sp>
    </p:spTree>
    <p:extLst>
      <p:ext uri="{BB962C8B-B14F-4D97-AF65-F5344CB8AC3E}">
        <p14:creationId xmlns:p14="http://schemas.microsoft.com/office/powerpoint/2010/main" val="68249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9B2B-3CF7-4524-BECD-C0EF9B2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One Point</a:t>
            </a:r>
          </a:p>
        </p:txBody>
      </p:sp>
      <p:sp>
        <p:nvSpPr>
          <p:cNvPr id="4" name="Text Placeholder 3" descr="Subtitle">
            <a:extLst>
              <a:ext uri="{FF2B5EF4-FFF2-40B4-BE49-F238E27FC236}">
                <a16:creationId xmlns:a16="http://schemas.microsoft.com/office/drawing/2014/main" id="{6A5E11B5-A282-4859-909B-D71ABD48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Body Copy">
            <a:extLst>
              <a:ext uri="{FF2B5EF4-FFF2-40B4-BE49-F238E27FC236}">
                <a16:creationId xmlns:a16="http://schemas.microsoft.com/office/drawing/2014/main" id="{608DBA2E-E9B1-4B69-825A-71148BAE9C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ullets">
            <a:extLst>
              <a:ext uri="{FF2B5EF4-FFF2-40B4-BE49-F238E27FC236}">
                <a16:creationId xmlns:a16="http://schemas.microsoft.com/office/drawing/2014/main" id="{C91686E2-DBAC-4BC7-A5B7-A61D3C5601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39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Two Points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Subtitle 2">
            <a:extLst>
              <a:ext uri="{FF2B5EF4-FFF2-40B4-BE49-F238E27FC236}">
                <a16:creationId xmlns:a16="http://schemas.microsoft.com/office/drawing/2014/main" id="{5A373BD8-E9C3-4561-BDD1-D81D3CC4A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BA403272-0689-4536-9DFC-4E0780F6DA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ulletpoints 2">
            <a:extLst>
              <a:ext uri="{FF2B5EF4-FFF2-40B4-BE49-F238E27FC236}">
                <a16:creationId xmlns:a16="http://schemas.microsoft.com/office/drawing/2014/main" id="{445D4A87-E960-4751-9CE0-DFB27D28CC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010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C24-9AC7-417A-A3AA-562A62F2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Three Points</a:t>
            </a:r>
          </a:p>
        </p:txBody>
      </p:sp>
      <p:sp>
        <p:nvSpPr>
          <p:cNvPr id="3" name="Text Placeholder 2" descr="Subtitle">
            <a:extLst>
              <a:ext uri="{FF2B5EF4-FFF2-40B4-BE49-F238E27FC236}">
                <a16:creationId xmlns:a16="http://schemas.microsoft.com/office/drawing/2014/main" id="{9FCCA17C-BECD-4ADE-BD07-CF93C2943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 descr="Body Copy">
            <a:extLst>
              <a:ext uri="{FF2B5EF4-FFF2-40B4-BE49-F238E27FC236}">
                <a16:creationId xmlns:a16="http://schemas.microsoft.com/office/drawing/2014/main" id="{491C3C11-2C47-4AFB-877B-698E81B9E7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Text Placeholder 8" descr="Bulletpoints">
            <a:extLst>
              <a:ext uri="{FF2B5EF4-FFF2-40B4-BE49-F238E27FC236}">
                <a16:creationId xmlns:a16="http://schemas.microsoft.com/office/drawing/2014/main" id="{355AF0A9-0999-442F-8B92-1B3C0B524D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Subtitle 2">
            <a:extLst>
              <a:ext uri="{FF2B5EF4-FFF2-40B4-BE49-F238E27FC236}">
                <a16:creationId xmlns:a16="http://schemas.microsoft.com/office/drawing/2014/main" id="{F6CFE3B6-7807-47DB-848C-4693B66356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C4B456E1-0E72-4FF4-AD5D-AE9B0D64A0A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Text Placeholder 9" descr="Bulletpoints 2">
            <a:extLst>
              <a:ext uri="{FF2B5EF4-FFF2-40B4-BE49-F238E27FC236}">
                <a16:creationId xmlns:a16="http://schemas.microsoft.com/office/drawing/2014/main" id="{D7598E47-FA6E-41EA-BE62-F2B14E54485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Subtitle 3">
            <a:extLst>
              <a:ext uri="{FF2B5EF4-FFF2-40B4-BE49-F238E27FC236}">
                <a16:creationId xmlns:a16="http://schemas.microsoft.com/office/drawing/2014/main" id="{1482DA34-88F4-4C4F-A41A-76FF2E9112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ody Copy 3">
            <a:extLst>
              <a:ext uri="{FF2B5EF4-FFF2-40B4-BE49-F238E27FC236}">
                <a16:creationId xmlns:a16="http://schemas.microsoft.com/office/drawing/2014/main" id="{54DCB44D-DE39-4692-8F00-FB6802A5715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 descr="Bulletpoints 3">
            <a:extLst>
              <a:ext uri="{FF2B5EF4-FFF2-40B4-BE49-F238E27FC236}">
                <a16:creationId xmlns:a16="http://schemas.microsoft.com/office/drawing/2014/main" id="{8D456F1F-BE8E-4B08-8415-E1AAA8C6E8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848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0DAD-4A9C-4BC1-A2BC-8BCC0DF1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Developer Software Code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9F0F-25B4-44C6-88F8-87B29E791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Use this layout to show software code.</a:t>
            </a:r>
          </a:p>
          <a:p>
            <a:pPr lvl="0"/>
            <a:r>
              <a:rPr lang="en-US" dirty="0"/>
              <a:t>The font is Consolas, a monospace font.</a:t>
            </a:r>
          </a:p>
          <a:p>
            <a:pPr lvl="0"/>
            <a:r>
              <a:rPr lang="en-US" dirty="0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357477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5FDA-BFB6-A647-9C81-EEDF4F6A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 descr="Table">
            <a:extLst>
              <a:ext uri="{FF2B5EF4-FFF2-40B4-BE49-F238E27FC236}">
                <a16:creationId xmlns:a16="http://schemas.microsoft.com/office/drawing/2014/main" id="{7F4F88C8-5675-7740-A279-905E00E2CF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Segoe UI Light" charset="0"/>
                <a:cs typeface="Segoe UI Semibold" panose="020B0502040204020203" pitchFamily="34" charset="0"/>
              </a:defRPr>
            </a:lvl1pPr>
          </a:lstStyle>
          <a:p>
            <a:pPr algn="l"/>
            <a:r>
              <a:rPr lang="en-CA" sz="3600" dirty="0"/>
              <a:t>Table Style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CA20D5-1084-2C4F-83F6-EA34091F23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76173"/>
              </p:ext>
            </p:extLst>
          </p:nvPr>
        </p:nvGraphicFramePr>
        <p:xfrm>
          <a:off x="377039" y="940388"/>
          <a:ext cx="8359617" cy="3072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539">
                  <a:extLst>
                    <a:ext uri="{9D8B030D-6E8A-4147-A177-3AD203B41FA5}">
                      <a16:colId xmlns:a16="http://schemas.microsoft.com/office/drawing/2014/main" val="3310045158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558346684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471058550"/>
                    </a:ext>
                  </a:extLst>
                </a:gridCol>
              </a:tblGrid>
              <a:tr h="745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ea typeface="+mn-ea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27163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70832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79037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64148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86461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9750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1C1BBC-C665-4A9A-82DB-BB73D4AD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8280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A52-0EEE-46FA-87DC-3AA7196CDF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96738" cy="40275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83076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emo Title No Photo">
            <a:extLst>
              <a:ext uri="{FF2B5EF4-FFF2-40B4-BE49-F238E27FC236}">
                <a16:creationId xmlns:a16="http://schemas.microsoft.com/office/drawing/2014/main" id="{1CB52C5B-C58D-4D78-9E9F-2440831C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9305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">
            <a:extLst>
              <a:ext uri="{FF2B5EF4-FFF2-40B4-BE49-F238E27FC236}">
                <a16:creationId xmlns:a16="http://schemas.microsoft.com/office/drawing/2014/main" id="{74C4932F-2184-441F-AB7A-F5DA2A8F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62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0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 No Photo">
            <a:extLst>
              <a:ext uri="{FF2B5EF4-FFF2-40B4-BE49-F238E27FC236}">
                <a16:creationId xmlns:a16="http://schemas.microsoft.com/office/drawing/2014/main" id="{2E2FA21B-CEA6-482F-B69A-027B4E5A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933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">
            <a:extLst>
              <a:ext uri="{FF2B5EF4-FFF2-40B4-BE49-F238E27FC236}">
                <a16:creationId xmlns:a16="http://schemas.microsoft.com/office/drawing/2014/main" id="{515A6877-5D3A-4508-94FD-4AB15427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81018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 No Photo">
            <a:extLst>
              <a:ext uri="{FF2B5EF4-FFF2-40B4-BE49-F238E27FC236}">
                <a16:creationId xmlns:a16="http://schemas.microsoft.com/office/drawing/2014/main" id="{55D06C87-1034-4B2D-A67A-5543915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78763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659-72B0-49AC-876B-38099C1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898057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ase Study No Photo">
            <a:extLst>
              <a:ext uri="{FF2B5EF4-FFF2-40B4-BE49-F238E27FC236}">
                <a16:creationId xmlns:a16="http://schemas.microsoft.com/office/drawing/2014/main" id="{EBF72FA5-E29A-45FD-B561-B948E9B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618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D1C97E9-A5E1-474F-9775-AE84878C92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4652" y="3584701"/>
            <a:ext cx="1443037" cy="14430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Brandon Leach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9EA647-B24C-4A89-83D1-23F6278BE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He/Him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Vice President in </a:t>
            </a:r>
            <a:r>
              <a:rPr lang="en-CA" dirty="0" err="1"/>
              <a:t>DBOps</a:t>
            </a:r>
            <a:endParaRPr lang="en-CA" dirty="0"/>
          </a:p>
          <a:p>
            <a:r>
              <a:rPr lang="en-CA" dirty="0"/>
              <a:t>Financial Company 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2241" y="2141663"/>
            <a:ext cx="4137421" cy="1443038"/>
          </a:xfrm>
        </p:spPr>
        <p:txBody>
          <a:bodyPr/>
          <a:lstStyle/>
          <a:p>
            <a:r>
              <a:rPr lang="en-CA" dirty="0"/>
              <a:t>/</a:t>
            </a:r>
            <a:r>
              <a:rPr lang="en-CA" dirty="0" err="1"/>
              <a:t>SQLServerNerd</a:t>
            </a:r>
            <a:endParaRPr lang="en-CA" dirty="0"/>
          </a:p>
          <a:p>
            <a:pPr lvl="0"/>
            <a:r>
              <a:rPr lang="en-US" dirty="0"/>
              <a:t>@SQLServerNerd</a:t>
            </a:r>
          </a:p>
          <a:p>
            <a:pPr lvl="0"/>
            <a:r>
              <a:rPr lang="en-US" dirty="0"/>
              <a:t>Brandon@sqlservernerd.com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Microsoft Data Platform MVP with over 15 years experience in 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Focus on automating large scale environments measured in petabytes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AF25C-371B-4ED2-9A95-FD72B8780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72" y="2154154"/>
            <a:ext cx="342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93" y="2628567"/>
            <a:ext cx="342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3B9CA-C59E-439E-BC00-858978BD2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93" y="31029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78E-FC66-4FF4-B58F-5036C4B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C14-39F7-421A-BDE9-B3DB2256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Infrastructure as Code (</a:t>
            </a:r>
            <a:r>
              <a:rPr lang="en-CA" dirty="0" err="1"/>
              <a:t>IaC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solidFill>
                  <a:schemeClr val="bg2"/>
                </a:solidFill>
              </a:rPr>
              <a:t>Problems Solved</a:t>
            </a:r>
          </a:p>
          <a:p>
            <a:pPr lvl="2"/>
            <a:r>
              <a:rPr lang="en-CA" dirty="0">
                <a:solidFill>
                  <a:schemeClr val="bg2"/>
                </a:solidFill>
              </a:rPr>
              <a:t>Core Principals</a:t>
            </a:r>
          </a:p>
          <a:p>
            <a:pPr lvl="2"/>
            <a:r>
              <a:rPr lang="en-CA" dirty="0">
                <a:solidFill>
                  <a:schemeClr val="bg2"/>
                </a:solidFill>
              </a:rPr>
              <a:t>Infrastructure Automation Models</a:t>
            </a:r>
          </a:p>
          <a:p>
            <a:r>
              <a:rPr lang="en-CA" dirty="0" err="1"/>
              <a:t>Powershell</a:t>
            </a:r>
            <a:r>
              <a:rPr lang="en-CA" dirty="0"/>
              <a:t> DSC</a:t>
            </a:r>
          </a:p>
          <a:p>
            <a:pPr lvl="2"/>
            <a:r>
              <a:rPr lang="en-CA" dirty="0">
                <a:solidFill>
                  <a:schemeClr val="bg2"/>
                </a:solidFill>
              </a:rPr>
              <a:t>Overview</a:t>
            </a:r>
          </a:p>
          <a:p>
            <a:pPr lvl="2"/>
            <a:r>
              <a:rPr lang="en-CA" dirty="0">
                <a:solidFill>
                  <a:schemeClr val="bg2"/>
                </a:solidFill>
              </a:rPr>
              <a:t>Local Configuration Manager (LCM)</a:t>
            </a:r>
          </a:p>
          <a:p>
            <a:pPr lvl="2"/>
            <a:r>
              <a:rPr lang="en-CA" dirty="0">
                <a:solidFill>
                  <a:schemeClr val="bg2"/>
                </a:solidFill>
              </a:rPr>
              <a:t>Configuration Definitions and Resources</a:t>
            </a:r>
          </a:p>
          <a:p>
            <a:pPr lvl="2"/>
            <a:r>
              <a:rPr lang="en-CA" dirty="0">
                <a:solidFill>
                  <a:schemeClr val="bg2"/>
                </a:solidFill>
              </a:rPr>
              <a:t>Pull Servers</a:t>
            </a:r>
          </a:p>
          <a:p>
            <a:pPr lvl="2"/>
            <a:r>
              <a:rPr lang="en-CA" dirty="0">
                <a:solidFill>
                  <a:schemeClr val="bg2"/>
                </a:solidFill>
              </a:rPr>
              <a:t>Setting up an availability group with DSC</a:t>
            </a:r>
          </a:p>
        </p:txBody>
      </p:sp>
    </p:spTree>
    <p:extLst>
      <p:ext uri="{BB962C8B-B14F-4D97-AF65-F5344CB8AC3E}">
        <p14:creationId xmlns:p14="http://schemas.microsoft.com/office/powerpoint/2010/main" val="8068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370B5-9E19-4260-BA51-45BCAB906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Infrastructure as Code (</a:t>
            </a:r>
            <a:r>
              <a:rPr lang="en-CA" dirty="0" err="1"/>
              <a:t>IaC</a:t>
            </a:r>
            <a:r>
              <a:rPr lang="en-CA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2D550-C5AA-46BF-B418-CA14B63EB5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98925" y="-639762"/>
            <a:ext cx="3140550" cy="47839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2</a:t>
            </a:r>
          </a:p>
        </p:txBody>
      </p:sp>
    </p:spTree>
    <p:extLst>
      <p:ext uri="{BB962C8B-B14F-4D97-AF65-F5344CB8AC3E}">
        <p14:creationId xmlns:p14="http://schemas.microsoft.com/office/powerpoint/2010/main" val="320495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" y="437936"/>
            <a:ext cx="8792308" cy="614029"/>
          </a:xfrm>
        </p:spPr>
        <p:txBody>
          <a:bodyPr/>
          <a:lstStyle/>
          <a:p>
            <a:r>
              <a:rPr lang="en-CA" dirty="0"/>
              <a:t>Why Automate Builds and Configurations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007" y="1051965"/>
            <a:ext cx="3949862" cy="390525"/>
          </a:xfrm>
        </p:spPr>
        <p:txBody>
          <a:bodyPr/>
          <a:lstStyle/>
          <a:p>
            <a:r>
              <a:rPr lang="en-CA" dirty="0"/>
              <a:t>Builds</a:t>
            </a:r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4007" y="1540902"/>
            <a:ext cx="3949862" cy="937793"/>
          </a:xfrm>
        </p:spPr>
        <p:txBody>
          <a:bodyPr/>
          <a:lstStyle/>
          <a:p>
            <a:r>
              <a:rPr lang="en-CA" dirty="0"/>
              <a:t>Manual builds = mistakes</a:t>
            </a:r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4007" y="2066001"/>
            <a:ext cx="3949862" cy="1268371"/>
          </a:xfrm>
        </p:spPr>
        <p:txBody>
          <a:bodyPr/>
          <a:lstStyle/>
          <a:p>
            <a:r>
              <a:rPr lang="en-CA" dirty="0"/>
              <a:t>Documentation may not be up to date</a:t>
            </a:r>
          </a:p>
          <a:p>
            <a:r>
              <a:rPr lang="en-CA" dirty="0"/>
              <a:t>Steps missed due to human error even when documentation is up to date</a:t>
            </a:r>
          </a:p>
        </p:txBody>
      </p:sp>
      <p:sp>
        <p:nvSpPr>
          <p:cNvPr id="3" name="Text Placeholder 2" descr="Subtitle 2">
            <a:extLst>
              <a:ext uri="{FF2B5EF4-FFF2-40B4-BE49-F238E27FC236}">
                <a16:creationId xmlns:a16="http://schemas.microsoft.com/office/drawing/2014/main" id="{5A373BD8-E9C3-4561-BDD1-D81D3CC4A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9625" y="1052058"/>
            <a:ext cx="3949862" cy="390525"/>
          </a:xfrm>
        </p:spPr>
        <p:txBody>
          <a:bodyPr/>
          <a:lstStyle/>
          <a:p>
            <a:r>
              <a:rPr lang="en-CA" dirty="0"/>
              <a:t>Configurations</a:t>
            </a:r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BA403272-0689-4536-9DFC-4E0780F6DA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39625" y="1540996"/>
            <a:ext cx="3949862" cy="937700"/>
          </a:xfrm>
        </p:spPr>
        <p:txBody>
          <a:bodyPr/>
          <a:lstStyle/>
          <a:p>
            <a:r>
              <a:rPr lang="en-CA" dirty="0"/>
              <a:t>Drift creates problems</a:t>
            </a:r>
          </a:p>
        </p:txBody>
      </p:sp>
      <p:sp>
        <p:nvSpPr>
          <p:cNvPr id="8" name="Text Placeholder 7" descr="Bulletpoints 2">
            <a:extLst>
              <a:ext uri="{FF2B5EF4-FFF2-40B4-BE49-F238E27FC236}">
                <a16:creationId xmlns:a16="http://schemas.microsoft.com/office/drawing/2014/main" id="{445D4A87-E960-4751-9CE0-DFB27D28CC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39625" y="2066001"/>
            <a:ext cx="3949862" cy="1268371"/>
          </a:xfrm>
        </p:spPr>
        <p:txBody>
          <a:bodyPr/>
          <a:lstStyle/>
          <a:p>
            <a:r>
              <a:rPr lang="en-CA" dirty="0"/>
              <a:t>Changes made with out proper tracking can create incidents</a:t>
            </a:r>
          </a:p>
          <a:p>
            <a:r>
              <a:rPr lang="en-CA" dirty="0"/>
              <a:t>Customization lost when the server is lost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76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9B2B-3CF7-4524-BECD-C0EF9B2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IaC</a:t>
            </a:r>
            <a:r>
              <a:rPr lang="en-CA" dirty="0"/>
              <a:t> Core Principals</a:t>
            </a:r>
          </a:p>
        </p:txBody>
      </p:sp>
      <p:sp>
        <p:nvSpPr>
          <p:cNvPr id="3" name="Text Placeholder 2" descr="Body Copy">
            <a:extLst>
              <a:ext uri="{FF2B5EF4-FFF2-40B4-BE49-F238E27FC236}">
                <a16:creationId xmlns:a16="http://schemas.microsoft.com/office/drawing/2014/main" id="{608DBA2E-E9B1-4B69-825A-71148BAE9C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2746" y="914400"/>
            <a:ext cx="8481212" cy="35012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 and management of infrastructure should be automated wherever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should break infrastructure down into small independent modular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Convergence: our services should be responsible for managing their own state and should bring themselves in line with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Declaration/abstraction: we specify what we want, not how its done whenever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54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7CD2-826E-43C6-AB1F-D0652AE4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IaC</a:t>
            </a:r>
            <a:r>
              <a:rPr lang="en-US" dirty="0"/>
              <a:t> Life Cycle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5183BD-82CD-4B7F-9FC4-BAD456356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502367"/>
              </p:ext>
            </p:extLst>
          </p:nvPr>
        </p:nvGraphicFramePr>
        <p:xfrm>
          <a:off x="2477477" y="919104"/>
          <a:ext cx="4595446" cy="3126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377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B72F81-0575-463A-82A3-B988D742353D}">
  <ds:schemaRefs>
    <ds:schemaRef ds:uri="http://schemas.microsoft.com/office/2006/documentManagement/types"/>
    <ds:schemaRef ds:uri="d10e2f95-430a-4dd6-ae0c-dc822f427a88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d20358f7-2922-4755-8013-d9d9a0b41fb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10836</TotalTime>
  <Words>647</Words>
  <Application>Microsoft Office PowerPoint</Application>
  <PresentationFormat>On-screen Show (16:9)</PresentationFormat>
  <Paragraphs>130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Gotham SSm A</vt:lpstr>
      <vt:lpstr>inherit</vt:lpstr>
      <vt:lpstr>Segoe UI</vt:lpstr>
      <vt:lpstr>Segoe UI Light</vt:lpstr>
      <vt:lpstr>Segoe UI Semibold</vt:lpstr>
      <vt:lpstr>Segoe UI Semilight</vt:lpstr>
      <vt:lpstr>PASS Speaker Template_16x9</vt:lpstr>
      <vt:lpstr>SQL Server Configuration And Deployment </vt:lpstr>
      <vt:lpstr>Explore PASS</vt:lpstr>
      <vt:lpstr>PowerPoint Presentation</vt:lpstr>
      <vt:lpstr>Brandon Leach</vt:lpstr>
      <vt:lpstr>Agenda</vt:lpstr>
      <vt:lpstr>Section Title 2</vt:lpstr>
      <vt:lpstr>Why Automate Builds and Configurations</vt:lpstr>
      <vt:lpstr>IaC Core Principals</vt:lpstr>
      <vt:lpstr>IaC Life Cycle</vt:lpstr>
      <vt:lpstr>Infrastructure Automation Models</vt:lpstr>
      <vt:lpstr>Section Title 1</vt:lpstr>
      <vt:lpstr>Powershell DSC Overview</vt:lpstr>
      <vt:lpstr>Local Configuration Manager</vt:lpstr>
      <vt:lpstr>DSC Resources</vt:lpstr>
      <vt:lpstr>Push vs Pull models</vt:lpstr>
      <vt:lpstr>Lets dive in</vt:lpstr>
      <vt:lpstr>Brandon Leach He/Him</vt:lpstr>
      <vt:lpstr>Palette</vt:lpstr>
      <vt:lpstr>Font Colors</vt:lpstr>
      <vt:lpstr>Social Media Icons</vt:lpstr>
      <vt:lpstr>Section Title 3</vt:lpstr>
      <vt:lpstr>Section Slide One Point</vt:lpstr>
      <vt:lpstr>Section Slide Two Points</vt:lpstr>
      <vt:lpstr>Section Slide Three Points</vt:lpstr>
      <vt:lpstr>Slide for Developer Software Code</vt:lpstr>
      <vt:lpstr>Table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Brandon Leach</cp:lastModifiedBy>
  <cp:revision>29</cp:revision>
  <dcterms:created xsi:type="dcterms:W3CDTF">2013-07-12T18:23:55Z</dcterms:created>
  <dcterms:modified xsi:type="dcterms:W3CDTF">2020-10-27T04:05:21Z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