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7" r:id="rId2"/>
    <p:sldId id="348" r:id="rId3"/>
    <p:sldId id="346" r:id="rId4"/>
    <p:sldId id="309" r:id="rId5"/>
    <p:sldId id="347" r:id="rId6"/>
    <p:sldId id="349" r:id="rId7"/>
    <p:sldId id="304" r:id="rId8"/>
    <p:sldId id="30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337"/>
            <p14:sldId id="348"/>
            <p14:sldId id="346"/>
            <p14:sldId id="309"/>
            <p14:sldId id="347"/>
            <p14:sldId id="349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1F5"/>
    <a:srgbClr val="05F170"/>
    <a:srgbClr val="E8F0F0"/>
    <a:srgbClr val="DAF5FE"/>
    <a:srgbClr val="E8F5FC"/>
    <a:srgbClr val="20254C"/>
    <a:srgbClr val="252B59"/>
    <a:srgbClr val="05A37D"/>
    <a:srgbClr val="06D4A3"/>
    <a:srgbClr val="92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7586" autoAdjust="0"/>
  </p:normalViewPr>
  <p:slideViewPr>
    <p:cSldViewPr snapToGrid="0">
      <p:cViewPr varScale="1">
        <p:scale>
          <a:sx n="91" d="100"/>
          <a:sy n="91" d="100"/>
        </p:scale>
        <p:origin x="-78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14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/>
          <a:stretch/>
        </p:blipFill>
        <p:spPr>
          <a:xfrm flipH="1">
            <a:off x="-1" y="0"/>
            <a:ext cx="865857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92" y="436616"/>
            <a:ext cx="4985222" cy="143837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 txBox="1">
            <a:spLocks/>
          </p:cNvSpPr>
          <p:nvPr userDrawn="1"/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/>
          <a:stretch/>
        </p:blipFill>
        <p:spPr>
          <a:xfrm flipH="1">
            <a:off x="-1" y="0"/>
            <a:ext cx="8658570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PASS_14_Template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6084" y="4776523"/>
            <a:ext cx="0" cy="378627"/>
          </a:xfrm>
          <a:prstGeom prst="line">
            <a:avLst/>
          </a:prstGeom>
          <a:ln w="3175" cmpd="sng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ecurity/permissions-database-engine?view=sql-server-ver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 txBox="1">
            <a:spLocks/>
          </p:cNvSpPr>
          <p:nvPr/>
        </p:nvSpPr>
        <p:spPr>
          <a:xfrm>
            <a:off x="5299953" y="2838331"/>
            <a:ext cx="3563010" cy="13033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rgbClr val="1D9C48"/>
                </a:solidFill>
              </a:rPr>
              <a:t>@sqlstudent144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rgbClr val="1D9C48"/>
                </a:solidFill>
              </a:rPr>
              <a:t>sqlstudent144@gmail.com</a:t>
            </a:r>
            <a:endParaRPr lang="en-US" sz="1800" dirty="0">
              <a:solidFill>
                <a:srgbClr val="1D9C48"/>
              </a:solidFill>
            </a:endParaRPr>
          </a:p>
          <a:p>
            <a:pPr algn="r">
              <a:spcBef>
                <a:spcPts val="0"/>
              </a:spcBef>
              <a:buClr>
                <a:schemeClr val="accent5"/>
              </a:buClr>
            </a:pPr>
            <a:r>
              <a:rPr lang="en-US" sz="2000" dirty="0">
                <a:solidFill>
                  <a:srgbClr val="1D9C48"/>
                </a:solidFill>
              </a:rPr>
              <a:t>www.sqlstudies.com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708895" y="2466613"/>
            <a:ext cx="4154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en-US" sz="2400" dirty="0">
                <a:solidFill>
                  <a:schemeClr val="accent1"/>
                </a:solidFill>
              </a:rPr>
              <a:t>Kenneth Fisher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72861" y="351686"/>
            <a:ext cx="6190102" cy="2114927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Watch Ken solve security headaches in SQL Server</a:t>
            </a:r>
            <a:endParaRPr lang="en-US" sz="4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40" y="3936406"/>
            <a:ext cx="22891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8904" y="491099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0850" y="1556657"/>
            <a:ext cx="8242300" cy="2871988"/>
          </a:xfrm>
        </p:spPr>
        <p:txBody>
          <a:bodyPr/>
          <a:lstStyle/>
          <a:p>
            <a:r>
              <a:rPr lang="en-US" dirty="0" smtClean="0"/>
              <a:t>This session is not intended as a lesson on SQL Server security. It is a practical demonstration on how to deal with questions DBAs (or at least me) commonly get asked.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1230FA4-7A41-4637-9B4A-C1D200AB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Setting expectations: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F1E5BB-E54A-464C-9544-DA7F96ABD5B7}"/>
              </a:ext>
            </a:extLst>
          </p:cNvPr>
          <p:cNvSpPr/>
          <p:nvPr/>
        </p:nvSpPr>
        <p:spPr>
          <a:xfrm>
            <a:off x="457200" y="860908"/>
            <a:ext cx="78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 smtClean="0">
                <a:solidFill>
                  <a:schemeClr val="accent1"/>
                </a:solidFill>
              </a:rPr>
              <a:t>Goals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8904" y="491099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0850" y="1556657"/>
            <a:ext cx="8242300" cy="28719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>
                <a:hlinkClick r:id="rId2"/>
              </a:rPr>
              <a:t>permissions</a:t>
            </a:r>
            <a:r>
              <a:rPr lang="en-US" dirty="0"/>
              <a:t> are needed for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SSIS/SSRS/SSAS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cloud. Most of what we are covering should work depending on where you are but some won’t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Active Directory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1230FA4-7A41-4637-9B4A-C1D200AB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F1E5BB-E54A-464C-9544-DA7F96ABD5B7}"/>
              </a:ext>
            </a:extLst>
          </p:cNvPr>
          <p:cNvSpPr/>
          <p:nvPr/>
        </p:nvSpPr>
        <p:spPr>
          <a:xfrm>
            <a:off x="457200" y="860908"/>
            <a:ext cx="78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accent1"/>
                </a:solidFill>
              </a:rPr>
              <a:t>What are we NOT covering?</a:t>
            </a:r>
          </a:p>
        </p:txBody>
      </p:sp>
    </p:spTree>
    <p:extLst>
      <p:ext uri="{BB962C8B-B14F-4D97-AF65-F5344CB8AC3E}">
        <p14:creationId xmlns:p14="http://schemas.microsoft.com/office/powerpoint/2010/main" val="10925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Setting expectations: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8904" y="491099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0850" y="1654630"/>
            <a:ext cx="8242300" cy="2774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Copying Logins/Users &amp; Scripting out permissions.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permissions do I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permissions do you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did </a:t>
            </a:r>
            <a:r>
              <a:rPr lang="en-US" dirty="0" smtClean="0"/>
              <a:t>you get </a:t>
            </a:r>
            <a:r>
              <a:rPr lang="en-US" dirty="0"/>
              <a:t>them? (somewhat)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one persons permissions to another person.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09365F-6DCB-41E7-971E-A3CAE3BDA257}"/>
              </a:ext>
            </a:extLst>
          </p:cNvPr>
          <p:cNvSpPr/>
          <p:nvPr/>
        </p:nvSpPr>
        <p:spPr>
          <a:xfrm>
            <a:off x="457200" y="860908"/>
            <a:ext cx="78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accent1"/>
                </a:solidFill>
              </a:rPr>
              <a:t>What are we covering?</a:t>
            </a:r>
          </a:p>
        </p:txBody>
      </p:sp>
    </p:spTree>
    <p:extLst>
      <p:ext uri="{BB962C8B-B14F-4D97-AF65-F5344CB8AC3E}">
        <p14:creationId xmlns:p14="http://schemas.microsoft.com/office/powerpoint/2010/main" val="1496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8904" y="491099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0850" y="1070517"/>
            <a:ext cx="8242300" cy="33581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sp_SrvPermissions</a:t>
            </a:r>
            <a:r>
              <a:rPr lang="en-US" dirty="0" smtClean="0"/>
              <a:t> &amp; </a:t>
            </a:r>
            <a:r>
              <a:rPr lang="en-US" dirty="0" err="1" smtClean="0"/>
              <a:t>sp_DBPermissions</a:t>
            </a:r>
            <a:r>
              <a:rPr lang="en-US" dirty="0" smtClean="0"/>
              <a:t> (www.sqlstudies.com)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sys.login_token</a:t>
            </a:r>
            <a:r>
              <a:rPr lang="en-US" dirty="0"/>
              <a:t> &amp; </a:t>
            </a:r>
            <a:r>
              <a:rPr lang="en-US" dirty="0" err="1"/>
              <a:t>sys.user_token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xp_logininfo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sys.fn_my_permissions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EXECUTE AS - Impersonation used with some of the above functions/views.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Various Scripts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1230FA4-7A41-4637-9B4A-C1D200AB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 smtClean="0"/>
              <a:t>Tools we’ll be using: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8904" y="491099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0850" y="1070517"/>
            <a:ext cx="8242300" cy="3358128"/>
          </a:xfrm>
        </p:spPr>
        <p:txBody>
          <a:bodyPr/>
          <a:lstStyle/>
          <a:p>
            <a:pPr algn="ctr"/>
            <a:endParaRPr lang="en-US" b="1" dirty="0" smtClean="0"/>
          </a:p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No</a:t>
            </a:r>
          </a:p>
          <a:p>
            <a:pPr algn="ctr"/>
            <a:endParaRPr lang="en-US" dirty="0"/>
          </a:p>
          <a:p>
            <a:r>
              <a:rPr lang="en-US" dirty="0" smtClean="0"/>
              <a:t>But seriously, what do you need to be able to do that requires sysadmin?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1230FA4-7A41-4637-9B4A-C1D200AB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 smtClean="0"/>
              <a:t>Can I have sysadmin access?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0" y="341644"/>
            <a:ext cx="4445659" cy="4801856"/>
          </a:xfrm>
        </p:spPr>
        <p:txBody>
          <a:bodyPr anchor="ctr" anchorCtr="0"/>
          <a:lstStyle/>
          <a:p>
            <a:pPr algn="ctr">
              <a:lnSpc>
                <a:spcPts val="5000"/>
              </a:lnSpc>
              <a:spcBef>
                <a:spcPts val="0"/>
              </a:spcBef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91011</TotalTime>
  <Words>205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PASS 2013_SpeakerTemplate_16x9</vt:lpstr>
      <vt:lpstr>Watch Ken solve security headaches in SQL Server</vt:lpstr>
      <vt:lpstr>Setting expectations:</vt:lpstr>
      <vt:lpstr>What are we doing?</vt:lpstr>
      <vt:lpstr>Setting expectations:</vt:lpstr>
      <vt:lpstr>Tools we’ll be using:</vt:lpstr>
      <vt:lpstr>Can I have sysadmin access?</vt:lpstr>
      <vt:lpstr>Demo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kenneth.fisher@transamerica.com</cp:lastModifiedBy>
  <cp:revision>146</cp:revision>
  <dcterms:created xsi:type="dcterms:W3CDTF">2013-07-12T18:23:55Z</dcterms:created>
  <dcterms:modified xsi:type="dcterms:W3CDTF">2023-01-21T22:43:15Z</dcterms:modified>
</cp:coreProperties>
</file>