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51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A80D-D926-6A30-4842-C9E6D72B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E497-5C6F-3520-8FCE-4EC04113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2447-3211-AA95-62E3-46F84097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5668-93A7-93D2-4BD8-EE2643BC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0D1C-FBD1-D7B5-E7FA-B7C66BC9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CE81-DD0A-A482-342A-B761C1F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B7DC-D8C6-C9E2-5EB0-022812397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403-C07D-EF58-46A9-EDB5D851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7411-EC1E-515E-BC01-2F4E8B18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6CE-9368-D040-1468-EAC0EFE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0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A4AE4-89D7-D82D-2368-07A885DD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D9641-9059-BDA4-F0A0-37609D8D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25BE-3EAC-A83F-CB03-04A7D2C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55AE-043D-6AB4-60FE-E211C2A7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5424-52E1-0465-C423-C4DC27D4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8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08C9-4FFA-2EF7-7794-9F21ECBA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2696-42CA-FEBF-A185-9ED0D564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F259-3B8F-6CC1-1D43-C676F540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5374-1703-7F1B-5E60-D5A35AC4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975DC-2466-D888-553D-1E2D5B8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1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F522-253D-83C2-1C87-53929F60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6577-D49A-2A5A-5F8F-0049F3E5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2C59-E21A-406B-8F7C-CE865BEE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075-91F3-8845-DFEB-7D20C789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BCB8-5659-2769-EC30-E0A1E4C0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11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8F9-F7F3-BBA5-068C-BC35FADA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8616-24FF-993C-732E-878C5789C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87544-77F0-6FE5-603E-6DE02C66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23E6C-2444-BE77-BB10-04043D1C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B1F9-B2E4-5ED5-779C-6A3F664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5E56-E4F7-987D-B81A-B21FAA5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10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05E6-9A4D-5A63-0591-A5A2C42D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45FF-F2A9-95AB-69DB-EF74F853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C6DE3-6422-9B71-610E-67B5596B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B9EB6-DCD9-796B-C067-6E85B6E6C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D0A19-C67F-CC31-FE89-A95CA63A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07B7F-BE97-1ABC-2519-57FE9A72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D0BB1-C16B-D6C2-73F8-81A19E6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30B7D-45F2-6DDD-40C2-069C2111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2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0A42-1485-9A09-2C26-CB6C8E8C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B9284-9631-B775-1BB4-7C933111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AAB7E-39A5-A4A6-C920-68CCCF93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8176-24D4-87F9-5824-67AEE611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6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E698-1F99-79E3-3E3D-C6A64A1C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8C85D-A00F-AB74-F4FE-0B12257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DEB2-CF06-AD98-4387-73D785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64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CF07-1F45-42AB-A387-9B220711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C7DD-FEE1-FE7C-D9BA-F9155944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F327-A681-BAF4-613A-48A40321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DFBD-ADE4-9815-AE35-6F5F53F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70C5-72CD-DBCE-8532-556B70DA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8DB6-1AE0-70CE-B488-F15B160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92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CF8A-12EC-2B6D-4706-B3CE6EC1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7BCA3-0895-D419-60D8-ED9F31E41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4423-D7A0-5111-2F06-3773DA36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6D4B-6404-471F-5D57-64233C7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2096E-558B-7F88-C7F7-EEA92C7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4511F-04B2-D45F-8602-F856334A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8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3000" t="5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FEA76-C276-76E8-E1AE-9ACFE995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17E1-D6DF-E1A3-8C38-5E154374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9E0-8A67-4096-7C73-1AAB8FB73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0EC-6274-AED7-3F07-18F4A14E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21ED-2D54-8702-8A63-1BC881D4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2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tructor.tech/blogs/data-driven-decision-making-higher-education-leveraging-analytics-institutional-suc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redict+Students%27+Dropout+and+Academic+Succ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6D1210-99D8-93B0-AAB1-91CC914FD381}"/>
              </a:ext>
            </a:extLst>
          </p:cNvPr>
          <p:cNvSpPr/>
          <p:nvPr/>
        </p:nvSpPr>
        <p:spPr>
          <a:xfrm>
            <a:off x="3072677" y="1005674"/>
            <a:ext cx="54839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Project</a:t>
            </a:r>
            <a:endParaRPr lang="en-US" sz="6000" b="0" i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E2521-C95A-0A10-319A-E5318DA311B9}"/>
              </a:ext>
            </a:extLst>
          </p:cNvPr>
          <p:cNvSpPr/>
          <p:nvPr/>
        </p:nvSpPr>
        <p:spPr>
          <a:xfrm>
            <a:off x="763926" y="3733243"/>
            <a:ext cx="613122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A.SURESH KUMAR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: Institute of data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: 19.10.2024</a:t>
            </a:r>
          </a:p>
        </p:txBody>
      </p:sp>
    </p:spTree>
    <p:extLst>
      <p:ext uri="{BB962C8B-B14F-4D97-AF65-F5344CB8AC3E}">
        <p14:creationId xmlns:p14="http://schemas.microsoft.com/office/powerpoint/2010/main" val="1678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7E311F-4353-777B-5724-BF3A612451F8}"/>
              </a:ext>
            </a:extLst>
          </p:cNvPr>
          <p:cNvSpPr/>
          <p:nvPr/>
        </p:nvSpPr>
        <p:spPr>
          <a:xfrm>
            <a:off x="1612785" y="833734"/>
            <a:ext cx="9141184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Title / Business Problem :</a:t>
            </a:r>
          </a:p>
          <a:p>
            <a:pPr algn="ctr"/>
            <a:endParaRPr lang="en-US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AU" sz="2400" b="0" i="0" dirty="0">
                <a:solidFill>
                  <a:srgbClr val="1D1C1D"/>
                </a:solidFill>
                <a:effectLst/>
                <a:latin typeface="Slack-Lato"/>
              </a:rPr>
              <a:t>How can educational institutions leverage predictive analytics to identify at-risk students early in their academic journey,</a:t>
            </a:r>
            <a:br>
              <a:rPr lang="en-AU" sz="2400" dirty="0"/>
            </a:br>
            <a:r>
              <a:rPr lang="en-AU" sz="2400" b="0" i="0" dirty="0">
                <a:solidFill>
                  <a:srgbClr val="1D1C1D"/>
                </a:solidFill>
                <a:effectLst/>
                <a:latin typeface="Slack-Lato"/>
              </a:rPr>
              <a:t>thereby reducing dropout rates and enhancing overall student success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58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B6D-C529-8D6A-EC5E-6DDF94C4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4" y="1279524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science problem :</a:t>
            </a:r>
            <a:br>
              <a:rPr lang="en-US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AU" sz="2700" b="0" i="0" dirty="0">
                <a:effectLst/>
                <a:latin typeface="var(--font-fk-grotesk)"/>
              </a:rPr>
              <a:t>1. </a:t>
            </a:r>
            <a:r>
              <a:rPr lang="en-AU" sz="2700" b="0" i="0" dirty="0">
                <a:effectLst/>
                <a:latin typeface="__fkGroteskNeue_598ab8"/>
              </a:rPr>
              <a:t>Develop models that predict student performance based on historical data.</a:t>
            </a:r>
            <a:br>
              <a:rPr lang="en-AU" sz="2700" b="0" i="0" dirty="0">
                <a:effectLst/>
                <a:latin typeface="__fkGroteskNeue_598ab8"/>
              </a:rPr>
            </a:br>
            <a:br>
              <a:rPr lang="en-AU" sz="2700" b="0" i="0" dirty="0">
                <a:effectLst/>
                <a:latin typeface="__fkGroteskNeue_598ab8"/>
              </a:rPr>
            </a:br>
            <a:r>
              <a:rPr lang="en-AU" sz="2700" b="0" i="0" dirty="0">
                <a:effectLst/>
                <a:latin typeface="var(--font-fk-grotesk)"/>
              </a:rPr>
              <a:t>2. </a:t>
            </a:r>
            <a:r>
              <a:rPr lang="en-AU" sz="2700" b="0" i="0" dirty="0">
                <a:effectLst/>
                <a:latin typeface="__fkGroteskNeue_598ab8"/>
              </a:rPr>
              <a:t>Create systems that trigger alerts when students exhibit behaviours indicative of potential dropout. </a:t>
            </a:r>
            <a:br>
              <a:rPr lang="en-US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AU" sz="2700" dirty="0"/>
          </a:p>
        </p:txBody>
      </p:sp>
    </p:spTree>
    <p:extLst>
      <p:ext uri="{BB962C8B-B14F-4D97-AF65-F5344CB8AC3E}">
        <p14:creationId xmlns:p14="http://schemas.microsoft.com/office/powerpoint/2010/main" val="30184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0F52-B32B-BE16-75D5-01704977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439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AU" sz="3600" b="0" i="0" u="sng" dirty="0">
                <a:effectLst/>
                <a:latin typeface="var(--font-fk-grotesk)"/>
              </a:rPr>
              <a:t>Implementation Considerations:</a:t>
            </a:r>
          </a:p>
          <a:p>
            <a:pPr marL="0" indent="0" algn="l">
              <a:buNone/>
            </a:pPr>
            <a:endParaRPr lang="en-AU" b="0" i="0" u="sng" dirty="0">
              <a:effectLst/>
              <a:latin typeface="var(--font-fk-grotesk)"/>
            </a:endParaRPr>
          </a:p>
          <a:p>
            <a:pPr marL="0" indent="0" algn="l">
              <a:buNone/>
            </a:pPr>
            <a:r>
              <a:rPr lang="en-AU" sz="2400" b="0" i="0" u="sng" dirty="0">
                <a:effectLst/>
                <a:latin typeface="var(--font-fk-grotesk)"/>
              </a:rPr>
              <a:t>Data Privacy and Ethics:</a:t>
            </a:r>
          </a:p>
          <a:p>
            <a:pPr marL="0" indent="0" algn="l">
              <a:buNone/>
            </a:pPr>
            <a:endParaRPr lang="en-AU" sz="2400" b="0" i="0" u="sng" dirty="0">
              <a:effectLst/>
              <a:latin typeface="var(--font-fk-grotesk)"/>
            </a:endParaRPr>
          </a:p>
          <a:p>
            <a:pPr marL="0" indent="0">
              <a:buNone/>
            </a:pPr>
            <a:r>
              <a:rPr lang="en-AU" sz="2400" b="0" i="0" dirty="0">
                <a:effectLst/>
                <a:latin typeface="__fkGroteskNeue_598ab8"/>
              </a:rPr>
              <a:t>When implementing predictive analytics, educational institutions must prioritize data privacy and ethical considerations. Compliance with regulations like FERPA is essential to protect student information while utilizing it for predictive purposes</a:t>
            </a:r>
            <a:endParaRPr lang="en-AU" sz="2400" b="0" i="0" u="none" strike="noStrike" dirty="0">
              <a:effectLst/>
              <a:latin typeface="var(--font-berkeley-mono)"/>
              <a:hlinkClick r:id="rId2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494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A5C37-C822-21BE-A8D5-DF2177A17644}"/>
              </a:ext>
            </a:extLst>
          </p:cNvPr>
          <p:cNvSpPr/>
          <p:nvPr/>
        </p:nvSpPr>
        <p:spPr>
          <a:xfrm>
            <a:off x="226493" y="411704"/>
            <a:ext cx="8245384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This dataset, collected from Portugal, consists of 4,424 student records and 36 features.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It encompasses a range of educational levels, from higher education to undergraduate degrees.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The dataset is publicly available through the UCI Machine Learning Repository, which serves as a valuable resource for researchers and educators interested in </a:t>
            </a:r>
            <a:r>
              <a:rPr lang="en-AU" sz="2000" b="0" i="0" dirty="0" err="1">
                <a:effectLst/>
                <a:latin typeface="__fkGroteskNeue_598ab8"/>
              </a:rPr>
              <a:t>analyzing</a:t>
            </a:r>
            <a:r>
              <a:rPr lang="en-AU" sz="2000" b="0" i="0" dirty="0">
                <a:effectLst/>
                <a:latin typeface="__fkGroteskNeue_598ab8"/>
              </a:rPr>
              <a:t> student dropout rates and academic </a:t>
            </a:r>
            <a:r>
              <a:rPr lang="en-AU" sz="2000" b="0" i="0" dirty="0" err="1">
                <a:effectLst/>
                <a:latin typeface="__fkGroteskNeue_598ab8"/>
              </a:rPr>
              <a:t>success.For</a:t>
            </a:r>
            <a:r>
              <a:rPr lang="en-AU" sz="2000" b="0" i="0" dirty="0">
                <a:effectLst/>
                <a:latin typeface="__fkGroteskNeue_598ab8"/>
              </a:rPr>
              <a:t> more details and to access the dataset,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please visit the UCI Machine Learning Repository at the following link: </a:t>
            </a:r>
            <a:r>
              <a:rPr lang="en-AU" sz="2000" b="0" i="0" dirty="0">
                <a:effectLst/>
                <a:latin typeface="__fkGroteskNeue_598ab8"/>
                <a:hlinkClick r:id="rId2"/>
              </a:rPr>
              <a:t>Predict Students' Dropout and Academic Success - UCI Machine Learning Repository</a:t>
            </a:r>
            <a:r>
              <a:rPr lang="en-AU" sz="2000" b="0" i="0" dirty="0">
                <a:effectLst/>
                <a:latin typeface="__fkGroteskNeue_598ab8"/>
              </a:rPr>
              <a:t>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__fkGroteskNeue_598ab8</vt:lpstr>
      <vt:lpstr>Arial</vt:lpstr>
      <vt:lpstr>Calibri</vt:lpstr>
      <vt:lpstr>Calibri Light</vt:lpstr>
      <vt:lpstr>Slack-Lato</vt:lpstr>
      <vt:lpstr>var(--font-berkeley-mono)</vt:lpstr>
      <vt:lpstr>var(--font-fk-grotesk)</vt:lpstr>
      <vt:lpstr>Office Theme</vt:lpstr>
      <vt:lpstr>PowerPoint Presentation</vt:lpstr>
      <vt:lpstr>PowerPoint Presentation</vt:lpstr>
      <vt:lpstr>            Data science problem :  1. Develop models that predict student performance based on historical data.  2. Create systems that trigger alerts when students exhibit behaviours indicative of potential dropout.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</dc:creator>
  <cp:lastModifiedBy>Suresh</cp:lastModifiedBy>
  <cp:revision>1</cp:revision>
  <dcterms:created xsi:type="dcterms:W3CDTF">2024-10-08T14:23:02Z</dcterms:created>
  <dcterms:modified xsi:type="dcterms:W3CDTF">2024-10-08T15:04:38Z</dcterms:modified>
</cp:coreProperties>
</file>