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273136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630000" lvl="2" indent="0">
              <a:buNone/>
            </a:pPr>
            <a:r>
              <a:rPr lang="en-US" dirty="0">
                <a:hlinkClick r:id="rId3"/>
              </a:rPr>
              <a:t>https://blogs.msdn.microsoft.com/sqlreleaseservices/sql-server-2016-service-pack-1-sp1-released/</a:t>
            </a:r>
            <a:endParaRPr lang="en-US" dirty="0"/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547</TotalTime>
  <Words>147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15</cp:revision>
  <dcterms:created xsi:type="dcterms:W3CDTF">2016-11-30T16:05:46Z</dcterms:created>
  <dcterms:modified xsi:type="dcterms:W3CDTF">2016-12-06T17:02:03Z</dcterms:modified>
</cp:coreProperties>
</file>