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9373" autoAdjust="0"/>
  </p:normalViewPr>
  <p:slideViewPr>
    <p:cSldViewPr snapToGrid="0">
      <p:cViewPr varScale="1">
        <p:scale>
          <a:sx n="50" d="100"/>
          <a:sy n="50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</a:t>
            </a:r>
            <a:r>
              <a:rPr lang="en-US"/>
              <a:t>and Azure.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by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19273</TotalTime>
  <Words>897</Words>
  <Application>Microsoft Office PowerPoint</Application>
  <PresentationFormat>Widescreen</PresentationFormat>
  <Paragraphs>189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48</cp:revision>
  <dcterms:created xsi:type="dcterms:W3CDTF">2016-11-30T16:05:46Z</dcterms:created>
  <dcterms:modified xsi:type="dcterms:W3CDTF">2017-03-14T09:28:09Z</dcterms:modified>
</cp:coreProperties>
</file>