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CPU / four cores</a:t>
            </a:r>
          </a:p>
          <a:p>
            <a:r>
              <a:rPr lang="en-US" dirty="0"/>
              <a:t>1.4 GB RAM (buffer pool)</a:t>
            </a:r>
          </a:p>
          <a:p>
            <a:r>
              <a:rPr lang="en-US" dirty="0"/>
              <a:t>350 MB for in-memory tables</a:t>
            </a:r>
          </a:p>
          <a:p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</a:t>
            </a:r>
          </a:p>
          <a:p>
            <a:r>
              <a:rPr lang="en-US" dirty="0"/>
              <a:t>10 GB per database</a:t>
            </a:r>
          </a:p>
          <a:p>
            <a:r>
              <a:rPr lang="en-US" dirty="0"/>
              <a:t>No SQL Agent (service installed, but cannot be started)</a:t>
            </a:r>
          </a:p>
          <a:p>
            <a:pPr lvl="1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r>
              <a:rPr lang="en-US" dirty="0"/>
              <a:t>No TCP/IP by default; be sure to </a:t>
            </a:r>
            <a:r>
              <a:rPr lang="en-US"/>
              <a:t>enable 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815</TotalTime>
  <Words>264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22</cp:revision>
  <dcterms:created xsi:type="dcterms:W3CDTF">2016-11-30T16:05:46Z</dcterms:created>
  <dcterms:modified xsi:type="dcterms:W3CDTF">2016-12-07T23:27:04Z</dcterms:modified>
</cp:coreProperties>
</file>