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</vt:lpstr>
      <vt:lpstr>Seven Awesome SQL Server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1</cp:revision>
  <dcterms:created xsi:type="dcterms:W3CDTF">2016-11-30T16:05:46Z</dcterms:created>
  <dcterms:modified xsi:type="dcterms:W3CDTF">2016-11-30T16:07:07Z</dcterms:modified>
</cp:coreProperties>
</file>