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0" d="100"/>
          <a:sy n="8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</a:t>
            </a:r>
            <a:r>
              <a:rPr lang="en-US"/>
              <a:t>, but </a:t>
            </a:r>
            <a:r>
              <a:rPr lang="en-US" dirty="0"/>
              <a:t>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</a:t>
            </a:r>
            <a:r>
              <a:rPr lang="en-US"/>
              <a:t>zone support</a:t>
            </a:r>
            <a:endParaRPr lang="en-US" dirty="0"/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27127</TotalTime>
  <Words>912</Words>
  <Application>Microsoft Office PowerPoint</Application>
  <PresentationFormat>Widescreen</PresentationFormat>
  <Paragraphs>193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54</cp:revision>
  <dcterms:created xsi:type="dcterms:W3CDTF">2016-11-30T16:05:46Z</dcterms:created>
  <dcterms:modified xsi:type="dcterms:W3CDTF">2017-04-10T22:26:18Z</dcterms:modified>
</cp:coreProperties>
</file>