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8116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	Allison@sqltran.org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73136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dirty="0"/>
              <a:t>In-Memory Tables</a:t>
            </a:r>
          </a:p>
          <a:p>
            <a:pPr lvl="1"/>
            <a:r>
              <a:rPr lang="en-US" dirty="0" err="1"/>
              <a:t>Columnstore</a:t>
            </a:r>
            <a:endParaRPr lang="en-US" dirty="0"/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</p:txBody>
      </p:sp>
    </p:spTree>
    <p:extLst>
      <p:ext uri="{BB962C8B-B14F-4D97-AF65-F5344CB8AC3E}">
        <p14:creationId xmlns:p14="http://schemas.microsoft.com/office/powerpoint/2010/main" val="152107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</a:t>
            </a:r>
            <a:r>
              <a:rPr lang="en-US"/>
              <a:t>per database</a:t>
            </a:r>
            <a:r>
              <a:rPr lang="en-US"/>
              <a:t>, </a:t>
            </a:r>
            <a:r>
              <a:rPr lang="en-US"/>
              <a:t>not counted toward buffer pool limit</a:t>
            </a:r>
            <a:endParaRPr lang="en-US" dirty="0"/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1211</TotalTime>
  <Words>294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</vt:lpstr>
      <vt:lpstr>Limitations on Express Edition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25</cp:revision>
  <dcterms:created xsi:type="dcterms:W3CDTF">2016-11-30T16:05:46Z</dcterms:created>
  <dcterms:modified xsi:type="dcterms:W3CDTF">2016-12-12T21:29:40Z</dcterms:modified>
</cp:coreProperties>
</file>