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1208</TotalTime>
  <Words>280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24</cp:revision>
  <dcterms:created xsi:type="dcterms:W3CDTF">2016-11-30T16:05:46Z</dcterms:created>
  <dcterms:modified xsi:type="dcterms:W3CDTF">2016-12-12T21:00:53Z</dcterms:modified>
</cp:coreProperties>
</file>