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-7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240C7-B8B6-4D73-9667-9F7409B58D21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05F6-219D-4122-80FA-D82FBBCA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Licensing is complicated, particularly when factoring in virtualization and high availability.  For simplicity’s sake, consider a stand-alone physical system with 4 cores.  Based on MSRP, Enterprise Edition for SQL Server 2016 will cost about $28,500 and Standard Edition will be about $7,500 (but can be less if a small number of clients use the server).  Prices for Web edition are not published.  See </a:t>
            </a:r>
            <a:r>
              <a:rPr lang="en-US" dirty="0"/>
              <a:t>https://www.microsoft.com/en-us/sql-server/sql-server-2016-pricing.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811669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 Benneth	Allison@sqltran.org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273136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972000" lvl="3" indent="0">
              <a:buNone/>
            </a:pPr>
            <a:r>
              <a:rPr lang="en-US" sz="1400" dirty="0">
                <a:hlinkClick r:id="rId3"/>
              </a:rPr>
              <a:t>https://blogs.msdn.microsoft.com/sqlreleaseservices/sql-server-2016-service-pack-1-sp1-released/</a:t>
            </a:r>
            <a:endParaRPr lang="en-US" sz="1400" dirty="0"/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r>
              <a:rPr lang="en-US" dirty="0"/>
              <a:t>SQL 2016 RTM</a:t>
            </a:r>
          </a:p>
          <a:p>
            <a:pPr lvl="1"/>
            <a:r>
              <a:rPr lang="en-US" dirty="0"/>
              <a:t>Stretch DB</a:t>
            </a:r>
          </a:p>
          <a:p>
            <a:pPr lvl="1"/>
            <a:r>
              <a:rPr lang="en-US" dirty="0"/>
              <a:t>Query Store</a:t>
            </a:r>
          </a:p>
          <a:p>
            <a:pPr lvl="1"/>
            <a:r>
              <a:rPr lang="en-US" dirty="0"/>
              <a:t>JSON support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SQL 2016 Service Pack 1</a:t>
            </a:r>
          </a:p>
          <a:p>
            <a:pPr lvl="1"/>
            <a:r>
              <a:rPr lang="en-US" dirty="0"/>
              <a:t>In-Memory Tables</a:t>
            </a:r>
          </a:p>
          <a:p>
            <a:pPr lvl="1"/>
            <a:r>
              <a:rPr lang="en-US" dirty="0" err="1"/>
              <a:t>Columnstore</a:t>
            </a:r>
            <a:endParaRPr lang="en-US" dirty="0"/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Data compression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pPr lvl="1"/>
            <a:r>
              <a:rPr lang="en-US" dirty="0"/>
              <a:t>Dynamic data masking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(compute node)</a:t>
            </a:r>
          </a:p>
          <a:p>
            <a:pPr lvl="1"/>
            <a:r>
              <a:rPr lang="en-US" dirty="0"/>
              <a:t>Additional FILESTREAM support</a:t>
            </a:r>
          </a:p>
        </p:txBody>
      </p:sp>
    </p:spTree>
    <p:extLst>
      <p:ext uri="{BB962C8B-B14F-4D97-AF65-F5344CB8AC3E}">
        <p14:creationId xmlns:p14="http://schemas.microsoft.com/office/powerpoint/2010/main" val="152107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285232" cy="4462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CPU / four cores – per instance</a:t>
            </a:r>
          </a:p>
          <a:p>
            <a:pPr lvl="1"/>
            <a:r>
              <a:rPr lang="en-US" dirty="0"/>
              <a:t>1.4 GB RAM (buffer pool) – per instance</a:t>
            </a:r>
          </a:p>
          <a:p>
            <a:pPr lvl="1"/>
            <a:r>
              <a:rPr lang="en-US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dirty="0"/>
              <a:t>350 MB for </a:t>
            </a:r>
            <a:r>
              <a:rPr lang="en-US" dirty="0" err="1"/>
              <a:t>columnstore</a:t>
            </a:r>
            <a:r>
              <a:rPr lang="en-US" dirty="0"/>
              <a:t> data – per database, not counted toward buffer pool limit – single-threaded only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10 GB per database</a:t>
            </a:r>
          </a:p>
          <a:p>
            <a:pPr lvl="1"/>
            <a:r>
              <a:rPr lang="en-US" dirty="0"/>
              <a:t>No SQL Agent (service installed, but cannot be started)</a:t>
            </a:r>
          </a:p>
          <a:p>
            <a:pPr lvl="2"/>
            <a:r>
              <a:rPr lang="en-US" dirty="0"/>
              <a:t>Schedule backups and other jobs via another SQL Agent or OS scheduler (</a:t>
            </a:r>
            <a:r>
              <a:rPr lang="en-US" dirty="0" err="1"/>
              <a:t>sqlcmd</a:t>
            </a:r>
            <a:r>
              <a:rPr lang="en-US" dirty="0"/>
              <a:t> or PowerShell)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9048" y="2180496"/>
            <a:ext cx="5285232" cy="4462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Overcomeable</a:t>
            </a:r>
            <a:r>
              <a:rPr lang="en-US" dirty="0"/>
              <a:t> Limitations</a:t>
            </a:r>
          </a:p>
          <a:p>
            <a:pPr lvl="1"/>
            <a:r>
              <a:rPr lang="en-US" dirty="0"/>
              <a:t>No TCP/IP by default; be sure to enable it</a:t>
            </a:r>
          </a:p>
          <a:p>
            <a:r>
              <a:rPr lang="en-US" dirty="0"/>
              <a:t>Feature Limitations</a:t>
            </a:r>
          </a:p>
          <a:p>
            <a:pPr lvl="1"/>
            <a:r>
              <a:rPr lang="en-US" dirty="0"/>
              <a:t>Availability Groups</a:t>
            </a:r>
          </a:p>
          <a:p>
            <a:pPr lvl="1"/>
            <a:r>
              <a:rPr lang="en-US" dirty="0"/>
              <a:t>Mirroring</a:t>
            </a:r>
          </a:p>
          <a:p>
            <a:pPr lvl="1"/>
            <a:r>
              <a:rPr lang="en-US" dirty="0" err="1"/>
              <a:t>Polybase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9834</TotalTime>
  <Words>417</Words>
  <Application>Microsoft Office PowerPoint</Application>
  <PresentationFormat>Widescreen</PresentationFormat>
  <Paragraphs>81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New Features in Express Edition</vt:lpstr>
      <vt:lpstr>Limitations on Express Edition</vt:lpstr>
      <vt:lpstr>SQL Server Features</vt:lpstr>
      <vt:lpstr>Row-Level Security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31</cp:revision>
  <dcterms:created xsi:type="dcterms:W3CDTF">2016-11-30T16:05:46Z</dcterms:created>
  <dcterms:modified xsi:type="dcterms:W3CDTF">2017-02-14T14:20:40Z</dcterms:modified>
</cp:coreProperties>
</file>