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5850" autoAdjust="0"/>
  </p:normalViewPr>
  <p:slideViewPr>
    <p:cSldViewPr snapToGrid="0">
      <p:cViewPr varScale="1">
        <p:scale>
          <a:sx n="77" d="100"/>
          <a:sy n="77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Temporal tables – Perhaps most compelling feature of SQL 2016, but a rather involved topic.  Keep historical versions of data at the row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</a:t>
            </a:r>
            <a:r>
              <a:rPr lang="en-US"/>
              <a:t>, but </a:t>
            </a:r>
            <a:r>
              <a:rPr lang="en-US" dirty="0"/>
              <a:t>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Allison@sqltran.org	@</a:t>
            </a:r>
            <a:r>
              <a:rPr lang="en-US" dirty="0" err="1">
                <a:solidFill>
                  <a:schemeClr val="bg1"/>
                </a:solidFill>
              </a:rPr>
              <a:t>SQLTran</a:t>
            </a:r>
            <a:r>
              <a:rPr lang="en-US" dirty="0">
                <a:solidFill>
                  <a:schemeClr val="bg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Filestream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07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196176"/>
          </a:xfrm>
        </p:spPr>
        <p:txBody>
          <a:bodyPr numCol="3"/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pPr lvl="1"/>
            <a:r>
              <a:rPr lang="en-US" dirty="0"/>
              <a:t>Time </a:t>
            </a:r>
            <a:r>
              <a:rPr lang="en-US"/>
              <a:t>zone support</a:t>
            </a:r>
            <a:endParaRPr lang="en-US" dirty="0"/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b="1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b="1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365" y="5565913"/>
            <a:ext cx="1040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for those who need to overcome Express limitations and are able to pay!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SSIS, SSAS, etc.</a:t>
            </a:r>
          </a:p>
          <a:p>
            <a:pPr lvl="1"/>
            <a:r>
              <a:rPr lang="en-US" dirty="0"/>
              <a:t>SSRS with Express with Advanced Services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25345</TotalTime>
  <Words>905</Words>
  <Application>Microsoft Office PowerPoint</Application>
  <PresentationFormat>Widescreen</PresentationFormat>
  <Paragraphs>191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SQL Server Features (Speed Dating)</vt:lpstr>
      <vt:lpstr>Row-Level Security</vt:lpstr>
      <vt:lpstr>SQL Server Features (Speed Dating)</vt:lpstr>
      <vt:lpstr>SQL Server Features (Speed Dating)</vt:lpstr>
      <vt:lpstr>SQL Server Features (Speed Dating)</vt:lpstr>
      <vt:lpstr>SQL Server Features (Speed Dating)</vt:lpstr>
      <vt:lpstr>SQL Server Features (Speed Dating)</vt:lpstr>
      <vt:lpstr>Partitioning</vt:lpstr>
      <vt:lpstr>SQL Server Features (Speed Dating)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51</cp:revision>
  <dcterms:created xsi:type="dcterms:W3CDTF">2016-11-30T16:05:46Z</dcterms:created>
  <dcterms:modified xsi:type="dcterms:W3CDTF">2017-03-20T21:43:24Z</dcterms:modified>
</cp:coreProperties>
</file>