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71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41378</TotalTime>
  <Words>1040</Words>
  <Application>Microsoft Office PowerPoint</Application>
  <PresentationFormat>Widescreen</PresentationFormat>
  <Paragraphs>198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Always Encrypted</vt:lpstr>
      <vt:lpstr>Always Encrypted - Cons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67</cp:revision>
  <dcterms:created xsi:type="dcterms:W3CDTF">2016-11-30T16:05:46Z</dcterms:created>
  <dcterms:modified xsi:type="dcterms:W3CDTF">2017-04-20T21:36:26Z</dcterms:modified>
</cp:coreProperties>
</file>