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0" d="100"/>
          <a:sy n="80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</a:t>
            </a:r>
            <a:r>
              <a:rPr lang="en-US"/>
              <a:t>, but </a:t>
            </a:r>
            <a:r>
              <a:rPr lang="en-US" dirty="0"/>
              <a:t>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96176"/>
          </a:xfrm>
        </p:spPr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Time zone support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365" y="5565913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29986</TotalTime>
  <Words>903</Words>
  <Application>Microsoft Office PowerPoint</Application>
  <PresentationFormat>Widescreen</PresentationFormat>
  <Paragraphs>193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55</cp:revision>
  <dcterms:created xsi:type="dcterms:W3CDTF">2016-11-30T16:05:46Z</dcterms:created>
  <dcterms:modified xsi:type="dcterms:W3CDTF">2017-04-12T22:07:23Z</dcterms:modified>
</cp:coreProperties>
</file>