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</a:t>
            </a:r>
            <a:r>
              <a:rPr lang="en-US"/>
              <a:t>and Azure.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by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96176"/>
          </a:xfrm>
        </p:spPr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Time </a:t>
            </a:r>
            <a:r>
              <a:rPr lang="en-US"/>
              <a:t>zone suppor</a:t>
            </a:r>
            <a:r>
              <a:rPr lang="en-US"/>
              <a:t>t</a:t>
            </a:r>
            <a:endParaRPr lang="en-US" dirty="0"/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365" y="5565913"/>
            <a:ext cx="10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for those who need to overcome Express limitations and are able to pay!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SSIS, SSAS, etc.</a:t>
            </a:r>
          </a:p>
          <a:p>
            <a:pPr lvl="1"/>
            <a:r>
              <a:rPr lang="en-US" dirty="0"/>
              <a:t>SSRS with Express with Advanced Services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19273</TotalTime>
  <Words>900</Words>
  <Application>Microsoft Office PowerPoint</Application>
  <PresentationFormat>Widescreen</PresentationFormat>
  <Paragraphs>190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hansen</cp:lastModifiedBy>
  <cp:revision>49</cp:revision>
  <dcterms:created xsi:type="dcterms:W3CDTF">2016-11-30T16:05:46Z</dcterms:created>
  <dcterms:modified xsi:type="dcterms:W3CDTF">2017-03-14T10:04:56Z</dcterms:modified>
</cp:coreProperties>
</file>