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77" d="100"/>
          <a:sy n="77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39384</TotalTime>
  <Words>906</Words>
  <Application>Microsoft Office PowerPoint</Application>
  <PresentationFormat>Widescreen</PresentationFormat>
  <Paragraphs>181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58</cp:revision>
  <dcterms:created xsi:type="dcterms:W3CDTF">2016-11-30T16:05:46Z</dcterms:created>
  <dcterms:modified xsi:type="dcterms:W3CDTF">2017-04-19T10:45:55Z</dcterms:modified>
</cp:coreProperties>
</file>