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73" r:id="rId10"/>
    <p:sldId id="275" r:id="rId11"/>
    <p:sldId id="274" r:id="rId12"/>
    <p:sldId id="265" r:id="rId13"/>
    <p:sldId id="266" r:id="rId14"/>
    <p:sldId id="267" r:id="rId15"/>
    <p:sldId id="268" r:id="rId16"/>
    <p:sldId id="271" r:id="rId17"/>
    <p:sldId id="27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Always Encrypted in Action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44510</TotalTime>
  <Words>1057</Words>
  <Application>Microsoft Office PowerPoint</Application>
  <PresentationFormat>Widescreen</PresentationFormat>
  <Paragraphs>201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71</cp:revision>
  <dcterms:created xsi:type="dcterms:W3CDTF">2016-11-30T16:05:46Z</dcterms:created>
  <dcterms:modified xsi:type="dcterms:W3CDTF">2017-04-23T01:48:19Z</dcterms:modified>
</cp:coreProperties>
</file>