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5850" autoAdjust="0"/>
  </p:normalViewPr>
  <p:slideViewPr>
    <p:cSldViewPr snapToGrid="0">
      <p:cViewPr varScale="1">
        <p:scale>
          <a:sx n="80" d="100"/>
          <a:sy n="80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Temporal tables – Perhaps most compelling feature of SQL 2016, but a rather involved topic.  Keep historical versions of data at the row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Filestream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07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58567"/>
          </a:xfrm>
        </p:spPr>
        <p:txBody>
          <a:bodyPr numCol="3">
            <a:normAutofit/>
          </a:bodyPr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pPr lvl="1"/>
            <a:r>
              <a:rPr lang="en-US" dirty="0"/>
              <a:t>T-SQL additions</a:t>
            </a:r>
          </a:p>
          <a:p>
            <a:pPr lvl="2"/>
            <a:r>
              <a:rPr lang="en-US" dirty="0"/>
              <a:t>DROP IF EXISTS</a:t>
            </a:r>
          </a:p>
          <a:p>
            <a:pPr lvl="2"/>
            <a:r>
              <a:rPr lang="en-US" dirty="0"/>
              <a:t>AT TIME ZONE</a:t>
            </a:r>
          </a:p>
          <a:p>
            <a:pPr lvl="2"/>
            <a:r>
              <a:rPr lang="en-US" dirty="0"/>
              <a:t>SESSION_CONTEXT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b="1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b="1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</a:t>
            </a:r>
            <a:r>
              <a:rPr lang="en-US"/>
              <a:t>, SSAS, R Server,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 dirty="0"/>
              <a:t>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36710</TotalTime>
  <Words>920</Words>
  <Application>Microsoft Office PowerPoint</Application>
  <PresentationFormat>Widescreen</PresentationFormat>
  <Paragraphs>199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SQL Server Features (Speed Dating)</vt:lpstr>
      <vt:lpstr>Row-Level Security</vt:lpstr>
      <vt:lpstr>SQL Server Features (Speed Dating)</vt:lpstr>
      <vt:lpstr>SQL Server Features (Speed Dating)</vt:lpstr>
      <vt:lpstr>SQL Server Features (Speed Dating)</vt:lpstr>
      <vt:lpstr>SQL Server Features (Speed Dating)</vt:lpstr>
      <vt:lpstr>SQL Server Features (Speed Dating)</vt:lpstr>
      <vt:lpstr>Partitioning</vt:lpstr>
      <vt:lpstr>SQL Server Features (Speed Dating)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57</cp:revision>
  <dcterms:created xsi:type="dcterms:W3CDTF">2016-11-30T16:05:46Z</dcterms:created>
  <dcterms:modified xsi:type="dcterms:W3CDTF">2017-04-17T14:11:36Z</dcterms:modified>
</cp:coreProperties>
</file>