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</a:t>
            </a:r>
            <a:r>
              <a:rPr lang="en-US">
                <a:hlinkClick r:id="rId2"/>
              </a:rPr>
              <a:t>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64</TotalTime>
  <Words>37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Seven Awesome SQL Server Features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2</cp:revision>
  <dcterms:created xsi:type="dcterms:W3CDTF">2016-11-30T16:05:46Z</dcterms:created>
  <dcterms:modified xsi:type="dcterms:W3CDTF">2016-11-30T20:43:42Z</dcterms:modified>
</cp:coreProperties>
</file>