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7E8"/>
    <a:srgbClr val="D0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sqlreleaseservices/sql-server-2016-service-pack-1-sp1-released/" TargetMode="External"/><Relationship Id="rId2" Type="http://schemas.openxmlformats.org/officeDocument/2006/relationships/hyperlink" Target="https://blogs.microsoft.com/blog/2016/03/07/announcing-sql-server-on-linux/#sm.000018k6kgaqed3qrma1tvpatheu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5267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Seven Awesome SQL Server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That You Can Use for Free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81191" y="5811669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71525">
              <a:tabLst>
                <a:tab pos="4916488" algn="ctr"/>
                <a:tab pos="10804525" algn="r"/>
              </a:tabLst>
            </a:pPr>
            <a:r>
              <a:rPr lang="en-US" dirty="0">
                <a:solidFill>
                  <a:schemeClr val="bg1"/>
                </a:solidFill>
              </a:rPr>
              <a:t>Allison Benneth	Allison@sqltran.org	sqltran.org</a:t>
            </a:r>
          </a:p>
        </p:txBody>
      </p:sp>
    </p:spTree>
    <p:extLst>
      <p:ext uri="{BB962C8B-B14F-4D97-AF65-F5344CB8AC3E}">
        <p14:creationId xmlns:p14="http://schemas.microsoft.com/office/powerpoint/2010/main" val="209573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Editions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273136"/>
              </p:ext>
            </p:extLst>
          </p:nvPr>
        </p:nvGraphicFramePr>
        <p:xfrm>
          <a:off x="581025" y="2091798"/>
          <a:ext cx="110299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25">
                  <a:extLst>
                    <a:ext uri="{9D8B030D-6E8A-4147-A177-3AD203B41FA5}">
                      <a16:colId xmlns:a16="http://schemas.microsoft.com/office/drawing/2014/main" val="36225652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17382547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530102799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5405259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22649236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2707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7412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Enterprise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806900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Developer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575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Datacenter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614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Business</a:t>
                      </a:r>
                      <a:r>
                        <a:rPr lang="en-US" baseline="0" dirty="0"/>
                        <a:t> Intelligence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6213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4099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Workgroup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7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Web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324802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 with Advanced Services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87144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0CC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856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LocalDB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163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18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 Was a Game-Changer!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changed in 2016</a:t>
            </a:r>
          </a:p>
          <a:p>
            <a:pPr lvl="1"/>
            <a:r>
              <a:rPr lang="en-US" dirty="0"/>
              <a:t>March 7 – Microsoft announces SQL Server will be available on Linux in mid-2017</a:t>
            </a:r>
          </a:p>
          <a:p>
            <a:pPr marL="630000" lvl="2" indent="0">
              <a:buNone/>
            </a:pPr>
            <a:r>
              <a:rPr lang="en-US" dirty="0">
                <a:hlinkClick r:id="rId2"/>
              </a:rPr>
              <a:t>https://blogs.microsoft.com/blog/2016/03/07/announcing-sql-server-on-linux/#sm.000018k6kgaqed3qrma1tvpatheun</a:t>
            </a:r>
            <a:endParaRPr lang="en-US" dirty="0"/>
          </a:p>
          <a:p>
            <a:pPr lvl="1"/>
            <a:r>
              <a:rPr lang="en-US" dirty="0"/>
              <a:t>June 1 – SQL Server 2016 is released</a:t>
            </a:r>
          </a:p>
          <a:p>
            <a:pPr lvl="1"/>
            <a:r>
              <a:rPr lang="en-US" dirty="0"/>
              <a:t>November 16 – Service Pack 1 is released</a:t>
            </a:r>
          </a:p>
          <a:p>
            <a:pPr lvl="2"/>
            <a:r>
              <a:rPr lang="en-US" dirty="0"/>
              <a:t>Many formerly Enterprise Edition features are moved into lower SKUs</a:t>
            </a:r>
          </a:p>
          <a:p>
            <a:pPr lvl="2"/>
            <a:r>
              <a:rPr lang="en-US" dirty="0"/>
              <a:t>Including Express Edition and </a:t>
            </a:r>
            <a:r>
              <a:rPr lang="en-US" dirty="0" err="1"/>
              <a:t>LocalDB</a:t>
            </a:r>
            <a:r>
              <a:rPr lang="en-US" dirty="0"/>
              <a:t>!</a:t>
            </a:r>
          </a:p>
          <a:p>
            <a:pPr marL="972000" lvl="3" indent="0">
              <a:buNone/>
            </a:pPr>
            <a:r>
              <a:rPr lang="en-US" sz="1400" dirty="0">
                <a:hlinkClick r:id="rId3"/>
              </a:rPr>
              <a:t>https://blogs.msdn.microsoft.com/sqlreleaseservices/sql-server-2016-service-pack-1-sp1-released/</a:t>
            </a:r>
            <a:endParaRPr lang="en-US" sz="1400" dirty="0"/>
          </a:p>
          <a:p>
            <a:pPr marL="6300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5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in Express Edition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r>
              <a:rPr lang="en-US" dirty="0"/>
              <a:t>SQL 2016 RTM</a:t>
            </a:r>
          </a:p>
          <a:p>
            <a:pPr lvl="1"/>
            <a:r>
              <a:rPr lang="en-US" dirty="0"/>
              <a:t>Stretch DB</a:t>
            </a:r>
          </a:p>
          <a:p>
            <a:pPr lvl="1"/>
            <a:r>
              <a:rPr lang="en-US" dirty="0"/>
              <a:t>Query Store</a:t>
            </a:r>
          </a:p>
          <a:p>
            <a:pPr lvl="1"/>
            <a:r>
              <a:rPr lang="en-US" dirty="0"/>
              <a:t>JSON support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SQL 2016 Service Pack 1</a:t>
            </a:r>
          </a:p>
          <a:p>
            <a:pPr lvl="1"/>
            <a:r>
              <a:rPr lang="en-US" dirty="0"/>
              <a:t>In-Memory Tables</a:t>
            </a:r>
          </a:p>
          <a:p>
            <a:pPr lvl="1"/>
            <a:r>
              <a:rPr lang="en-US" dirty="0" err="1"/>
              <a:t>Columnstore</a:t>
            </a:r>
            <a:endParaRPr lang="en-US" dirty="0"/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Data compression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pPr lvl="1"/>
            <a:r>
              <a:rPr lang="en-US" dirty="0"/>
              <a:t>Dynamic data masking</a:t>
            </a:r>
          </a:p>
          <a:p>
            <a:pPr lvl="1"/>
            <a:r>
              <a:rPr lang="en-US" dirty="0"/>
              <a:t>Auditing</a:t>
            </a:r>
          </a:p>
          <a:p>
            <a:pPr lvl="1"/>
            <a:r>
              <a:rPr lang="en-US" dirty="0" err="1"/>
              <a:t>Polybase</a:t>
            </a:r>
            <a:r>
              <a:rPr lang="en-US" dirty="0"/>
              <a:t> (compute node)</a:t>
            </a:r>
          </a:p>
          <a:p>
            <a:pPr lvl="1"/>
            <a:r>
              <a:rPr lang="en-US" dirty="0"/>
              <a:t>Additional FILESTREAM support</a:t>
            </a:r>
          </a:p>
        </p:txBody>
      </p:sp>
    </p:spTree>
    <p:extLst>
      <p:ext uri="{BB962C8B-B14F-4D97-AF65-F5344CB8AC3E}">
        <p14:creationId xmlns:p14="http://schemas.microsoft.com/office/powerpoint/2010/main" val="152107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on Express Edition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CPU / four cores</a:t>
            </a:r>
          </a:p>
          <a:p>
            <a:r>
              <a:rPr lang="en-US" dirty="0"/>
              <a:t>1.4 GB RAM (buffer pool)</a:t>
            </a:r>
          </a:p>
          <a:p>
            <a:r>
              <a:rPr lang="en-US" dirty="0"/>
              <a:t>350 MB for in-memory tables</a:t>
            </a:r>
          </a:p>
          <a:p>
            <a:r>
              <a:rPr lang="en-US" dirty="0"/>
              <a:t>350 MB for </a:t>
            </a:r>
            <a:r>
              <a:rPr lang="en-US" dirty="0" err="1"/>
              <a:t>columnstore</a:t>
            </a:r>
            <a:r>
              <a:rPr lang="en-US" dirty="0"/>
              <a:t> data</a:t>
            </a:r>
          </a:p>
          <a:p>
            <a:r>
              <a:rPr lang="en-US" dirty="0"/>
              <a:t>10 GB per database</a:t>
            </a:r>
          </a:p>
          <a:p>
            <a:r>
              <a:rPr lang="en-US" dirty="0"/>
              <a:t>No SQL Agent (service installed, but cannot be started)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95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2016 Express Edition download</a:t>
            </a:r>
          </a:p>
          <a:p>
            <a:pPr marL="324000" lvl="1" indent="0">
              <a:buNone/>
            </a:pPr>
            <a:r>
              <a:rPr lang="en-US">
                <a:hlinkClick r:id="rId2"/>
              </a:rPr>
              <a:t>https://www.microsoft.com/en-us/download/details.aspx?id=52679</a:t>
            </a:r>
            <a:endParaRPr lang="en-US"/>
          </a:p>
          <a:p>
            <a:pPr marL="3240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617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812</TotalTime>
  <Words>235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Wingdings 2</vt:lpstr>
      <vt:lpstr>Dividend</vt:lpstr>
      <vt:lpstr>Seven Awesome SQL Server Features</vt:lpstr>
      <vt:lpstr>SQL Server Editions</vt:lpstr>
      <vt:lpstr>2016 Was a Game-Changer!</vt:lpstr>
      <vt:lpstr>New Features in Express Edition</vt:lpstr>
      <vt:lpstr>Limitations on Express Edition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Seven Awesome SQL Server Features</dc:title>
  <dc:creator>Allison Benneth</dc:creator>
  <cp:lastModifiedBy>Allison Benneth</cp:lastModifiedBy>
  <cp:revision>21</cp:revision>
  <dcterms:created xsi:type="dcterms:W3CDTF">2016-11-30T16:05:46Z</dcterms:created>
  <dcterms:modified xsi:type="dcterms:W3CDTF">2016-12-06T21:39:28Z</dcterms:modified>
</cp:coreProperties>
</file>