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77" r:id="rId9"/>
    <p:sldId id="264" r:id="rId10"/>
    <p:sldId id="273" r:id="rId11"/>
    <p:sldId id="275" r:id="rId12"/>
    <p:sldId id="274" r:id="rId13"/>
    <p:sldId id="265" r:id="rId14"/>
    <p:sldId id="276" r:id="rId15"/>
    <p:sldId id="278" r:id="rId16"/>
    <p:sldId id="266" r:id="rId17"/>
    <p:sldId id="279" r:id="rId18"/>
    <p:sldId id="267" r:id="rId19"/>
    <p:sldId id="268" r:id="rId20"/>
    <p:sldId id="271" r:id="rId21"/>
    <p:sldId id="270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4" d="100"/>
          <a:sy n="84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transactionally</a:t>
            </a:r>
            <a:r>
              <a:rPr lang="en-US" dirty="0" smtClean="0"/>
              <a:t> consistent, read-only point-in-time view of a database</a:t>
            </a:r>
          </a:p>
          <a:p>
            <a:r>
              <a:rPr lang="en-US" dirty="0" smtClean="0"/>
              <a:t>Can take multiple snapshots at different points on the same database</a:t>
            </a:r>
          </a:p>
          <a:p>
            <a:r>
              <a:rPr lang="en-US" dirty="0" smtClean="0"/>
              <a:t>Useful for stable reporting against a transactional system</a:t>
            </a:r>
          </a:p>
          <a:p>
            <a:r>
              <a:rPr lang="en-US" dirty="0" smtClean="0"/>
              <a:t>Can be used to revert to a previous database state</a:t>
            </a:r>
          </a:p>
          <a:p>
            <a:pPr lvl="1"/>
            <a:r>
              <a:rPr lang="en-US" dirty="0" smtClean="0"/>
              <a:t>Failed upgrade / administrative tasks</a:t>
            </a:r>
          </a:p>
          <a:p>
            <a:pPr lvl="1"/>
            <a:r>
              <a:rPr lang="en-US" dirty="0" smtClean="0"/>
              <a:t>QA cycles</a:t>
            </a:r>
          </a:p>
          <a:p>
            <a:r>
              <a:rPr lang="en-US" dirty="0" smtClean="0"/>
              <a:t>Resources required dependent mostly on how much underlying database is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0998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/ databases inherently contain a temporal element</a:t>
            </a:r>
          </a:p>
          <a:p>
            <a:r>
              <a:rPr lang="en-US" dirty="0" smtClean="0"/>
              <a:t>If temporal components are tracked, traditionally done with triggers or change detection</a:t>
            </a:r>
          </a:p>
          <a:p>
            <a:r>
              <a:rPr lang="en-US" dirty="0" smtClean="0"/>
              <a:t>Temporal tables handle tracking automatically</a:t>
            </a:r>
          </a:p>
          <a:p>
            <a:r>
              <a:rPr lang="en-US" dirty="0" smtClean="0"/>
              <a:t>Allows greatly simplified point-in-time querying</a:t>
            </a:r>
          </a:p>
          <a:p>
            <a:r>
              <a:rPr lang="en-US" dirty="0" smtClean="0"/>
              <a:t>Requires additional columns on source table and </a:t>
            </a:r>
            <a:r>
              <a:rPr lang="en-US" smtClean="0"/>
              <a:t>requires history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45112</TotalTime>
  <Words>1165</Words>
  <Application>Microsoft Office PowerPoint</Application>
  <PresentationFormat>Widescreen</PresentationFormat>
  <Paragraphs>219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SQL Server Features (Speed Dating)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78</cp:revision>
  <dcterms:created xsi:type="dcterms:W3CDTF">2016-11-30T16:05:46Z</dcterms:created>
  <dcterms:modified xsi:type="dcterms:W3CDTF">2017-04-23T11:50:04Z</dcterms:modified>
</cp:coreProperties>
</file>