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61" r:id="rId6"/>
    <p:sldId id="284" r:id="rId7"/>
    <p:sldId id="262" r:id="rId8"/>
    <p:sldId id="263" r:id="rId9"/>
    <p:sldId id="277" r:id="rId10"/>
    <p:sldId id="264" r:id="rId11"/>
    <p:sldId id="273" r:id="rId12"/>
    <p:sldId id="275" r:id="rId13"/>
    <p:sldId id="274" r:id="rId14"/>
    <p:sldId id="265" r:id="rId15"/>
    <p:sldId id="276" r:id="rId16"/>
    <p:sldId id="278" r:id="rId17"/>
    <p:sldId id="266" r:id="rId18"/>
    <p:sldId id="279" r:id="rId19"/>
    <p:sldId id="280" r:id="rId20"/>
    <p:sldId id="283" r:id="rId21"/>
    <p:sldId id="281" r:id="rId22"/>
    <p:sldId id="267" r:id="rId23"/>
    <p:sldId id="268" r:id="rId24"/>
    <p:sldId id="282" r:id="rId25"/>
    <p:sldId id="271" r:id="rId26"/>
    <p:sldId id="27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87513"/>
              </p:ext>
            </p:extLst>
          </p:nvPr>
        </p:nvGraphicFramePr>
        <p:xfrm>
          <a:off x="581190" y="2173185"/>
          <a:ext cx="11029616" cy="377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526325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querying: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Full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18:55:04.4460000'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</a:t>
                      </a:r>
                      <a:r>
                        <a:rPr lang="en-US" dirty="0" smtClean="0"/>
                        <a:t>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18:55:04.4450000'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Contained in </a:t>
                      </a:r>
                      <a:r>
                        <a:rPr lang="en-US" dirty="0" smtClean="0"/>
                        <a:t>(‘start’ &lt;=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18:55:04.4450000'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 and a “partitioning scheme”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&lt;)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specific to a SQL Server version and service pack</a:t>
            </a:r>
          </a:p>
          <a:p>
            <a:r>
              <a:rPr lang="en-US" dirty="0"/>
              <a:t>T</a:t>
            </a:r>
            <a:r>
              <a:rPr lang="en-US" dirty="0" smtClean="0"/>
              <a:t>ypically issued by Microsoft about every two months</a:t>
            </a:r>
          </a:p>
          <a:p>
            <a:r>
              <a:rPr lang="en-US" dirty="0" smtClean="0"/>
              <a:t>Are “cumulative,” so only need the most recent update</a:t>
            </a:r>
          </a:p>
          <a:p>
            <a:r>
              <a:rPr lang="en-US" dirty="0" smtClean="0"/>
              <a:t>Since SP1 contained new functionality, particularly import to apply</a:t>
            </a:r>
          </a:p>
          <a:p>
            <a:r>
              <a:rPr lang="en-US" dirty="0" smtClean="0"/>
              <a:t>Recent CUs go through more rigorous testing; MS recommends applying them by default</a:t>
            </a:r>
          </a:p>
          <a:p>
            <a:r>
              <a:rPr lang="en-US" dirty="0" smtClean="0"/>
              <a:t>Current CU for </a:t>
            </a:r>
            <a:r>
              <a:rPr lang="en-US" smtClean="0"/>
              <a:t>SQL Server 2016 SP1 is CU2 (March 22, 2017)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48457</TotalTime>
  <Words>1484</Words>
  <Application>Microsoft Office PowerPoint</Application>
  <PresentationFormat>Widescreen</PresentationFormat>
  <Paragraphs>258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SQL Server Features (Speed Dating)</vt:lpstr>
      <vt:lpstr>SQL Server Features (Speed Dating)</vt:lpstr>
      <vt:lpstr>Partitioning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89</cp:revision>
  <dcterms:created xsi:type="dcterms:W3CDTF">2016-11-30T16:05:46Z</dcterms:created>
  <dcterms:modified xsi:type="dcterms:W3CDTF">2017-04-25T19:35:01Z</dcterms:modified>
</cp:coreProperties>
</file>