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簡介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本系統分析 Python 程式碼並生成簡報</a:t>
            </a:r>
          </a:p>
          <a:p>
            <a:r>
              <a:t>支援多檔案處理與多語言輸出</a:t>
            </a:r>
          </a:p>
          <a:p>
            <a:r>
              <a:t>適合入門者學習程式碼結構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介面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 Streamlit 建立介面</a:t>
            </a:r>
          </a:p>
          <a:p>
            <a:r>
              <a:t>包含檔案上傳區塊</a:t>
            </a:r>
          </a:p>
          <a:p>
            <a:r>
              <a:t>可調整簡報設定</a:t>
            </a:r>
          </a:p>
          <a:p>
            <a:r>
              <a:t>顯示處理進度</a:t>
            </a:r>
          </a:p>
          <a:p>
            <a:r>
              <a:t>提供下載連結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錯誤處理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自動處理 JSON 解析錯誤</a:t>
            </a:r>
          </a:p>
          <a:p>
            <a:r>
              <a:t>處理 LLM 回應異常</a:t>
            </a:r>
          </a:p>
          <a:p>
            <a:r>
              <a:t>處理檔案讀取錯誤</a:t>
            </a:r>
          </a:p>
          <a:p>
            <a:r>
              <a:t>提供預設錯誤訊息</a:t>
            </a:r>
          </a:p>
          <a:p>
            <a:r>
              <a:t>維持系統穩定性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最佳實務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使用異步處理提高效能</a:t>
            </a:r>
          </a:p>
          <a:p>
            <a:r>
              <a:t>分離模組提升可維護性</a:t>
            </a:r>
          </a:p>
          <a:p>
            <a:r>
              <a:t>嚴格遵循格式規範</a:t>
            </a:r>
          </a:p>
          <a:p>
            <a:r>
              <a:t>處理多語言支援</a:t>
            </a:r>
          </a:p>
          <a:p>
            <a:r>
              <a:t>優化記憶體使用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學習資源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建議閱讀 Ollama 文件</a:t>
            </a:r>
          </a:p>
          <a:p>
            <a:r>
              <a:t>學習 Python-pptx 使用</a:t>
            </a:r>
          </a:p>
          <a:p>
            <a:r>
              <a:t>了解 Streamlit 架構</a:t>
            </a:r>
          </a:p>
          <a:p>
            <a:r>
              <a:t>研究 JSON 格式處理</a:t>
            </a:r>
          </a:p>
          <a:p>
            <a:r>
              <a:t>練習錯誤處理技巧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適合教學演示使用</a:t>
            </a:r>
          </a:p>
          <a:p>
            <a:r>
              <a:t>可用於技術簡報</a:t>
            </a:r>
          </a:p>
          <a:p>
            <a:r>
              <a:t>支援入門者學習</a:t>
            </a:r>
          </a:p>
          <a:p>
            <a:r>
              <a:t>可處理多語言專案</a:t>
            </a:r>
          </a:p>
          <a:p>
            <a:r>
              <a:t>適用於程式碼審查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未來擴展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可加入更多語言支援</a:t>
            </a:r>
          </a:p>
          <a:p>
            <a:r>
              <a:t>增加互動功能</a:t>
            </a:r>
          </a:p>
          <a:p>
            <a:r>
              <a:t>支援雲端儲存</a:t>
            </a:r>
          </a:p>
          <a:p>
            <a:r>
              <a:t>加入主題樣板</a:t>
            </a:r>
          </a:p>
          <a:p>
            <a:r>
              <a:t>擴展 LLM 模型選擇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完整整合程式碼分析與簡報生成</a:t>
            </a:r>
          </a:p>
          <a:p>
            <a:r>
              <a:t>提供易用的 UI 介面</a:t>
            </a:r>
          </a:p>
          <a:p>
            <a:r>
              <a:t>支援多語言與多檔案處理</a:t>
            </a:r>
          </a:p>
          <a:p>
            <a:r>
              <a:t>適合入門者學習使用</a:t>
            </a:r>
          </a:p>
          <a:p>
            <a:r>
              <a:t>具備良好的擴展性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由四個主要模組組成</a:t>
            </a:r>
          </a:p>
          <a:p>
            <a:r>
              <a:t>1. LLM 互動模組</a:t>
            </a:r>
          </a:p>
          <a:p>
            <a:r>
              <a:t>2. 簡報生成模組</a:t>
            </a:r>
          </a:p>
          <a:p>
            <a:r>
              <a:t>3. 檔案處理模組</a:t>
            </a:r>
          </a:p>
          <a:p>
            <a:r>
              <a:t>4. UI 介面模組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運作流程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上傳 Python 檔案</a:t>
            </a:r>
          </a:p>
          <a:p>
            <a:r>
              <a:t>2. 分析程式碼內容</a:t>
            </a:r>
          </a:p>
          <a:p>
            <a:r>
              <a:t>3. 生成結構化摘要</a:t>
            </a:r>
          </a:p>
          <a:p>
            <a:r>
              <a:t>4. 轉換為簡報格式</a:t>
            </a:r>
          </a:p>
          <a:p>
            <a:r>
              <a:t>5. 輸出 PowerPoint 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支援多檔案處理</a:t>
            </a:r>
          </a:p>
          <a:p>
            <a:r>
              <a:t>自動識別程式碼結構</a:t>
            </a:r>
          </a:p>
          <a:p>
            <a:r>
              <a:t>支援繁體中文輸出</a:t>
            </a:r>
          </a:p>
          <a:p>
            <a:r>
              <a:t>可調整簡報頁數</a:t>
            </a:r>
          </a:p>
          <a:p>
            <a:r>
              <a:t>內建錯誤處理機制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依賴模組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使用 Ollama API 的 LLM</a:t>
            </a:r>
          </a:p>
          <a:p>
            <a:r>
              <a:t>依賴 requests 套件</a:t>
            </a:r>
          </a:p>
          <a:p>
            <a:r>
              <a:t>使用 python-pptx 建立簡報</a:t>
            </a:r>
          </a:p>
          <a:p>
            <a:r>
              <a:t>包含 textwrap 處理格式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函式結構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包含四個主要函式</a:t>
            </a:r>
          </a:p>
          <a:p>
            <a:r>
              <a:t>1. 個別程式碼分析</a:t>
            </a:r>
          </a:p>
          <a:p>
            <a:r>
              <a:t>2. 簡報摘要生成</a:t>
            </a:r>
          </a:p>
          <a:p>
            <a:r>
              <a:t>3. 報告產生函式</a:t>
            </a:r>
          </a:p>
          <a:p>
            <a:r>
              <a:t>4. 簡報檔生成函式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互動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透過 /api/generate 端點</a:t>
            </a:r>
          </a:p>
          <a:p>
            <a:r>
              <a:t>傳送程式碼至 LLM 分析</a:t>
            </a:r>
          </a:p>
          <a:p>
            <a:r>
              <a:t>取得結構化摘要結果</a:t>
            </a:r>
          </a:p>
          <a:p>
            <a:r>
              <a:t>處理 JSON 格式輸出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簡報生成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根據摘要內容建立簡報</a:t>
            </a:r>
          </a:p>
          <a:p>
            <a:r>
              <a:t>嚴格遵循 JSON 格式</a:t>
            </a:r>
          </a:p>
          <a:p>
            <a:r>
              <a:t>支援多語言輸出</a:t>
            </a:r>
          </a:p>
          <a:p>
            <a:r>
              <a:t>自動調整頁數數量</a:t>
            </a:r>
          </a:p>
          <a:p>
            <a:r>
              <a:t>處理 HTML 標籤清理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檔案處理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支援多檔案上傳</a:t>
            </a:r>
          </a:p>
          <a:p>
            <a:r>
              <a:t>讀取 .py 檔案內容</a:t>
            </a:r>
          </a:p>
          <a:p>
            <a:r>
              <a:t>處理 Unicode 編碼</a:t>
            </a:r>
          </a:p>
          <a:p>
            <a:r>
              <a:t>自動識別檔案類型</a:t>
            </a:r>
          </a:p>
          <a:p>
            <a:r>
              <a:t>合併多檔案摘要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