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システム概要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RAG（検索拡張生成）に基づくスマートQAシステム</a:t>
            </a:r>
          </a:p>
          <a:p>
            <a:r>
              <a:t>ファイルアップロード、ベクトル検索、LLMによる回答生成をサポート</a:t>
            </a:r>
          </a:p>
          <a:p>
            <a:r>
              <a:t>初学者向けにシンプルなUIで操作可能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モデル設定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LLMと画像モデルのパラメータ調整可能</a:t>
            </a:r>
          </a:p>
          <a:p>
            <a:r>
              <a:t>温度値やtop_pで生成スタイルをカスタマイズ</a:t>
            </a:r>
          </a:p>
          <a:p>
            <a:r>
              <a:t>デフォルト値が設定されており、簡単に使用可能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ファイル処理フロー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ファイルアップロード（txt/pdf/画像など）</a:t>
            </a:r>
          </a:p>
          <a:p>
            <a:r>
              <a:t>2. テキスト分割とベクトル化</a:t>
            </a:r>
          </a:p>
          <a:p>
            <a:r>
              <a:t>3. ベクトル検索（Basic/MMR/Reranking）</a:t>
            </a:r>
          </a:p>
          <a:p>
            <a:r>
              <a:t>4. 複数ファイルからの情報統合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ベクトルデータベース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FAISSを用いたベクトル検索インデックス構築</a:t>
            </a:r>
          </a:p>
          <a:p>
            <a:r>
              <a:t>Ollama Embeddingsで埋め込み生成</a:t>
            </a:r>
          </a:p>
          <a:p>
            <a:r>
              <a:t>ファイル変更検出機能付きの自動更新機構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回答生成と表示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検索結果に基づくLLMによる回答生成</a:t>
            </a:r>
          </a:p>
          <a:p>
            <a:r>
              <a:t>回答と思考プロセスの分離表示</a:t>
            </a:r>
          </a:p>
          <a:p>
            <a:r>
              <a:t>マッチしたドキュメントチャンクのソースとスコアの可視化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