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Libre Franklin SemiBold"/>
      <p:regular r:id="rId19"/>
      <p:bold r:id="rId20"/>
      <p:italic r:id="rId21"/>
      <p:boldItalic r:id="rId22"/>
    </p:embeddedFont>
    <p:embeddedFont>
      <p:font typeface="Raleway"/>
      <p:regular r:id="rId23"/>
      <p:bold r:id="rId24"/>
      <p:italic r:id="rId25"/>
      <p:boldItalic r:id="rId26"/>
    </p:embeddedFont>
    <p:embeddedFont>
      <p:font typeface="Libre Franklin"/>
      <p:regular r:id="rId27"/>
      <p:bold r:id="rId28"/>
      <p:italic r:id="rId29"/>
      <p:boldItalic r:id="rId30"/>
    </p:embeddedFont>
    <p:embeddedFont>
      <p:font typeface="Sofia Sans"/>
      <p:regular r:id="rId31"/>
      <p:bold r:id="rId32"/>
      <p:italic r:id="rId33"/>
      <p:boldItalic r:id="rId34"/>
    </p:embeddedFont>
    <p:embeddedFont>
      <p:font typeface="Anaheim"/>
      <p:regular r:id="rId35"/>
      <p:bold r:id="rId36"/>
    </p:embeddedFont>
    <p:embeddedFont>
      <p:font typeface="Sofia Sans SemiBold"/>
      <p:regular r:id="rId37"/>
      <p:bold r:id="rId38"/>
      <p:italic r:id="rId39"/>
      <p:boldItalic r:id="rId40"/>
    </p:embeddedFont>
    <p:embeddedFont>
      <p:font typeface="PT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SofiaSansSemiBold-boldItalic.fntdata"/><Relationship Id="rId20" Type="http://schemas.openxmlformats.org/officeDocument/2006/relationships/font" Target="fonts/LibreFranklinSemiBold-bold.fntdata"/><Relationship Id="rId42" Type="http://schemas.openxmlformats.org/officeDocument/2006/relationships/font" Target="fonts/PTSans-bold.fntdata"/><Relationship Id="rId41" Type="http://schemas.openxmlformats.org/officeDocument/2006/relationships/font" Target="fonts/PTSans-regular.fntdata"/><Relationship Id="rId22" Type="http://schemas.openxmlformats.org/officeDocument/2006/relationships/font" Target="fonts/LibreFranklinSemiBold-boldItalic.fntdata"/><Relationship Id="rId44" Type="http://schemas.openxmlformats.org/officeDocument/2006/relationships/font" Target="fonts/PTSans-boldItalic.fntdata"/><Relationship Id="rId21" Type="http://schemas.openxmlformats.org/officeDocument/2006/relationships/font" Target="fonts/LibreFranklinSemiBold-italic.fntdata"/><Relationship Id="rId43" Type="http://schemas.openxmlformats.org/officeDocument/2006/relationships/font" Target="fonts/PTSans-italic.fntdata"/><Relationship Id="rId24" Type="http://schemas.openxmlformats.org/officeDocument/2006/relationships/font" Target="fonts/Raleway-bold.fntdata"/><Relationship Id="rId23" Type="http://schemas.openxmlformats.org/officeDocument/2006/relationships/font" Target="fonts/Ralew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Italic.fntdata"/><Relationship Id="rId25" Type="http://schemas.openxmlformats.org/officeDocument/2006/relationships/font" Target="fonts/Raleway-italic.fntdata"/><Relationship Id="rId28" Type="http://schemas.openxmlformats.org/officeDocument/2006/relationships/font" Target="fonts/LibreFranklin-bold.fntdata"/><Relationship Id="rId27" Type="http://schemas.openxmlformats.org/officeDocument/2006/relationships/font" Target="fonts/LibreFranklin-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LibreFranklin-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SofiaSans-regular.fntdata"/><Relationship Id="rId30" Type="http://schemas.openxmlformats.org/officeDocument/2006/relationships/font" Target="fonts/LibreFranklin-boldItalic.fntdata"/><Relationship Id="rId11" Type="http://schemas.openxmlformats.org/officeDocument/2006/relationships/slide" Target="slides/slide7.xml"/><Relationship Id="rId33" Type="http://schemas.openxmlformats.org/officeDocument/2006/relationships/font" Target="fonts/SofiaSans-italic.fntdata"/><Relationship Id="rId10" Type="http://schemas.openxmlformats.org/officeDocument/2006/relationships/slide" Target="slides/slide6.xml"/><Relationship Id="rId32" Type="http://schemas.openxmlformats.org/officeDocument/2006/relationships/font" Target="fonts/SofiaSans-bold.fntdata"/><Relationship Id="rId13" Type="http://schemas.openxmlformats.org/officeDocument/2006/relationships/slide" Target="slides/slide9.xml"/><Relationship Id="rId35" Type="http://schemas.openxmlformats.org/officeDocument/2006/relationships/font" Target="fonts/Anaheim-regular.fntdata"/><Relationship Id="rId12" Type="http://schemas.openxmlformats.org/officeDocument/2006/relationships/slide" Target="slides/slide8.xml"/><Relationship Id="rId34" Type="http://schemas.openxmlformats.org/officeDocument/2006/relationships/font" Target="fonts/SofiaSans-boldItalic.fntdata"/><Relationship Id="rId15" Type="http://schemas.openxmlformats.org/officeDocument/2006/relationships/slide" Target="slides/slide11.xml"/><Relationship Id="rId37" Type="http://schemas.openxmlformats.org/officeDocument/2006/relationships/font" Target="fonts/SofiaSansSemiBold-regular.fntdata"/><Relationship Id="rId14" Type="http://schemas.openxmlformats.org/officeDocument/2006/relationships/slide" Target="slides/slide10.xml"/><Relationship Id="rId36" Type="http://schemas.openxmlformats.org/officeDocument/2006/relationships/font" Target="fonts/Anaheim-bold.fntdata"/><Relationship Id="rId17" Type="http://schemas.openxmlformats.org/officeDocument/2006/relationships/slide" Target="slides/slide13.xml"/><Relationship Id="rId39" Type="http://schemas.openxmlformats.org/officeDocument/2006/relationships/font" Target="fonts/SofiaSansSemiBold-italic.fntdata"/><Relationship Id="rId16" Type="http://schemas.openxmlformats.org/officeDocument/2006/relationships/slide" Target="slides/slide12.xml"/><Relationship Id="rId38" Type="http://schemas.openxmlformats.org/officeDocument/2006/relationships/font" Target="fonts/SofiaSansSemiBold-bold.fntdata"/><Relationship Id="rId19" Type="http://schemas.openxmlformats.org/officeDocument/2006/relationships/font" Target="fonts/LibreFranklinSemiBold-regular.fntdata"/><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87b6de8b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87b6de8b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ff4749a6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ff4749a6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ff4749a63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1ff4749a63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184d99d1a7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84d99d1a7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1ff4749a63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1ff4749a63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1ff4749a634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1ff4749a634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84d99d1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84d99d1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ff4749a63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ff4749a63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d1b33e651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d1b33e651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84d99d1a72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84d99d1a72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2d1b33e651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2d1b33e651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steven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9625" y="-25"/>
            <a:ext cx="9188400" cy="5143500"/>
            <a:chOff x="-100" y="-9725"/>
            <a:chExt cx="9188400" cy="5143500"/>
          </a:xfrm>
        </p:grpSpPr>
        <p:cxnSp>
          <p:nvCxnSpPr>
            <p:cNvPr id="10" name="Google Shape;10;p2"/>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11" name="Google Shape;11;p2"/>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
        <p:nvSpPr>
          <p:cNvPr id="12" name="Google Shape;12;p2"/>
          <p:cNvSpPr txBox="1"/>
          <p:nvPr>
            <p:ph type="ctrTitle"/>
          </p:nvPr>
        </p:nvSpPr>
        <p:spPr>
          <a:xfrm>
            <a:off x="3898750" y="1246575"/>
            <a:ext cx="4532100" cy="2016900"/>
          </a:xfrm>
          <a:prstGeom prst="rect">
            <a:avLst/>
          </a:prstGeom>
        </p:spPr>
        <p:txBody>
          <a:bodyPr anchorCtr="0" anchor="b" bIns="91425" lIns="91425" spcFirstLastPara="1" rIns="91425" wrap="square" tIns="91425">
            <a:noAutofit/>
          </a:bodyPr>
          <a:lstStyle>
            <a:lvl1pPr lvl="0" algn="ctr">
              <a:lnSpc>
                <a:spcPct val="80000"/>
              </a:lnSpc>
              <a:spcBef>
                <a:spcPts val="0"/>
              </a:spcBef>
              <a:spcAft>
                <a:spcPts val="0"/>
              </a:spcAft>
              <a:buClr>
                <a:srgbClr val="191919"/>
              </a:buClr>
              <a:buSzPts val="5200"/>
              <a:buNone/>
              <a:defRPr sz="4800">
                <a:latin typeface="Sofia Sans"/>
                <a:ea typeface="Sofia Sans"/>
                <a:cs typeface="Sofia Sans"/>
                <a:sym typeface="Sofia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3" name="Google Shape;13;p2"/>
          <p:cNvSpPr txBox="1"/>
          <p:nvPr>
            <p:ph idx="1" type="subTitle"/>
          </p:nvPr>
        </p:nvSpPr>
        <p:spPr>
          <a:xfrm>
            <a:off x="3898750" y="3421125"/>
            <a:ext cx="4532100" cy="475800"/>
          </a:xfrm>
          <a:prstGeom prst="rect">
            <a:avLst/>
          </a:prstGeom>
          <a:ln cap="flat" cmpd="sng" w="19050">
            <a:solidFill>
              <a:schemeClr val="accent2"/>
            </a:solidFill>
            <a:prstDash val="solid"/>
            <a:round/>
            <a:headEnd len="sm" w="sm" type="none"/>
            <a:tailEnd len="sm" w="sm" type="none"/>
          </a:ln>
        </p:spPr>
        <p:txBody>
          <a:bodyPr anchorCtr="0" anchor="t" bIns="91425" lIns="91425" spcFirstLastPara="1" rIns="91425" wrap="square" tIns="91425">
            <a:noAutofit/>
          </a:bodyPr>
          <a:lstStyle>
            <a:lvl1pPr lvl="0" algn="ctr">
              <a:lnSpc>
                <a:spcPct val="8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4" name="Google Shape;14;p2"/>
          <p:cNvGrpSpPr/>
          <p:nvPr/>
        </p:nvGrpSpPr>
        <p:grpSpPr>
          <a:xfrm>
            <a:off x="1093100" y="195425"/>
            <a:ext cx="8275575" cy="4107200"/>
            <a:chOff x="1093100" y="195425"/>
            <a:chExt cx="8275575" cy="4107200"/>
          </a:xfrm>
        </p:grpSpPr>
        <p:sp>
          <p:nvSpPr>
            <p:cNvPr id="15" name="Google Shape;15;p2"/>
            <p:cNvSpPr/>
            <p:nvPr/>
          </p:nvSpPr>
          <p:spPr>
            <a:xfrm>
              <a:off x="8781875" y="3715825"/>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6" name="Google Shape;16;p2"/>
            <p:cNvSpPr/>
            <p:nvPr/>
          </p:nvSpPr>
          <p:spPr>
            <a:xfrm>
              <a:off x="8707525" y="3127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7" name="Google Shape;17;p2"/>
            <p:cNvSpPr/>
            <p:nvPr/>
          </p:nvSpPr>
          <p:spPr>
            <a:xfrm>
              <a:off x="1093100" y="195425"/>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8" name="Google Shape;18;p2"/>
            <p:cNvSpPr/>
            <p:nvPr/>
          </p:nvSpPr>
          <p:spPr>
            <a:xfrm>
              <a:off x="8858125" y="2571750"/>
              <a:ext cx="76200" cy="762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8" name="Shape 108"/>
        <p:cNvGrpSpPr/>
        <p:nvPr/>
      </p:nvGrpSpPr>
      <p:grpSpPr>
        <a:xfrm>
          <a:off x="0" y="0"/>
          <a:ext cx="0" cy="0"/>
          <a:chOff x="0" y="0"/>
          <a:chExt cx="0" cy="0"/>
        </a:xfrm>
      </p:grpSpPr>
      <p:sp>
        <p:nvSpPr>
          <p:cNvPr id="109" name="Google Shape;109;p11"/>
          <p:cNvSpPr txBox="1"/>
          <p:nvPr>
            <p:ph hasCustomPrompt="1" type="title"/>
          </p:nvPr>
        </p:nvSpPr>
        <p:spPr>
          <a:xfrm>
            <a:off x="713225" y="1793550"/>
            <a:ext cx="3841500" cy="1059300"/>
          </a:xfrm>
          <a:prstGeom prst="rect">
            <a:avLst/>
          </a:prstGeom>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9600"/>
              <a:buNone/>
              <a:defRPr sz="48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10" name="Google Shape;110;p11"/>
          <p:cNvSpPr txBox="1"/>
          <p:nvPr>
            <p:ph idx="1" type="subTitle"/>
          </p:nvPr>
        </p:nvSpPr>
        <p:spPr>
          <a:xfrm>
            <a:off x="713225" y="2852850"/>
            <a:ext cx="3841500" cy="497100"/>
          </a:xfrm>
          <a:prstGeom prst="rect">
            <a:avLst/>
          </a:prstGeom>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00000"/>
              </a:lnSpc>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grpSp>
        <p:nvGrpSpPr>
          <p:cNvPr id="111" name="Google Shape;111;p11"/>
          <p:cNvGrpSpPr/>
          <p:nvPr/>
        </p:nvGrpSpPr>
        <p:grpSpPr>
          <a:xfrm>
            <a:off x="-100" y="-9725"/>
            <a:ext cx="9188400" cy="5143500"/>
            <a:chOff x="-100" y="-9725"/>
            <a:chExt cx="9188400" cy="5143500"/>
          </a:xfrm>
        </p:grpSpPr>
        <p:cxnSp>
          <p:nvCxnSpPr>
            <p:cNvPr id="112" name="Google Shape;112;p11"/>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113" name="Google Shape;113;p11"/>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114" name="Shape 11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15" name="Shape 115"/>
        <p:cNvGrpSpPr/>
        <p:nvPr/>
      </p:nvGrpSpPr>
      <p:grpSpPr>
        <a:xfrm>
          <a:off x="0" y="0"/>
          <a:ext cx="0" cy="0"/>
          <a:chOff x="0" y="0"/>
          <a:chExt cx="0" cy="0"/>
        </a:xfrm>
      </p:grpSpPr>
      <p:sp>
        <p:nvSpPr>
          <p:cNvPr id="116" name="Google Shape;116;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7" name="Google Shape;117;p13"/>
          <p:cNvSpPr txBox="1"/>
          <p:nvPr>
            <p:ph hasCustomPrompt="1" idx="2" type="title"/>
          </p:nvPr>
        </p:nvSpPr>
        <p:spPr>
          <a:xfrm>
            <a:off x="1618650" y="1480883"/>
            <a:ext cx="734700" cy="4476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3" type="title"/>
          </p:nvPr>
        </p:nvSpPr>
        <p:spPr>
          <a:xfrm>
            <a:off x="1618650" y="2914291"/>
            <a:ext cx="734700" cy="4476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hasCustomPrompt="1" idx="4" type="title"/>
          </p:nvPr>
        </p:nvSpPr>
        <p:spPr>
          <a:xfrm>
            <a:off x="4204650" y="1480883"/>
            <a:ext cx="734700" cy="4476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0" name="Google Shape;120;p13"/>
          <p:cNvSpPr txBox="1"/>
          <p:nvPr>
            <p:ph hasCustomPrompt="1" idx="5" type="title"/>
          </p:nvPr>
        </p:nvSpPr>
        <p:spPr>
          <a:xfrm>
            <a:off x="4204650" y="2914291"/>
            <a:ext cx="734700" cy="4476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1" name="Google Shape;121;p13"/>
          <p:cNvSpPr txBox="1"/>
          <p:nvPr>
            <p:ph hasCustomPrompt="1" idx="6" type="title"/>
          </p:nvPr>
        </p:nvSpPr>
        <p:spPr>
          <a:xfrm>
            <a:off x="6790650" y="1480883"/>
            <a:ext cx="734700" cy="4476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2" name="Google Shape;122;p13"/>
          <p:cNvSpPr txBox="1"/>
          <p:nvPr>
            <p:ph hasCustomPrompt="1" idx="7" type="title"/>
          </p:nvPr>
        </p:nvSpPr>
        <p:spPr>
          <a:xfrm>
            <a:off x="6790650" y="2914291"/>
            <a:ext cx="734700" cy="4476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23" name="Google Shape;123;p13"/>
          <p:cNvSpPr txBox="1"/>
          <p:nvPr>
            <p:ph idx="1" type="subTitle"/>
          </p:nvPr>
        </p:nvSpPr>
        <p:spPr>
          <a:xfrm>
            <a:off x="720000" y="1959025"/>
            <a:ext cx="25320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4" name="Google Shape;124;p13"/>
          <p:cNvSpPr txBox="1"/>
          <p:nvPr>
            <p:ph idx="8" type="subTitle"/>
          </p:nvPr>
        </p:nvSpPr>
        <p:spPr>
          <a:xfrm>
            <a:off x="3306000" y="1959025"/>
            <a:ext cx="25320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5" name="Google Shape;125;p13"/>
          <p:cNvSpPr txBox="1"/>
          <p:nvPr>
            <p:ph idx="9" type="subTitle"/>
          </p:nvPr>
        </p:nvSpPr>
        <p:spPr>
          <a:xfrm>
            <a:off x="5892000" y="1959025"/>
            <a:ext cx="25320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6" name="Google Shape;126;p13"/>
          <p:cNvSpPr txBox="1"/>
          <p:nvPr>
            <p:ph idx="13" type="subTitle"/>
          </p:nvPr>
        </p:nvSpPr>
        <p:spPr>
          <a:xfrm>
            <a:off x="720000" y="3391139"/>
            <a:ext cx="25320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7" name="Google Shape;127;p13"/>
          <p:cNvSpPr txBox="1"/>
          <p:nvPr>
            <p:ph idx="14" type="subTitle"/>
          </p:nvPr>
        </p:nvSpPr>
        <p:spPr>
          <a:xfrm>
            <a:off x="3306000" y="3391139"/>
            <a:ext cx="25320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8" name="Google Shape;128;p13"/>
          <p:cNvSpPr txBox="1"/>
          <p:nvPr>
            <p:ph idx="15" type="subTitle"/>
          </p:nvPr>
        </p:nvSpPr>
        <p:spPr>
          <a:xfrm>
            <a:off x="5892000" y="3391139"/>
            <a:ext cx="2532000" cy="447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29" name="Google Shape;129;p13"/>
          <p:cNvSpPr/>
          <p:nvPr/>
        </p:nvSpPr>
        <p:spPr>
          <a:xfrm>
            <a:off x="-3639025" y="-1269800"/>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nvGrpSpPr>
          <p:cNvPr id="130" name="Google Shape;130;p13"/>
          <p:cNvGrpSpPr/>
          <p:nvPr/>
        </p:nvGrpSpPr>
        <p:grpSpPr>
          <a:xfrm>
            <a:off x="162425" y="53900"/>
            <a:ext cx="8613450" cy="4786650"/>
            <a:chOff x="162425" y="53900"/>
            <a:chExt cx="8613450" cy="4786650"/>
          </a:xfrm>
        </p:grpSpPr>
        <p:sp>
          <p:nvSpPr>
            <p:cNvPr id="131" name="Google Shape;131;p13"/>
            <p:cNvSpPr/>
            <p:nvPr/>
          </p:nvSpPr>
          <p:spPr>
            <a:xfrm flipH="1">
              <a:off x="872475" y="539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32" name="Google Shape;132;p13"/>
            <p:cNvSpPr/>
            <p:nvPr/>
          </p:nvSpPr>
          <p:spPr>
            <a:xfrm flipH="1">
              <a:off x="7762250" y="46890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33" name="Google Shape;133;p13"/>
            <p:cNvSpPr/>
            <p:nvPr/>
          </p:nvSpPr>
          <p:spPr>
            <a:xfrm flipH="1">
              <a:off x="7686050" y="129200"/>
              <a:ext cx="76200" cy="762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34" name="Google Shape;134;p13"/>
            <p:cNvSpPr/>
            <p:nvPr/>
          </p:nvSpPr>
          <p:spPr>
            <a:xfrm flipH="1">
              <a:off x="8624375" y="192847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35" name="Google Shape;135;p13"/>
            <p:cNvSpPr/>
            <p:nvPr/>
          </p:nvSpPr>
          <p:spPr>
            <a:xfrm flipH="1">
              <a:off x="162425" y="3456925"/>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grpSp>
        <p:nvGrpSpPr>
          <p:cNvPr id="136" name="Google Shape;136;p13"/>
          <p:cNvGrpSpPr/>
          <p:nvPr/>
        </p:nvGrpSpPr>
        <p:grpSpPr>
          <a:xfrm flipH="1">
            <a:off x="-100" y="-9725"/>
            <a:ext cx="9188400" cy="5143500"/>
            <a:chOff x="-100" y="-9725"/>
            <a:chExt cx="9188400" cy="5143500"/>
          </a:xfrm>
        </p:grpSpPr>
        <p:cxnSp>
          <p:nvCxnSpPr>
            <p:cNvPr id="137" name="Google Shape;137;p13"/>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138" name="Google Shape;138;p13"/>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39" name="Shape 139"/>
        <p:cNvGrpSpPr/>
        <p:nvPr/>
      </p:nvGrpSpPr>
      <p:grpSpPr>
        <a:xfrm>
          <a:off x="0" y="0"/>
          <a:ext cx="0" cy="0"/>
          <a:chOff x="0" y="0"/>
          <a:chExt cx="0" cy="0"/>
        </a:xfrm>
      </p:grpSpPr>
      <p:sp>
        <p:nvSpPr>
          <p:cNvPr id="140" name="Google Shape;140;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14"/>
          <p:cNvSpPr/>
          <p:nvPr/>
        </p:nvSpPr>
        <p:spPr>
          <a:xfrm>
            <a:off x="4522675" y="-3871125"/>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nvGrpSpPr>
          <p:cNvPr id="142" name="Google Shape;142;p14"/>
          <p:cNvGrpSpPr/>
          <p:nvPr/>
        </p:nvGrpSpPr>
        <p:grpSpPr>
          <a:xfrm>
            <a:off x="-100" y="0"/>
            <a:ext cx="9146700" cy="5146800"/>
            <a:chOff x="41600" y="-13048"/>
            <a:chExt cx="9146700" cy="5146800"/>
          </a:xfrm>
        </p:grpSpPr>
        <p:cxnSp>
          <p:nvCxnSpPr>
            <p:cNvPr id="143" name="Google Shape;143;p14"/>
            <p:cNvCxnSpPr/>
            <p:nvPr/>
          </p:nvCxnSpPr>
          <p:spPr>
            <a:xfrm>
              <a:off x="272250" y="-13048"/>
              <a:ext cx="0" cy="5146800"/>
            </a:xfrm>
            <a:prstGeom prst="straightConnector1">
              <a:avLst/>
            </a:prstGeom>
            <a:noFill/>
            <a:ln cap="flat" cmpd="sng" w="19050">
              <a:solidFill>
                <a:schemeClr val="accent2"/>
              </a:solidFill>
              <a:prstDash val="solid"/>
              <a:round/>
              <a:headEnd len="med" w="med" type="none"/>
              <a:tailEnd len="med" w="med" type="none"/>
            </a:ln>
          </p:spPr>
        </p:cxnSp>
        <p:cxnSp>
          <p:nvCxnSpPr>
            <p:cNvPr id="144" name="Google Shape;144;p14"/>
            <p:cNvCxnSpPr/>
            <p:nvPr/>
          </p:nvCxnSpPr>
          <p:spPr>
            <a:xfrm rot="10800000">
              <a:off x="41600" y="4928275"/>
              <a:ext cx="9146700" cy="0"/>
            </a:xfrm>
            <a:prstGeom prst="straightConnector1">
              <a:avLst/>
            </a:prstGeom>
            <a:noFill/>
            <a:ln cap="flat" cmpd="sng" w="19050">
              <a:solidFill>
                <a:schemeClr val="accent2"/>
              </a:solidFill>
              <a:prstDash val="solid"/>
              <a:round/>
              <a:headEnd len="med" w="med" type="none"/>
              <a:tailEnd len="med" w="med" type="none"/>
            </a:ln>
          </p:spPr>
        </p:cxnSp>
      </p:grpSp>
      <p:grpSp>
        <p:nvGrpSpPr>
          <p:cNvPr id="145" name="Google Shape;145;p14"/>
          <p:cNvGrpSpPr/>
          <p:nvPr/>
        </p:nvGrpSpPr>
        <p:grpSpPr>
          <a:xfrm>
            <a:off x="423675" y="160575"/>
            <a:ext cx="8587500" cy="4242950"/>
            <a:chOff x="423675" y="160575"/>
            <a:chExt cx="8587500" cy="4242950"/>
          </a:xfrm>
        </p:grpSpPr>
        <p:sp>
          <p:nvSpPr>
            <p:cNvPr id="146" name="Google Shape;146;p14"/>
            <p:cNvSpPr/>
            <p:nvPr/>
          </p:nvSpPr>
          <p:spPr>
            <a:xfrm rot="10800000">
              <a:off x="8784375" y="1982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47" name="Google Shape;147;p14"/>
            <p:cNvSpPr/>
            <p:nvPr/>
          </p:nvSpPr>
          <p:spPr>
            <a:xfrm rot="10800000">
              <a:off x="8784375" y="30642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48" name="Google Shape;148;p14"/>
            <p:cNvSpPr/>
            <p:nvPr/>
          </p:nvSpPr>
          <p:spPr>
            <a:xfrm rot="10800000">
              <a:off x="8822025" y="39010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49" name="Google Shape;149;p14"/>
            <p:cNvSpPr/>
            <p:nvPr/>
          </p:nvSpPr>
          <p:spPr>
            <a:xfrm rot="10800000">
              <a:off x="7876950" y="234975"/>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50" name="Google Shape;150;p14"/>
            <p:cNvSpPr/>
            <p:nvPr/>
          </p:nvSpPr>
          <p:spPr>
            <a:xfrm rot="10800000">
              <a:off x="8784375" y="1982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51" name="Google Shape;151;p14"/>
            <p:cNvSpPr/>
            <p:nvPr/>
          </p:nvSpPr>
          <p:spPr>
            <a:xfrm rot="10800000">
              <a:off x="1957550" y="160575"/>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52" name="Google Shape;152;p14"/>
            <p:cNvSpPr/>
            <p:nvPr/>
          </p:nvSpPr>
          <p:spPr>
            <a:xfrm rot="10800000">
              <a:off x="423675" y="40525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53" name="Google Shape;153;p14"/>
            <p:cNvSpPr/>
            <p:nvPr/>
          </p:nvSpPr>
          <p:spPr>
            <a:xfrm rot="10800000">
              <a:off x="8784375" y="4325525"/>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4">
    <p:spTree>
      <p:nvGrpSpPr>
        <p:cNvPr id="154" name="Shape 154"/>
        <p:cNvGrpSpPr/>
        <p:nvPr/>
      </p:nvGrpSpPr>
      <p:grpSpPr>
        <a:xfrm>
          <a:off x="0" y="0"/>
          <a:ext cx="0" cy="0"/>
          <a:chOff x="0" y="0"/>
          <a:chExt cx="0" cy="0"/>
        </a:xfrm>
      </p:grpSpPr>
      <p:sp>
        <p:nvSpPr>
          <p:cNvPr id="155" name="Google Shape;155;p15"/>
          <p:cNvSpPr txBox="1"/>
          <p:nvPr>
            <p:ph type="title"/>
          </p:nvPr>
        </p:nvSpPr>
        <p:spPr>
          <a:xfrm>
            <a:off x="3810475" y="1270625"/>
            <a:ext cx="4620300" cy="5670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6" name="Google Shape;156;p15"/>
          <p:cNvSpPr txBox="1"/>
          <p:nvPr>
            <p:ph idx="1" type="subTitle"/>
          </p:nvPr>
        </p:nvSpPr>
        <p:spPr>
          <a:xfrm>
            <a:off x="3810475" y="1810075"/>
            <a:ext cx="4620300" cy="213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AutoNum type="arabicPeriod"/>
              <a:defRPr/>
            </a:lvl1pPr>
            <a:lvl2pPr lvl="1" rtl="0" algn="ctr">
              <a:lnSpc>
                <a:spcPct val="100000"/>
              </a:lnSpc>
              <a:spcBef>
                <a:spcPts val="0"/>
              </a:spcBef>
              <a:spcAft>
                <a:spcPts val="0"/>
              </a:spcAft>
              <a:buSzPts val="1200"/>
              <a:buAutoNum type="alphaLcPeriod"/>
              <a:defRPr/>
            </a:lvl2pPr>
            <a:lvl3pPr lvl="2" rtl="0" algn="ctr">
              <a:lnSpc>
                <a:spcPct val="100000"/>
              </a:lnSpc>
              <a:spcBef>
                <a:spcPts val="0"/>
              </a:spcBef>
              <a:spcAft>
                <a:spcPts val="0"/>
              </a:spcAft>
              <a:buSzPts val="1200"/>
              <a:buAutoNum type="romanLcPeriod"/>
              <a:defRPr/>
            </a:lvl3pPr>
            <a:lvl4pPr lvl="3" rtl="0" algn="ctr">
              <a:lnSpc>
                <a:spcPct val="100000"/>
              </a:lnSpc>
              <a:spcBef>
                <a:spcPts val="0"/>
              </a:spcBef>
              <a:spcAft>
                <a:spcPts val="0"/>
              </a:spcAft>
              <a:buSzPts val="1200"/>
              <a:buAutoNum type="arabicPeriod"/>
              <a:defRPr/>
            </a:lvl4pPr>
            <a:lvl5pPr lvl="4" rtl="0" algn="ctr">
              <a:lnSpc>
                <a:spcPct val="100000"/>
              </a:lnSpc>
              <a:spcBef>
                <a:spcPts val="0"/>
              </a:spcBef>
              <a:spcAft>
                <a:spcPts val="0"/>
              </a:spcAft>
              <a:buSzPts val="1200"/>
              <a:buAutoNum type="alphaLcPeriod"/>
              <a:defRPr/>
            </a:lvl5pPr>
            <a:lvl6pPr lvl="5" rtl="0" algn="ctr">
              <a:lnSpc>
                <a:spcPct val="100000"/>
              </a:lnSpc>
              <a:spcBef>
                <a:spcPts val="0"/>
              </a:spcBef>
              <a:spcAft>
                <a:spcPts val="0"/>
              </a:spcAft>
              <a:buSzPts val="1200"/>
              <a:buAutoNum type="romanLcPeriod"/>
              <a:defRPr/>
            </a:lvl6pPr>
            <a:lvl7pPr lvl="6" rtl="0" algn="ctr">
              <a:lnSpc>
                <a:spcPct val="100000"/>
              </a:lnSpc>
              <a:spcBef>
                <a:spcPts val="0"/>
              </a:spcBef>
              <a:spcAft>
                <a:spcPts val="0"/>
              </a:spcAft>
              <a:buSzPts val="1200"/>
              <a:buAutoNum type="arabicPeriod"/>
              <a:defRPr/>
            </a:lvl7pPr>
            <a:lvl8pPr lvl="7" rtl="0" algn="ctr">
              <a:lnSpc>
                <a:spcPct val="100000"/>
              </a:lnSpc>
              <a:spcBef>
                <a:spcPts val="0"/>
              </a:spcBef>
              <a:spcAft>
                <a:spcPts val="0"/>
              </a:spcAft>
              <a:buSzPts val="1200"/>
              <a:buAutoNum type="alphaLcPeriod"/>
              <a:defRPr/>
            </a:lvl8pPr>
            <a:lvl9pPr lvl="8" rtl="0" algn="ctr">
              <a:lnSpc>
                <a:spcPct val="100000"/>
              </a:lnSpc>
              <a:spcBef>
                <a:spcPts val="0"/>
              </a:spcBef>
              <a:spcAft>
                <a:spcPts val="0"/>
              </a:spcAft>
              <a:buSzPts val="1200"/>
              <a:buAutoNum type="romanLcPeriod"/>
              <a:defRPr/>
            </a:lvl9pPr>
          </a:lstStyle>
          <a:p/>
        </p:txBody>
      </p:sp>
      <p:grpSp>
        <p:nvGrpSpPr>
          <p:cNvPr id="157" name="Google Shape;157;p15"/>
          <p:cNvGrpSpPr/>
          <p:nvPr/>
        </p:nvGrpSpPr>
        <p:grpSpPr>
          <a:xfrm>
            <a:off x="236675" y="198225"/>
            <a:ext cx="8699200" cy="3897525"/>
            <a:chOff x="236675" y="198225"/>
            <a:chExt cx="8699200" cy="3897525"/>
          </a:xfrm>
        </p:grpSpPr>
        <p:sp>
          <p:nvSpPr>
            <p:cNvPr id="158" name="Google Shape;158;p15"/>
            <p:cNvSpPr/>
            <p:nvPr/>
          </p:nvSpPr>
          <p:spPr>
            <a:xfrm rot="10800000">
              <a:off x="8784375" y="1982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59" name="Google Shape;159;p15"/>
            <p:cNvSpPr/>
            <p:nvPr/>
          </p:nvSpPr>
          <p:spPr>
            <a:xfrm rot="10800000">
              <a:off x="237725" y="26994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60" name="Google Shape;160;p15"/>
            <p:cNvSpPr/>
            <p:nvPr/>
          </p:nvSpPr>
          <p:spPr>
            <a:xfrm rot="10800000">
              <a:off x="236675" y="4017750"/>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_1">
    <p:spTree>
      <p:nvGrpSpPr>
        <p:cNvPr id="161" name="Shape 161"/>
        <p:cNvGrpSpPr/>
        <p:nvPr/>
      </p:nvGrpSpPr>
      <p:grpSpPr>
        <a:xfrm>
          <a:off x="0" y="0"/>
          <a:ext cx="0" cy="0"/>
          <a:chOff x="0" y="0"/>
          <a:chExt cx="0" cy="0"/>
        </a:xfrm>
      </p:grpSpPr>
      <p:sp>
        <p:nvSpPr>
          <p:cNvPr id="162" name="Google Shape;162;p16"/>
          <p:cNvSpPr txBox="1"/>
          <p:nvPr>
            <p:ph type="title"/>
          </p:nvPr>
        </p:nvSpPr>
        <p:spPr>
          <a:xfrm>
            <a:off x="713225" y="2571750"/>
            <a:ext cx="2463000" cy="10338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3" name="Google Shape;163;p16"/>
          <p:cNvSpPr txBox="1"/>
          <p:nvPr>
            <p:ph idx="1" type="subTitle"/>
          </p:nvPr>
        </p:nvSpPr>
        <p:spPr>
          <a:xfrm>
            <a:off x="713225" y="3503243"/>
            <a:ext cx="2463000" cy="103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64" name="Google Shape;164;p16"/>
          <p:cNvSpPr/>
          <p:nvPr>
            <p:ph idx="2" type="pic"/>
          </p:nvPr>
        </p:nvSpPr>
        <p:spPr>
          <a:xfrm>
            <a:off x="6896850" y="742950"/>
            <a:ext cx="2267100" cy="3657600"/>
          </a:xfrm>
          <a:prstGeom prst="rect">
            <a:avLst/>
          </a:prstGeom>
          <a:noFill/>
          <a:ln cap="flat" cmpd="sng" w="19050">
            <a:solidFill>
              <a:schemeClr val="lt2"/>
            </a:solidFill>
            <a:prstDash val="solid"/>
            <a:round/>
            <a:headEnd len="sm" w="sm" type="none"/>
            <a:tailEnd len="sm" w="sm" type="none"/>
          </a:ln>
        </p:spPr>
      </p:sp>
      <p:sp>
        <p:nvSpPr>
          <p:cNvPr id="165" name="Google Shape;165;p16"/>
          <p:cNvSpPr/>
          <p:nvPr>
            <p:ph idx="3" type="pic"/>
          </p:nvPr>
        </p:nvSpPr>
        <p:spPr>
          <a:xfrm>
            <a:off x="5093225" y="742950"/>
            <a:ext cx="1607700" cy="3657600"/>
          </a:xfrm>
          <a:prstGeom prst="rect">
            <a:avLst/>
          </a:prstGeom>
          <a:noFill/>
          <a:ln cap="flat" cmpd="sng" w="19050">
            <a:solidFill>
              <a:schemeClr val="lt2"/>
            </a:solidFill>
            <a:prstDash val="solid"/>
            <a:round/>
            <a:headEnd len="sm" w="sm" type="none"/>
            <a:tailEnd len="sm" w="sm" type="none"/>
          </a:ln>
        </p:spPr>
      </p:sp>
      <p:sp>
        <p:nvSpPr>
          <p:cNvPr id="166" name="Google Shape;166;p16"/>
          <p:cNvSpPr/>
          <p:nvPr>
            <p:ph idx="4" type="pic"/>
          </p:nvPr>
        </p:nvSpPr>
        <p:spPr>
          <a:xfrm>
            <a:off x="713150" y="742950"/>
            <a:ext cx="4184100" cy="1554600"/>
          </a:xfrm>
          <a:prstGeom prst="rect">
            <a:avLst/>
          </a:prstGeom>
          <a:noFill/>
          <a:ln cap="flat" cmpd="sng" w="19050">
            <a:solidFill>
              <a:schemeClr val="lt2"/>
            </a:solidFill>
            <a:prstDash val="solid"/>
            <a:round/>
            <a:headEnd len="sm" w="sm" type="none"/>
            <a:tailEnd len="sm" w="sm" type="none"/>
          </a:ln>
        </p:spPr>
      </p:sp>
      <p:grpSp>
        <p:nvGrpSpPr>
          <p:cNvPr id="167" name="Google Shape;167;p16"/>
          <p:cNvGrpSpPr/>
          <p:nvPr/>
        </p:nvGrpSpPr>
        <p:grpSpPr>
          <a:xfrm flipH="1" rot="10800000">
            <a:off x="-100" y="-9725"/>
            <a:ext cx="9188400" cy="5143500"/>
            <a:chOff x="-100" y="-9725"/>
            <a:chExt cx="9188400" cy="5143500"/>
          </a:xfrm>
        </p:grpSpPr>
        <p:cxnSp>
          <p:nvCxnSpPr>
            <p:cNvPr id="168" name="Google Shape;168;p16"/>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169" name="Google Shape;169;p16"/>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
        <p:nvSpPr>
          <p:cNvPr id="170" name="Google Shape;170;p16"/>
          <p:cNvSpPr/>
          <p:nvPr/>
        </p:nvSpPr>
        <p:spPr>
          <a:xfrm rot="10800000">
            <a:off x="2843775" y="47568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1" name="Shape 171"/>
        <p:cNvGrpSpPr/>
        <p:nvPr/>
      </p:nvGrpSpPr>
      <p:grpSpPr>
        <a:xfrm>
          <a:off x="0" y="0"/>
          <a:ext cx="0" cy="0"/>
          <a:chOff x="0" y="0"/>
          <a:chExt cx="0" cy="0"/>
        </a:xfrm>
      </p:grpSpPr>
      <p:sp>
        <p:nvSpPr>
          <p:cNvPr id="172" name="Google Shape;172;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3" name="Google Shape;173;p17"/>
          <p:cNvSpPr txBox="1"/>
          <p:nvPr>
            <p:ph idx="1" type="subTitle"/>
          </p:nvPr>
        </p:nvSpPr>
        <p:spPr>
          <a:xfrm>
            <a:off x="937625" y="2043315"/>
            <a:ext cx="2175300" cy="20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4" name="Google Shape;174;p17"/>
          <p:cNvSpPr txBox="1"/>
          <p:nvPr>
            <p:ph idx="2" type="subTitle"/>
          </p:nvPr>
        </p:nvSpPr>
        <p:spPr>
          <a:xfrm>
            <a:off x="3484347" y="2043315"/>
            <a:ext cx="2175300" cy="20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5" name="Google Shape;175;p17"/>
          <p:cNvSpPr txBox="1"/>
          <p:nvPr>
            <p:ph idx="3" type="subTitle"/>
          </p:nvPr>
        </p:nvSpPr>
        <p:spPr>
          <a:xfrm>
            <a:off x="6031075" y="2043315"/>
            <a:ext cx="2175300" cy="20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6" name="Google Shape;176;p17"/>
          <p:cNvSpPr txBox="1"/>
          <p:nvPr>
            <p:ph idx="4" type="subTitle"/>
          </p:nvPr>
        </p:nvSpPr>
        <p:spPr>
          <a:xfrm>
            <a:off x="937625" y="1664100"/>
            <a:ext cx="2175300" cy="453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77" name="Google Shape;177;p17"/>
          <p:cNvSpPr txBox="1"/>
          <p:nvPr>
            <p:ph idx="5" type="subTitle"/>
          </p:nvPr>
        </p:nvSpPr>
        <p:spPr>
          <a:xfrm>
            <a:off x="3484350" y="1664100"/>
            <a:ext cx="2175300" cy="453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78" name="Google Shape;178;p17"/>
          <p:cNvSpPr txBox="1"/>
          <p:nvPr>
            <p:ph idx="6" type="subTitle"/>
          </p:nvPr>
        </p:nvSpPr>
        <p:spPr>
          <a:xfrm>
            <a:off x="6031075" y="1664100"/>
            <a:ext cx="2175300" cy="453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79" name="Google Shape;179;p17"/>
          <p:cNvGrpSpPr/>
          <p:nvPr/>
        </p:nvGrpSpPr>
        <p:grpSpPr>
          <a:xfrm rot="10800000">
            <a:off x="-100" y="-9725"/>
            <a:ext cx="9188400" cy="5143500"/>
            <a:chOff x="-100" y="-9725"/>
            <a:chExt cx="9188400" cy="5143500"/>
          </a:xfrm>
        </p:grpSpPr>
        <p:cxnSp>
          <p:nvCxnSpPr>
            <p:cNvPr id="180" name="Google Shape;180;p17"/>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181" name="Google Shape;181;p17"/>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
        <p:nvSpPr>
          <p:cNvPr id="182" name="Google Shape;182;p17"/>
          <p:cNvSpPr/>
          <p:nvPr/>
        </p:nvSpPr>
        <p:spPr>
          <a:xfrm flipH="1" rot="10800000">
            <a:off x="-1760700" y="4131050"/>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nvGrpSpPr>
          <p:cNvPr id="183" name="Google Shape;183;p17"/>
          <p:cNvGrpSpPr/>
          <p:nvPr/>
        </p:nvGrpSpPr>
        <p:grpSpPr>
          <a:xfrm>
            <a:off x="236675" y="3018575"/>
            <a:ext cx="8451400" cy="2369425"/>
            <a:chOff x="236675" y="3018575"/>
            <a:chExt cx="8451400" cy="2369425"/>
          </a:xfrm>
        </p:grpSpPr>
        <p:sp>
          <p:nvSpPr>
            <p:cNvPr id="184" name="Google Shape;184;p17"/>
            <p:cNvSpPr/>
            <p:nvPr/>
          </p:nvSpPr>
          <p:spPr>
            <a:xfrm>
              <a:off x="236675" y="428877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85" name="Google Shape;185;p17"/>
            <p:cNvSpPr/>
            <p:nvPr/>
          </p:nvSpPr>
          <p:spPr>
            <a:xfrm>
              <a:off x="720000" y="4801200"/>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86" name="Google Shape;186;p17"/>
            <p:cNvSpPr/>
            <p:nvPr/>
          </p:nvSpPr>
          <p:spPr>
            <a:xfrm>
              <a:off x="236675" y="3018575"/>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87" name="Google Shape;187;p17"/>
            <p:cNvSpPr/>
            <p:nvPr/>
          </p:nvSpPr>
          <p:spPr>
            <a:xfrm>
              <a:off x="8536575" y="421250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88" name="Google Shape;188;p17"/>
            <p:cNvSpPr/>
            <p:nvPr/>
          </p:nvSpPr>
          <p:spPr>
            <a:xfrm>
              <a:off x="7924875" y="4801200"/>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89" name="Shape 189"/>
        <p:cNvGrpSpPr/>
        <p:nvPr/>
      </p:nvGrpSpPr>
      <p:grpSpPr>
        <a:xfrm>
          <a:off x="0" y="0"/>
          <a:ext cx="0" cy="0"/>
          <a:chOff x="0" y="0"/>
          <a:chExt cx="0" cy="0"/>
        </a:xfrm>
      </p:grpSpPr>
      <p:sp>
        <p:nvSpPr>
          <p:cNvPr id="190" name="Google Shape;190;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1" name="Google Shape;191;p18"/>
          <p:cNvSpPr txBox="1"/>
          <p:nvPr>
            <p:ph idx="1" type="subTitle"/>
          </p:nvPr>
        </p:nvSpPr>
        <p:spPr>
          <a:xfrm>
            <a:off x="1067574" y="1671136"/>
            <a:ext cx="32484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2" name="Google Shape;192;p18"/>
          <p:cNvSpPr txBox="1"/>
          <p:nvPr>
            <p:ph idx="2" type="subTitle"/>
          </p:nvPr>
        </p:nvSpPr>
        <p:spPr>
          <a:xfrm>
            <a:off x="4828026" y="1671136"/>
            <a:ext cx="32484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3" name="Google Shape;193;p18"/>
          <p:cNvSpPr txBox="1"/>
          <p:nvPr>
            <p:ph idx="3" type="subTitle"/>
          </p:nvPr>
        </p:nvSpPr>
        <p:spPr>
          <a:xfrm>
            <a:off x="1067574" y="3328004"/>
            <a:ext cx="32484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4" name="Google Shape;194;p18"/>
          <p:cNvSpPr txBox="1"/>
          <p:nvPr>
            <p:ph idx="4" type="subTitle"/>
          </p:nvPr>
        </p:nvSpPr>
        <p:spPr>
          <a:xfrm>
            <a:off x="4828026" y="3328004"/>
            <a:ext cx="3248400" cy="1207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5" name="Google Shape;195;p18"/>
          <p:cNvSpPr txBox="1"/>
          <p:nvPr>
            <p:ph idx="5" type="subTitle"/>
          </p:nvPr>
        </p:nvSpPr>
        <p:spPr>
          <a:xfrm>
            <a:off x="1067574" y="1330575"/>
            <a:ext cx="3248400" cy="41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96" name="Google Shape;196;p18"/>
          <p:cNvSpPr txBox="1"/>
          <p:nvPr>
            <p:ph idx="6" type="subTitle"/>
          </p:nvPr>
        </p:nvSpPr>
        <p:spPr>
          <a:xfrm>
            <a:off x="1067574" y="2991375"/>
            <a:ext cx="3248400" cy="41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97" name="Google Shape;197;p18"/>
          <p:cNvSpPr txBox="1"/>
          <p:nvPr>
            <p:ph idx="7" type="subTitle"/>
          </p:nvPr>
        </p:nvSpPr>
        <p:spPr>
          <a:xfrm>
            <a:off x="4827998" y="1330575"/>
            <a:ext cx="3248400" cy="41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98" name="Google Shape;198;p18"/>
          <p:cNvSpPr txBox="1"/>
          <p:nvPr>
            <p:ph idx="8" type="subTitle"/>
          </p:nvPr>
        </p:nvSpPr>
        <p:spPr>
          <a:xfrm>
            <a:off x="4827998" y="2991375"/>
            <a:ext cx="3248400" cy="412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199" name="Google Shape;199;p18"/>
          <p:cNvGrpSpPr/>
          <p:nvPr/>
        </p:nvGrpSpPr>
        <p:grpSpPr>
          <a:xfrm flipH="1" rot="10800000">
            <a:off x="-100" y="-9725"/>
            <a:ext cx="9188400" cy="5143500"/>
            <a:chOff x="-100" y="-9725"/>
            <a:chExt cx="9188400" cy="5143500"/>
          </a:xfrm>
        </p:grpSpPr>
        <p:cxnSp>
          <p:nvCxnSpPr>
            <p:cNvPr id="200" name="Google Shape;200;p18"/>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201" name="Google Shape;201;p18"/>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grpSp>
        <p:nvGrpSpPr>
          <p:cNvPr id="202" name="Google Shape;202;p18"/>
          <p:cNvGrpSpPr/>
          <p:nvPr/>
        </p:nvGrpSpPr>
        <p:grpSpPr>
          <a:xfrm>
            <a:off x="7142850" y="2050250"/>
            <a:ext cx="2190675" cy="2839050"/>
            <a:chOff x="7142850" y="2050250"/>
            <a:chExt cx="2190675" cy="2839050"/>
          </a:xfrm>
        </p:grpSpPr>
        <p:sp>
          <p:nvSpPr>
            <p:cNvPr id="203" name="Google Shape;203;p18"/>
            <p:cNvSpPr/>
            <p:nvPr/>
          </p:nvSpPr>
          <p:spPr>
            <a:xfrm rot="10800000">
              <a:off x="7142850" y="473780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04" name="Google Shape;204;p18"/>
            <p:cNvSpPr/>
            <p:nvPr/>
          </p:nvSpPr>
          <p:spPr>
            <a:xfrm rot="10800000">
              <a:off x="8746725" y="3307725"/>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05" name="Google Shape;205;p18"/>
            <p:cNvSpPr/>
            <p:nvPr/>
          </p:nvSpPr>
          <p:spPr>
            <a:xfrm rot="10800000">
              <a:off x="8926725" y="2658875"/>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06" name="Google Shape;206;p18"/>
            <p:cNvSpPr/>
            <p:nvPr/>
          </p:nvSpPr>
          <p:spPr>
            <a:xfrm rot="10800000">
              <a:off x="8746725" y="20502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07" name="Google Shape;207;p18"/>
            <p:cNvSpPr/>
            <p:nvPr/>
          </p:nvSpPr>
          <p:spPr>
            <a:xfrm rot="10800000">
              <a:off x="8668425" y="4321750"/>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
        <p:nvSpPr>
          <p:cNvPr id="208" name="Google Shape;208;p18"/>
          <p:cNvSpPr/>
          <p:nvPr/>
        </p:nvSpPr>
        <p:spPr>
          <a:xfrm flipH="1" rot="10800000">
            <a:off x="8237200" y="3894525"/>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209" name="Shape 209"/>
        <p:cNvGrpSpPr/>
        <p:nvPr/>
      </p:nvGrpSpPr>
      <p:grpSpPr>
        <a:xfrm>
          <a:off x="0" y="0"/>
          <a:ext cx="0" cy="0"/>
          <a:chOff x="0" y="0"/>
          <a:chExt cx="0" cy="0"/>
        </a:xfrm>
      </p:grpSpPr>
      <p:sp>
        <p:nvSpPr>
          <p:cNvPr id="210" name="Google Shape;210;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1" name="Google Shape;211;p19"/>
          <p:cNvSpPr txBox="1"/>
          <p:nvPr>
            <p:ph idx="1" type="subTitle"/>
          </p:nvPr>
        </p:nvSpPr>
        <p:spPr>
          <a:xfrm>
            <a:off x="1035375" y="1616196"/>
            <a:ext cx="2233500" cy="120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2" name="Google Shape;212;p19"/>
          <p:cNvSpPr txBox="1"/>
          <p:nvPr>
            <p:ph idx="2" type="subTitle"/>
          </p:nvPr>
        </p:nvSpPr>
        <p:spPr>
          <a:xfrm>
            <a:off x="3455250" y="1616196"/>
            <a:ext cx="2233500" cy="120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3" name="Google Shape;213;p19"/>
          <p:cNvSpPr txBox="1"/>
          <p:nvPr>
            <p:ph idx="3" type="subTitle"/>
          </p:nvPr>
        </p:nvSpPr>
        <p:spPr>
          <a:xfrm>
            <a:off x="1035375" y="3324323"/>
            <a:ext cx="2233500" cy="120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4" name="Google Shape;214;p19"/>
          <p:cNvSpPr txBox="1"/>
          <p:nvPr>
            <p:ph idx="4" type="subTitle"/>
          </p:nvPr>
        </p:nvSpPr>
        <p:spPr>
          <a:xfrm>
            <a:off x="3455250" y="3324323"/>
            <a:ext cx="2233500" cy="120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5" name="Google Shape;215;p19"/>
          <p:cNvSpPr txBox="1"/>
          <p:nvPr>
            <p:ph idx="5" type="subTitle"/>
          </p:nvPr>
        </p:nvSpPr>
        <p:spPr>
          <a:xfrm>
            <a:off x="5875125" y="1616196"/>
            <a:ext cx="2233500" cy="120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6" name="Google Shape;216;p19"/>
          <p:cNvSpPr txBox="1"/>
          <p:nvPr>
            <p:ph idx="6" type="subTitle"/>
          </p:nvPr>
        </p:nvSpPr>
        <p:spPr>
          <a:xfrm>
            <a:off x="5875125" y="3324323"/>
            <a:ext cx="2233500" cy="1206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7" name="Google Shape;217;p19"/>
          <p:cNvSpPr txBox="1"/>
          <p:nvPr>
            <p:ph idx="7" type="subTitle"/>
          </p:nvPr>
        </p:nvSpPr>
        <p:spPr>
          <a:xfrm>
            <a:off x="1035375" y="1312275"/>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18" name="Google Shape;218;p19"/>
          <p:cNvSpPr txBox="1"/>
          <p:nvPr>
            <p:ph idx="8" type="subTitle"/>
          </p:nvPr>
        </p:nvSpPr>
        <p:spPr>
          <a:xfrm>
            <a:off x="3456450" y="1312275"/>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19" name="Google Shape;219;p19"/>
          <p:cNvSpPr txBox="1"/>
          <p:nvPr>
            <p:ph idx="9" type="subTitle"/>
          </p:nvPr>
        </p:nvSpPr>
        <p:spPr>
          <a:xfrm>
            <a:off x="5875125" y="1312275"/>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20" name="Google Shape;220;p19"/>
          <p:cNvSpPr txBox="1"/>
          <p:nvPr>
            <p:ph idx="13" type="subTitle"/>
          </p:nvPr>
        </p:nvSpPr>
        <p:spPr>
          <a:xfrm>
            <a:off x="1035375" y="3020301"/>
            <a:ext cx="22335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21" name="Google Shape;221;p19"/>
          <p:cNvSpPr txBox="1"/>
          <p:nvPr>
            <p:ph idx="14" type="subTitle"/>
          </p:nvPr>
        </p:nvSpPr>
        <p:spPr>
          <a:xfrm>
            <a:off x="3456450" y="3020306"/>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22" name="Google Shape;222;p19"/>
          <p:cNvSpPr txBox="1"/>
          <p:nvPr>
            <p:ph idx="15" type="subTitle"/>
          </p:nvPr>
        </p:nvSpPr>
        <p:spPr>
          <a:xfrm>
            <a:off x="5875125" y="3020306"/>
            <a:ext cx="22311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223" name="Google Shape;223;p19"/>
          <p:cNvGrpSpPr/>
          <p:nvPr/>
        </p:nvGrpSpPr>
        <p:grpSpPr>
          <a:xfrm flipH="1">
            <a:off x="-100" y="-9725"/>
            <a:ext cx="9188400" cy="5143500"/>
            <a:chOff x="-100" y="-9725"/>
            <a:chExt cx="9188400" cy="5143500"/>
          </a:xfrm>
        </p:grpSpPr>
        <p:cxnSp>
          <p:nvCxnSpPr>
            <p:cNvPr id="224" name="Google Shape;224;p19"/>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225" name="Google Shape;225;p19"/>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
        <p:nvSpPr>
          <p:cNvPr id="226" name="Google Shape;226;p19"/>
          <p:cNvSpPr/>
          <p:nvPr/>
        </p:nvSpPr>
        <p:spPr>
          <a:xfrm flipH="1" rot="10800000">
            <a:off x="2478750" y="-3862900"/>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nvGrpSpPr>
          <p:cNvPr id="227" name="Google Shape;227;p19"/>
          <p:cNvGrpSpPr/>
          <p:nvPr/>
        </p:nvGrpSpPr>
        <p:grpSpPr>
          <a:xfrm>
            <a:off x="194325" y="-388575"/>
            <a:ext cx="8741550" cy="2176725"/>
            <a:chOff x="194325" y="-388575"/>
            <a:chExt cx="8741550" cy="2176725"/>
          </a:xfrm>
        </p:grpSpPr>
        <p:sp>
          <p:nvSpPr>
            <p:cNvPr id="228" name="Google Shape;228;p19"/>
            <p:cNvSpPr/>
            <p:nvPr/>
          </p:nvSpPr>
          <p:spPr>
            <a:xfrm rot="10800000">
              <a:off x="8784375" y="1982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29" name="Google Shape;229;p19"/>
            <p:cNvSpPr/>
            <p:nvPr/>
          </p:nvSpPr>
          <p:spPr>
            <a:xfrm rot="10800000">
              <a:off x="4278600" y="-388575"/>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30" name="Google Shape;230;p19"/>
            <p:cNvSpPr/>
            <p:nvPr/>
          </p:nvSpPr>
          <p:spPr>
            <a:xfrm rot="10800000">
              <a:off x="194325" y="2675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31" name="Google Shape;231;p19"/>
            <p:cNvSpPr/>
            <p:nvPr/>
          </p:nvSpPr>
          <p:spPr>
            <a:xfrm rot="10800000">
              <a:off x="421125" y="10177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32" name="Google Shape;232;p19"/>
            <p:cNvSpPr/>
            <p:nvPr/>
          </p:nvSpPr>
          <p:spPr>
            <a:xfrm rot="10800000">
              <a:off x="268575" y="1710150"/>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233" name="Shape 233"/>
        <p:cNvGrpSpPr/>
        <p:nvPr/>
      </p:nvGrpSpPr>
      <p:grpSpPr>
        <a:xfrm>
          <a:off x="0" y="0"/>
          <a:ext cx="0" cy="0"/>
          <a:chOff x="0" y="0"/>
          <a:chExt cx="0" cy="0"/>
        </a:xfrm>
      </p:grpSpPr>
      <p:sp>
        <p:nvSpPr>
          <p:cNvPr id="234" name="Google Shape;234;p20"/>
          <p:cNvSpPr txBox="1"/>
          <p:nvPr>
            <p:ph hasCustomPrompt="1" type="title"/>
          </p:nvPr>
        </p:nvSpPr>
        <p:spPr>
          <a:xfrm>
            <a:off x="798388" y="2052000"/>
            <a:ext cx="3492600" cy="768900"/>
          </a:xfrm>
          <a:prstGeom prst="rect">
            <a:avLst/>
          </a:prstGeom>
          <a:noFill/>
          <a:ln cap="flat" cmpd="sng" w="19050">
            <a:solidFill>
              <a:schemeClr val="accent2"/>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5" name="Google Shape;235;p20"/>
          <p:cNvSpPr txBox="1"/>
          <p:nvPr>
            <p:ph idx="1" type="subTitle"/>
          </p:nvPr>
        </p:nvSpPr>
        <p:spPr>
          <a:xfrm>
            <a:off x="798400" y="2820924"/>
            <a:ext cx="3492600" cy="3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36" name="Google Shape;236;p20"/>
          <p:cNvSpPr txBox="1"/>
          <p:nvPr>
            <p:ph hasCustomPrompt="1" idx="2" type="title"/>
          </p:nvPr>
        </p:nvSpPr>
        <p:spPr>
          <a:xfrm>
            <a:off x="2825700" y="539489"/>
            <a:ext cx="3492600" cy="768900"/>
          </a:xfrm>
          <a:prstGeom prst="rect">
            <a:avLst/>
          </a:prstGeom>
          <a:noFill/>
          <a:ln cap="flat" cmpd="sng" w="19050">
            <a:solidFill>
              <a:schemeClr val="accent2"/>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7" name="Google Shape;237;p20"/>
          <p:cNvSpPr txBox="1"/>
          <p:nvPr>
            <p:ph idx="3" type="subTitle"/>
          </p:nvPr>
        </p:nvSpPr>
        <p:spPr>
          <a:xfrm>
            <a:off x="2825700" y="1308400"/>
            <a:ext cx="3492600" cy="3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238" name="Google Shape;238;p20"/>
          <p:cNvSpPr txBox="1"/>
          <p:nvPr>
            <p:ph hasCustomPrompt="1" idx="4" type="title"/>
          </p:nvPr>
        </p:nvSpPr>
        <p:spPr>
          <a:xfrm>
            <a:off x="4853013" y="2052000"/>
            <a:ext cx="3492600" cy="768900"/>
          </a:xfrm>
          <a:prstGeom prst="rect">
            <a:avLst/>
          </a:prstGeom>
          <a:noFill/>
          <a:ln cap="flat" cmpd="sng" w="19050">
            <a:solidFill>
              <a:schemeClr val="accent2"/>
            </a:solidFill>
            <a:prstDash val="solid"/>
            <a:round/>
            <a:headEnd len="sm" w="sm" type="none"/>
            <a:tailEnd len="sm" w="sm" type="none"/>
          </a:ln>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9" name="Google Shape;239;p20"/>
          <p:cNvSpPr txBox="1"/>
          <p:nvPr>
            <p:ph idx="5" type="subTitle"/>
          </p:nvPr>
        </p:nvSpPr>
        <p:spPr>
          <a:xfrm>
            <a:off x="4853025" y="2820924"/>
            <a:ext cx="3492600" cy="350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solidFill>
                  <a:schemeClr val="dk1"/>
                </a:solidFill>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grpSp>
        <p:nvGrpSpPr>
          <p:cNvPr id="240" name="Google Shape;240;p20"/>
          <p:cNvGrpSpPr/>
          <p:nvPr/>
        </p:nvGrpSpPr>
        <p:grpSpPr>
          <a:xfrm rot="10800000">
            <a:off x="-100" y="-9725"/>
            <a:ext cx="9188400" cy="5143500"/>
            <a:chOff x="-100" y="-9725"/>
            <a:chExt cx="9188400" cy="5143500"/>
          </a:xfrm>
        </p:grpSpPr>
        <p:cxnSp>
          <p:nvCxnSpPr>
            <p:cNvPr id="241" name="Google Shape;241;p20"/>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242" name="Google Shape;242;p20"/>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
        <p:nvSpPr>
          <p:cNvPr id="243" name="Google Shape;243;p20"/>
          <p:cNvSpPr/>
          <p:nvPr/>
        </p:nvSpPr>
        <p:spPr>
          <a:xfrm rot="10800000">
            <a:off x="424075" y="334667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3"/>
          <p:cNvSpPr txBox="1"/>
          <p:nvPr>
            <p:ph type="title"/>
          </p:nvPr>
        </p:nvSpPr>
        <p:spPr>
          <a:xfrm>
            <a:off x="4573225" y="2218913"/>
            <a:ext cx="3857700" cy="16266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1" name="Google Shape;21;p3"/>
          <p:cNvSpPr txBox="1"/>
          <p:nvPr>
            <p:ph hasCustomPrompt="1" idx="2" type="title"/>
          </p:nvPr>
        </p:nvSpPr>
        <p:spPr>
          <a:xfrm>
            <a:off x="5764825" y="1297988"/>
            <a:ext cx="1474500" cy="841800"/>
          </a:xfrm>
          <a:prstGeom prst="rect">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grpSp>
        <p:nvGrpSpPr>
          <p:cNvPr id="22" name="Google Shape;22;p3"/>
          <p:cNvGrpSpPr/>
          <p:nvPr/>
        </p:nvGrpSpPr>
        <p:grpSpPr>
          <a:xfrm>
            <a:off x="7814275" y="386450"/>
            <a:ext cx="855450" cy="4590600"/>
            <a:chOff x="7814275" y="386450"/>
            <a:chExt cx="855450" cy="4590600"/>
          </a:xfrm>
        </p:grpSpPr>
        <p:sp>
          <p:nvSpPr>
            <p:cNvPr id="23" name="Google Shape;23;p3"/>
            <p:cNvSpPr/>
            <p:nvPr/>
          </p:nvSpPr>
          <p:spPr>
            <a:xfrm>
              <a:off x="7814275" y="475025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4" name="Google Shape;24;p3"/>
            <p:cNvSpPr/>
            <p:nvPr/>
          </p:nvSpPr>
          <p:spPr>
            <a:xfrm>
              <a:off x="8518225" y="432117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5" name="Google Shape;25;p3"/>
            <p:cNvSpPr/>
            <p:nvPr/>
          </p:nvSpPr>
          <p:spPr>
            <a:xfrm>
              <a:off x="8166250" y="386450"/>
              <a:ext cx="76200" cy="762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6" name="Google Shape;26;p3"/>
            <p:cNvSpPr/>
            <p:nvPr/>
          </p:nvSpPr>
          <p:spPr>
            <a:xfrm>
              <a:off x="8518225" y="109220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grpSp>
        <p:nvGrpSpPr>
          <p:cNvPr id="27" name="Google Shape;27;p3"/>
          <p:cNvGrpSpPr/>
          <p:nvPr/>
        </p:nvGrpSpPr>
        <p:grpSpPr>
          <a:xfrm rot="10800000">
            <a:off x="-100" y="-9725"/>
            <a:ext cx="9188400" cy="5143500"/>
            <a:chOff x="-100" y="-9725"/>
            <a:chExt cx="9188400" cy="5143500"/>
          </a:xfrm>
        </p:grpSpPr>
        <p:cxnSp>
          <p:nvCxnSpPr>
            <p:cNvPr id="28" name="Google Shape;28;p3"/>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29" name="Google Shape;29;p3"/>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44" name="Shape 244"/>
        <p:cNvGrpSpPr/>
        <p:nvPr/>
      </p:nvGrpSpPr>
      <p:grpSpPr>
        <a:xfrm>
          <a:off x="0" y="0"/>
          <a:ext cx="0" cy="0"/>
          <a:chOff x="0" y="0"/>
          <a:chExt cx="0" cy="0"/>
        </a:xfrm>
      </p:grpSpPr>
      <p:sp>
        <p:nvSpPr>
          <p:cNvPr id="245" name="Google Shape;245;p21"/>
          <p:cNvSpPr txBox="1"/>
          <p:nvPr>
            <p:ph type="title"/>
          </p:nvPr>
        </p:nvSpPr>
        <p:spPr>
          <a:xfrm>
            <a:off x="713225" y="732088"/>
            <a:ext cx="3604800" cy="10587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sz="72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6" name="Google Shape;246;p21"/>
          <p:cNvSpPr txBox="1"/>
          <p:nvPr>
            <p:ph idx="1" type="subTitle"/>
          </p:nvPr>
        </p:nvSpPr>
        <p:spPr>
          <a:xfrm>
            <a:off x="713225" y="1689338"/>
            <a:ext cx="3604800" cy="1145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247" name="Google Shape;247;p21"/>
          <p:cNvGrpSpPr/>
          <p:nvPr/>
        </p:nvGrpSpPr>
        <p:grpSpPr>
          <a:xfrm flipH="1">
            <a:off x="-100" y="-9725"/>
            <a:ext cx="9188400" cy="5143500"/>
            <a:chOff x="-100" y="-9725"/>
            <a:chExt cx="9188400" cy="5143500"/>
          </a:xfrm>
        </p:grpSpPr>
        <p:cxnSp>
          <p:nvCxnSpPr>
            <p:cNvPr id="248" name="Google Shape;248;p21"/>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249" name="Google Shape;249;p21"/>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grpSp>
        <p:nvGrpSpPr>
          <p:cNvPr id="250" name="Google Shape;250;p21"/>
          <p:cNvGrpSpPr/>
          <p:nvPr/>
        </p:nvGrpSpPr>
        <p:grpSpPr>
          <a:xfrm>
            <a:off x="3387100" y="-71975"/>
            <a:ext cx="5381150" cy="3835450"/>
            <a:chOff x="3387100" y="-71975"/>
            <a:chExt cx="5381150" cy="3835450"/>
          </a:xfrm>
        </p:grpSpPr>
        <p:sp>
          <p:nvSpPr>
            <p:cNvPr id="251" name="Google Shape;251;p21"/>
            <p:cNvSpPr/>
            <p:nvPr/>
          </p:nvSpPr>
          <p:spPr>
            <a:xfrm rot="10800000">
              <a:off x="5454575" y="1938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52" name="Google Shape;252;p21"/>
            <p:cNvSpPr/>
            <p:nvPr/>
          </p:nvSpPr>
          <p:spPr>
            <a:xfrm rot="10800000">
              <a:off x="8167300" y="230575"/>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53" name="Google Shape;253;p21"/>
            <p:cNvSpPr/>
            <p:nvPr/>
          </p:nvSpPr>
          <p:spPr>
            <a:xfrm rot="10800000">
              <a:off x="3387100" y="-71975"/>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54" name="Google Shape;254;p21"/>
            <p:cNvSpPr/>
            <p:nvPr/>
          </p:nvSpPr>
          <p:spPr>
            <a:xfrm rot="10800000">
              <a:off x="8616750" y="361197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
        <p:nvSpPr>
          <p:cNvPr id="255" name="Google Shape;255;p21"/>
          <p:cNvSpPr txBox="1"/>
          <p:nvPr/>
        </p:nvSpPr>
        <p:spPr>
          <a:xfrm>
            <a:off x="713225" y="3352938"/>
            <a:ext cx="3604800" cy="667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dk1"/>
                </a:solidFill>
                <a:latin typeface="Libre Franklin"/>
                <a:ea typeface="Libre Franklin"/>
                <a:cs typeface="Libre Franklin"/>
                <a:sym typeface="Libre Franklin"/>
              </a:rPr>
              <a:t>CREDITS:</a:t>
            </a:r>
            <a:r>
              <a:rPr lang="en" sz="1000">
                <a:solidFill>
                  <a:schemeClr val="dk1"/>
                </a:solidFill>
                <a:latin typeface="Libre Franklin"/>
                <a:ea typeface="Libre Franklin"/>
                <a:cs typeface="Libre Franklin"/>
                <a:sym typeface="Libre Franklin"/>
              </a:rPr>
              <a:t> This presentation template was created by </a:t>
            </a:r>
            <a:r>
              <a:rPr b="1" lang="en" sz="1000" u="sng">
                <a:solidFill>
                  <a:schemeClr val="dk1"/>
                </a:solidFill>
                <a:latin typeface="Libre Franklin"/>
                <a:ea typeface="Libre Franklin"/>
                <a:cs typeface="Libre Franklin"/>
                <a:sym typeface="Libre Franklin"/>
                <a:hlinkClick r:id="rId2">
                  <a:extLst>
                    <a:ext uri="{A12FA001-AC4F-418D-AE19-62706E023703}">
                      <ahyp:hlinkClr val="tx"/>
                    </a:ext>
                  </a:extLst>
                </a:hlinkClick>
              </a:rPr>
              <a:t>Slidesgo</a:t>
            </a:r>
            <a:r>
              <a:rPr lang="en" sz="1000">
                <a:solidFill>
                  <a:schemeClr val="dk1"/>
                </a:solidFill>
                <a:latin typeface="Libre Franklin"/>
                <a:ea typeface="Libre Franklin"/>
                <a:cs typeface="Libre Franklin"/>
                <a:sym typeface="Libre Franklin"/>
              </a:rPr>
              <a:t>, and includes icons by </a:t>
            </a:r>
            <a:r>
              <a:rPr b="1" lang="en" sz="1000" u="sng">
                <a:solidFill>
                  <a:schemeClr val="dk1"/>
                </a:solidFill>
                <a:latin typeface="Libre Franklin"/>
                <a:ea typeface="Libre Franklin"/>
                <a:cs typeface="Libre Franklin"/>
                <a:sym typeface="Libre Franklin"/>
                <a:hlinkClick r:id="rId3">
                  <a:extLst>
                    <a:ext uri="{A12FA001-AC4F-418D-AE19-62706E023703}">
                      <ahyp:hlinkClr val="tx"/>
                    </a:ext>
                  </a:extLst>
                </a:hlinkClick>
              </a:rPr>
              <a:t>Flaticon</a:t>
            </a:r>
            <a:r>
              <a:rPr lang="en" sz="1000">
                <a:solidFill>
                  <a:schemeClr val="dk1"/>
                </a:solidFill>
                <a:latin typeface="Libre Franklin"/>
                <a:ea typeface="Libre Franklin"/>
                <a:cs typeface="Libre Franklin"/>
                <a:sym typeface="Libre Franklin"/>
              </a:rPr>
              <a:t>, and infographics &amp; images by </a:t>
            </a:r>
            <a:r>
              <a:rPr b="1" lang="en" sz="1000" u="sng">
                <a:solidFill>
                  <a:schemeClr val="dk1"/>
                </a:solidFill>
                <a:latin typeface="Libre Franklin"/>
                <a:ea typeface="Libre Franklin"/>
                <a:cs typeface="Libre Franklin"/>
                <a:sym typeface="Libre Franklin"/>
                <a:hlinkClick r:id="rId4">
                  <a:extLst>
                    <a:ext uri="{A12FA001-AC4F-418D-AE19-62706E023703}">
                      <ahyp:hlinkClr val="tx"/>
                    </a:ext>
                  </a:extLst>
                </a:hlinkClick>
              </a:rPr>
              <a:t>Freepik</a:t>
            </a:r>
            <a:r>
              <a:rPr lang="en" sz="1000" u="sng">
                <a:solidFill>
                  <a:schemeClr val="dk1"/>
                </a:solidFill>
                <a:latin typeface="Libre Franklin"/>
                <a:ea typeface="Libre Franklin"/>
                <a:cs typeface="Libre Franklin"/>
                <a:sym typeface="Libre Franklin"/>
              </a:rPr>
              <a:t> </a:t>
            </a:r>
            <a:endParaRPr b="1" sz="1000" u="sng">
              <a:solidFill>
                <a:schemeClr val="dk1"/>
              </a:solidFill>
              <a:latin typeface="Libre Franklin"/>
              <a:ea typeface="Libre Franklin"/>
              <a:cs typeface="Libre Franklin"/>
              <a:sym typeface="Libre Franklin"/>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56" name="Shape 256"/>
        <p:cNvGrpSpPr/>
        <p:nvPr/>
      </p:nvGrpSpPr>
      <p:grpSpPr>
        <a:xfrm>
          <a:off x="0" y="0"/>
          <a:ext cx="0" cy="0"/>
          <a:chOff x="0" y="0"/>
          <a:chExt cx="0" cy="0"/>
        </a:xfrm>
      </p:grpSpPr>
      <p:grpSp>
        <p:nvGrpSpPr>
          <p:cNvPr id="257" name="Google Shape;257;p22"/>
          <p:cNvGrpSpPr/>
          <p:nvPr/>
        </p:nvGrpSpPr>
        <p:grpSpPr>
          <a:xfrm flipH="1">
            <a:off x="-22200" y="3079850"/>
            <a:ext cx="1556325" cy="1999350"/>
            <a:chOff x="8267750" y="3079850"/>
            <a:chExt cx="1556325" cy="1999350"/>
          </a:xfrm>
        </p:grpSpPr>
        <p:sp>
          <p:nvSpPr>
            <p:cNvPr id="258" name="Google Shape;258;p22"/>
            <p:cNvSpPr/>
            <p:nvPr/>
          </p:nvSpPr>
          <p:spPr>
            <a:xfrm flipH="1">
              <a:off x="8267750" y="48524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59" name="Google Shape;259;p22"/>
            <p:cNvSpPr/>
            <p:nvPr/>
          </p:nvSpPr>
          <p:spPr>
            <a:xfrm flipH="1">
              <a:off x="9266675" y="48900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60" name="Google Shape;260;p22"/>
            <p:cNvSpPr/>
            <p:nvPr/>
          </p:nvSpPr>
          <p:spPr>
            <a:xfrm flipH="1">
              <a:off x="9190475" y="3635025"/>
              <a:ext cx="76200" cy="762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61" name="Google Shape;261;p22"/>
            <p:cNvSpPr/>
            <p:nvPr/>
          </p:nvSpPr>
          <p:spPr>
            <a:xfrm flipH="1">
              <a:off x="9266675" y="30798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62" name="Google Shape;262;p22"/>
            <p:cNvSpPr/>
            <p:nvPr/>
          </p:nvSpPr>
          <p:spPr>
            <a:xfrm flipH="1">
              <a:off x="9359075" y="4022825"/>
              <a:ext cx="465000" cy="465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grpSp>
        <p:nvGrpSpPr>
          <p:cNvPr id="263" name="Google Shape;263;p22"/>
          <p:cNvGrpSpPr/>
          <p:nvPr/>
        </p:nvGrpSpPr>
        <p:grpSpPr>
          <a:xfrm rot="10800000">
            <a:off x="-22200" y="-9725"/>
            <a:ext cx="9188400" cy="5143500"/>
            <a:chOff x="-100" y="-9725"/>
            <a:chExt cx="9188400" cy="5143500"/>
          </a:xfrm>
        </p:grpSpPr>
        <p:cxnSp>
          <p:nvCxnSpPr>
            <p:cNvPr id="264" name="Google Shape;264;p22"/>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265" name="Google Shape;265;p22"/>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66" name="Shape 266"/>
        <p:cNvGrpSpPr/>
        <p:nvPr/>
      </p:nvGrpSpPr>
      <p:grpSpPr>
        <a:xfrm>
          <a:off x="0" y="0"/>
          <a:ext cx="0" cy="0"/>
          <a:chOff x="0" y="0"/>
          <a:chExt cx="0" cy="0"/>
        </a:xfrm>
      </p:grpSpPr>
      <p:grpSp>
        <p:nvGrpSpPr>
          <p:cNvPr id="267" name="Google Shape;267;p23"/>
          <p:cNvGrpSpPr/>
          <p:nvPr/>
        </p:nvGrpSpPr>
        <p:grpSpPr>
          <a:xfrm rot="10800000">
            <a:off x="146400" y="82500"/>
            <a:ext cx="2989125" cy="4123875"/>
            <a:chOff x="6666350" y="917675"/>
            <a:chExt cx="2989125" cy="4123875"/>
          </a:xfrm>
        </p:grpSpPr>
        <p:sp>
          <p:nvSpPr>
            <p:cNvPr id="268" name="Google Shape;268;p23"/>
            <p:cNvSpPr/>
            <p:nvPr/>
          </p:nvSpPr>
          <p:spPr>
            <a:xfrm flipH="1">
              <a:off x="9428675" y="39380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69" name="Google Shape;269;p23"/>
            <p:cNvSpPr/>
            <p:nvPr/>
          </p:nvSpPr>
          <p:spPr>
            <a:xfrm flipH="1">
              <a:off x="9266675" y="48900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70" name="Google Shape;270;p23"/>
            <p:cNvSpPr/>
            <p:nvPr/>
          </p:nvSpPr>
          <p:spPr>
            <a:xfrm flipH="1">
              <a:off x="8676125" y="4927700"/>
              <a:ext cx="76200" cy="762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71" name="Google Shape;271;p23"/>
            <p:cNvSpPr/>
            <p:nvPr/>
          </p:nvSpPr>
          <p:spPr>
            <a:xfrm flipH="1">
              <a:off x="6666350" y="47943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72" name="Google Shape;272;p23"/>
            <p:cNvSpPr/>
            <p:nvPr/>
          </p:nvSpPr>
          <p:spPr>
            <a:xfrm flipH="1">
              <a:off x="9190475" y="917675"/>
              <a:ext cx="465000" cy="465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grpSp>
        <p:nvGrpSpPr>
          <p:cNvPr id="273" name="Google Shape;273;p23"/>
          <p:cNvGrpSpPr/>
          <p:nvPr/>
        </p:nvGrpSpPr>
        <p:grpSpPr>
          <a:xfrm flipH="1">
            <a:off x="-22200" y="-9725"/>
            <a:ext cx="9188400" cy="5153273"/>
            <a:chOff x="-100" y="-9725"/>
            <a:chExt cx="9188400" cy="5143500"/>
          </a:xfrm>
        </p:grpSpPr>
        <p:cxnSp>
          <p:nvCxnSpPr>
            <p:cNvPr id="274" name="Google Shape;274;p23"/>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275" name="Google Shape;275;p23"/>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sp>
        <p:nvSpPr>
          <p:cNvPr id="31" name="Google Shape;31;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4"/>
          <p:cNvSpPr txBox="1"/>
          <p:nvPr>
            <p:ph idx="1" type="body"/>
          </p:nvPr>
        </p:nvSpPr>
        <p:spPr>
          <a:xfrm>
            <a:off x="720000" y="1017726"/>
            <a:ext cx="7704000" cy="416400"/>
          </a:xfrm>
          <a:prstGeom prst="rect">
            <a:avLst/>
          </a:prstGeom>
        </p:spPr>
        <p:txBody>
          <a:bodyPr anchorCtr="0" anchor="t" bIns="91425" lIns="91425" spcFirstLastPara="1" rIns="91425" wrap="square" tIns="91425">
            <a:noAutofit/>
          </a:bodyPr>
          <a:lstStyle>
            <a:lvl1pPr indent="-304800" lvl="0" marL="457200" rtl="0" algn="ctr">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grpSp>
        <p:nvGrpSpPr>
          <p:cNvPr id="33" name="Google Shape;33;p4"/>
          <p:cNvGrpSpPr/>
          <p:nvPr/>
        </p:nvGrpSpPr>
        <p:grpSpPr>
          <a:xfrm>
            <a:off x="236675" y="198225"/>
            <a:ext cx="8699200" cy="3897525"/>
            <a:chOff x="236675" y="198225"/>
            <a:chExt cx="8699200" cy="3897525"/>
          </a:xfrm>
        </p:grpSpPr>
        <p:sp>
          <p:nvSpPr>
            <p:cNvPr id="34" name="Google Shape;34;p4"/>
            <p:cNvSpPr/>
            <p:nvPr/>
          </p:nvSpPr>
          <p:spPr>
            <a:xfrm rot="10800000">
              <a:off x="8784375" y="1982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5" name="Google Shape;35;p4"/>
            <p:cNvSpPr/>
            <p:nvPr/>
          </p:nvSpPr>
          <p:spPr>
            <a:xfrm rot="10800000">
              <a:off x="237725" y="26994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6" name="Google Shape;36;p4"/>
            <p:cNvSpPr/>
            <p:nvPr/>
          </p:nvSpPr>
          <p:spPr>
            <a:xfrm rot="10800000">
              <a:off x="236675" y="4017750"/>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grpSp>
        <p:nvGrpSpPr>
          <p:cNvPr id="37" name="Google Shape;37;p4"/>
          <p:cNvGrpSpPr/>
          <p:nvPr/>
        </p:nvGrpSpPr>
        <p:grpSpPr>
          <a:xfrm>
            <a:off x="-2986800" y="-3347075"/>
            <a:ext cx="15955275" cy="8010875"/>
            <a:chOff x="-2986800" y="-3347075"/>
            <a:chExt cx="15955275" cy="8010875"/>
          </a:xfrm>
        </p:grpSpPr>
        <p:sp>
          <p:nvSpPr>
            <p:cNvPr id="38" name="Google Shape;38;p4"/>
            <p:cNvSpPr/>
            <p:nvPr/>
          </p:nvSpPr>
          <p:spPr>
            <a:xfrm flipH="1" rot="10800000">
              <a:off x="8784375" y="479700"/>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9" name="Google Shape;39;p4"/>
            <p:cNvSpPr/>
            <p:nvPr/>
          </p:nvSpPr>
          <p:spPr>
            <a:xfrm flipH="1" rot="10800000">
              <a:off x="-2986800" y="-3347075"/>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0" name="Shape 40"/>
        <p:cNvGrpSpPr/>
        <p:nvPr/>
      </p:nvGrpSpPr>
      <p:grpSpPr>
        <a:xfrm>
          <a:off x="0" y="0"/>
          <a:ext cx="0" cy="0"/>
          <a:chOff x="0" y="0"/>
          <a:chExt cx="0" cy="0"/>
        </a:xfrm>
      </p:grpSpPr>
      <p:sp>
        <p:nvSpPr>
          <p:cNvPr id="41" name="Google Shape;41;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2" name="Google Shape;42;p5"/>
          <p:cNvSpPr txBox="1"/>
          <p:nvPr>
            <p:ph idx="1" type="subTitle"/>
          </p:nvPr>
        </p:nvSpPr>
        <p:spPr>
          <a:xfrm>
            <a:off x="1342075" y="3255050"/>
            <a:ext cx="3012600" cy="121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3" name="Google Shape;43;p5"/>
          <p:cNvSpPr txBox="1"/>
          <p:nvPr>
            <p:ph idx="2" type="subTitle"/>
          </p:nvPr>
        </p:nvSpPr>
        <p:spPr>
          <a:xfrm>
            <a:off x="1342075" y="1592327"/>
            <a:ext cx="3012600" cy="121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4" name="Google Shape;44;p5"/>
          <p:cNvSpPr txBox="1"/>
          <p:nvPr>
            <p:ph idx="3" type="subTitle"/>
          </p:nvPr>
        </p:nvSpPr>
        <p:spPr>
          <a:xfrm>
            <a:off x="1342076" y="1222988"/>
            <a:ext cx="3012600" cy="440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5" name="Google Shape;45;p5"/>
          <p:cNvSpPr txBox="1"/>
          <p:nvPr>
            <p:ph idx="4" type="subTitle"/>
          </p:nvPr>
        </p:nvSpPr>
        <p:spPr>
          <a:xfrm>
            <a:off x="1342076" y="2886309"/>
            <a:ext cx="3012600" cy="440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sz="1800">
                <a:solidFill>
                  <a:schemeClr val="dk1"/>
                </a:solidFill>
                <a:latin typeface="Sofia Sans SemiBold"/>
                <a:ea typeface="Sofia Sans SemiBold"/>
                <a:cs typeface="Sofia Sans SemiBold"/>
                <a:sym typeface="Sofia Sans SemiBold"/>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46" name="Google Shape;46;p5"/>
          <p:cNvGrpSpPr/>
          <p:nvPr/>
        </p:nvGrpSpPr>
        <p:grpSpPr>
          <a:xfrm>
            <a:off x="-100" y="-9725"/>
            <a:ext cx="9188400" cy="5143500"/>
            <a:chOff x="-100" y="-9725"/>
            <a:chExt cx="9188400" cy="5143500"/>
          </a:xfrm>
        </p:grpSpPr>
        <p:cxnSp>
          <p:nvCxnSpPr>
            <p:cNvPr id="47" name="Google Shape;47;p5"/>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48" name="Google Shape;48;p5"/>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grpSp>
        <p:nvGrpSpPr>
          <p:cNvPr id="49" name="Google Shape;49;p5"/>
          <p:cNvGrpSpPr/>
          <p:nvPr/>
        </p:nvGrpSpPr>
        <p:grpSpPr>
          <a:xfrm>
            <a:off x="462875" y="198225"/>
            <a:ext cx="8973075" cy="3528450"/>
            <a:chOff x="462875" y="198225"/>
            <a:chExt cx="8973075" cy="3528450"/>
          </a:xfrm>
        </p:grpSpPr>
        <p:sp>
          <p:nvSpPr>
            <p:cNvPr id="50" name="Google Shape;50;p5"/>
            <p:cNvSpPr/>
            <p:nvPr/>
          </p:nvSpPr>
          <p:spPr>
            <a:xfrm rot="10800000">
              <a:off x="8784375" y="1982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51" name="Google Shape;51;p5"/>
            <p:cNvSpPr/>
            <p:nvPr/>
          </p:nvSpPr>
          <p:spPr>
            <a:xfrm rot="10800000">
              <a:off x="8849150" y="1076900"/>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52" name="Google Shape;52;p5"/>
            <p:cNvSpPr/>
            <p:nvPr/>
          </p:nvSpPr>
          <p:spPr>
            <a:xfrm rot="10800000">
              <a:off x="462875" y="3648675"/>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grpSp>
        <p:nvGrpSpPr>
          <p:cNvPr id="55" name="Google Shape;55;p6"/>
          <p:cNvGrpSpPr/>
          <p:nvPr/>
        </p:nvGrpSpPr>
        <p:grpSpPr>
          <a:xfrm rot="10800000">
            <a:off x="-100" y="-9725"/>
            <a:ext cx="9146700" cy="5143500"/>
            <a:chOff x="41600" y="-9725"/>
            <a:chExt cx="9146700" cy="5143500"/>
          </a:xfrm>
        </p:grpSpPr>
        <p:cxnSp>
          <p:nvCxnSpPr>
            <p:cNvPr id="56" name="Google Shape;56;p6"/>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57" name="Google Shape;57;p6"/>
            <p:cNvCxnSpPr/>
            <p:nvPr/>
          </p:nvCxnSpPr>
          <p:spPr>
            <a:xfrm rot="10800000">
              <a:off x="41600" y="4928275"/>
              <a:ext cx="9146700" cy="0"/>
            </a:xfrm>
            <a:prstGeom prst="straightConnector1">
              <a:avLst/>
            </a:prstGeom>
            <a:noFill/>
            <a:ln cap="flat" cmpd="sng" w="19050">
              <a:solidFill>
                <a:schemeClr val="accent2"/>
              </a:solidFill>
              <a:prstDash val="solid"/>
              <a:round/>
              <a:headEnd len="med" w="med" type="none"/>
              <a:tailEnd len="med" w="med" type="none"/>
            </a:ln>
          </p:spPr>
        </p:cxnSp>
      </p:grpSp>
      <p:sp>
        <p:nvSpPr>
          <p:cNvPr id="58" name="Google Shape;58;p6"/>
          <p:cNvSpPr/>
          <p:nvPr/>
        </p:nvSpPr>
        <p:spPr>
          <a:xfrm flipH="1" rot="10800000">
            <a:off x="-3696100" y="479700"/>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nvGrpSpPr>
          <p:cNvPr id="59" name="Google Shape;59;p6"/>
          <p:cNvGrpSpPr/>
          <p:nvPr/>
        </p:nvGrpSpPr>
        <p:grpSpPr>
          <a:xfrm>
            <a:off x="236675" y="789100"/>
            <a:ext cx="8531575" cy="4725575"/>
            <a:chOff x="236675" y="789100"/>
            <a:chExt cx="8531575" cy="4725575"/>
          </a:xfrm>
        </p:grpSpPr>
        <p:grpSp>
          <p:nvGrpSpPr>
            <p:cNvPr id="60" name="Google Shape;60;p6"/>
            <p:cNvGrpSpPr/>
            <p:nvPr/>
          </p:nvGrpSpPr>
          <p:grpSpPr>
            <a:xfrm>
              <a:off x="236675" y="789100"/>
              <a:ext cx="8531575" cy="4226125"/>
              <a:chOff x="236675" y="789100"/>
              <a:chExt cx="8531575" cy="4226125"/>
            </a:xfrm>
          </p:grpSpPr>
          <p:grpSp>
            <p:nvGrpSpPr>
              <p:cNvPr id="61" name="Google Shape;61;p6"/>
              <p:cNvGrpSpPr/>
              <p:nvPr/>
            </p:nvGrpSpPr>
            <p:grpSpPr>
              <a:xfrm>
                <a:off x="236675" y="789100"/>
                <a:ext cx="6388575" cy="4226125"/>
                <a:chOff x="236675" y="789100"/>
                <a:chExt cx="6388575" cy="4226125"/>
              </a:xfrm>
            </p:grpSpPr>
            <p:sp>
              <p:nvSpPr>
                <p:cNvPr id="62" name="Google Shape;62;p6"/>
                <p:cNvSpPr/>
                <p:nvPr/>
              </p:nvSpPr>
              <p:spPr>
                <a:xfrm>
                  <a:off x="236675" y="46300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63" name="Google Shape;63;p6"/>
                <p:cNvSpPr/>
                <p:nvPr/>
              </p:nvSpPr>
              <p:spPr>
                <a:xfrm>
                  <a:off x="297650" y="7891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64" name="Google Shape;64;p6"/>
                <p:cNvSpPr/>
                <p:nvPr/>
              </p:nvSpPr>
              <p:spPr>
                <a:xfrm>
                  <a:off x="6473750" y="47857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65" name="Google Shape;65;p6"/>
                <p:cNvSpPr/>
                <p:nvPr/>
              </p:nvSpPr>
              <p:spPr>
                <a:xfrm>
                  <a:off x="4024150" y="4937225"/>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
            <p:nvSpPr>
              <p:cNvPr id="66" name="Google Shape;66;p6"/>
              <p:cNvSpPr/>
              <p:nvPr/>
            </p:nvSpPr>
            <p:spPr>
              <a:xfrm rot="10800000">
                <a:off x="463475" y="1846000"/>
                <a:ext cx="78300" cy="78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67" name="Google Shape;67;p6"/>
              <p:cNvSpPr/>
              <p:nvPr/>
            </p:nvSpPr>
            <p:spPr>
              <a:xfrm rot="10800000">
                <a:off x="8616750" y="361197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
          <p:nvSpPr>
            <p:cNvPr id="68" name="Google Shape;68;p6"/>
            <p:cNvSpPr/>
            <p:nvPr/>
          </p:nvSpPr>
          <p:spPr>
            <a:xfrm>
              <a:off x="2129850" y="4927875"/>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p7"/>
          <p:cNvSpPr txBox="1"/>
          <p:nvPr>
            <p:ph type="title"/>
          </p:nvPr>
        </p:nvSpPr>
        <p:spPr>
          <a:xfrm>
            <a:off x="832975" y="820375"/>
            <a:ext cx="3945300" cy="987300"/>
          </a:xfrm>
          <a:prstGeom prst="rect">
            <a:avLst/>
          </a:prstGeom>
        </p:spPr>
        <p:txBody>
          <a:bodyPr anchorCtr="0" anchor="b"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7"/>
          <p:cNvSpPr txBox="1"/>
          <p:nvPr>
            <p:ph idx="1" type="subTitle"/>
          </p:nvPr>
        </p:nvSpPr>
        <p:spPr>
          <a:xfrm>
            <a:off x="832975" y="1779100"/>
            <a:ext cx="3945300" cy="2468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Open Sans"/>
              <a:buAutoNum type="arabicPeriod"/>
              <a:defRPr/>
            </a:lvl1pPr>
            <a:lvl2pPr lvl="1" rtl="0" algn="ctr">
              <a:lnSpc>
                <a:spcPct val="100000"/>
              </a:lnSpc>
              <a:spcBef>
                <a:spcPts val="1000"/>
              </a:spcBef>
              <a:spcAft>
                <a:spcPts val="0"/>
              </a:spcAft>
              <a:buClr>
                <a:srgbClr val="E76A28"/>
              </a:buClr>
              <a:buSzPts val="1200"/>
              <a:buFont typeface="Nunito Light"/>
              <a:buAutoNum type="alphaLcPeriod"/>
              <a:defRPr/>
            </a:lvl2pPr>
            <a:lvl3pPr lvl="2" rtl="0" algn="ctr">
              <a:lnSpc>
                <a:spcPct val="100000"/>
              </a:lnSpc>
              <a:spcBef>
                <a:spcPts val="0"/>
              </a:spcBef>
              <a:spcAft>
                <a:spcPts val="0"/>
              </a:spcAft>
              <a:buClr>
                <a:srgbClr val="E76A28"/>
              </a:buClr>
              <a:buSzPts val="1200"/>
              <a:buFont typeface="Nunito Light"/>
              <a:buAutoNum type="romanLcPeriod"/>
              <a:defRPr/>
            </a:lvl3pPr>
            <a:lvl4pPr lvl="3" rtl="0" algn="ctr">
              <a:lnSpc>
                <a:spcPct val="100000"/>
              </a:lnSpc>
              <a:spcBef>
                <a:spcPts val="0"/>
              </a:spcBef>
              <a:spcAft>
                <a:spcPts val="0"/>
              </a:spcAft>
              <a:buClr>
                <a:srgbClr val="E76A28"/>
              </a:buClr>
              <a:buSzPts val="1200"/>
              <a:buFont typeface="Nunito Light"/>
              <a:buAutoNum type="arabicPeriod"/>
              <a:defRPr/>
            </a:lvl4pPr>
            <a:lvl5pPr lvl="4" rtl="0" algn="ctr">
              <a:lnSpc>
                <a:spcPct val="100000"/>
              </a:lnSpc>
              <a:spcBef>
                <a:spcPts val="0"/>
              </a:spcBef>
              <a:spcAft>
                <a:spcPts val="0"/>
              </a:spcAft>
              <a:buClr>
                <a:srgbClr val="E76A28"/>
              </a:buClr>
              <a:buSzPts val="1200"/>
              <a:buFont typeface="Nunito Light"/>
              <a:buAutoNum type="alphaLcPeriod"/>
              <a:defRPr/>
            </a:lvl5pPr>
            <a:lvl6pPr lvl="5" rtl="0" algn="ctr">
              <a:lnSpc>
                <a:spcPct val="100000"/>
              </a:lnSpc>
              <a:spcBef>
                <a:spcPts val="0"/>
              </a:spcBef>
              <a:spcAft>
                <a:spcPts val="0"/>
              </a:spcAft>
              <a:buClr>
                <a:srgbClr val="999999"/>
              </a:buClr>
              <a:buSzPts val="1200"/>
              <a:buFont typeface="Nunito Light"/>
              <a:buAutoNum type="romanLcPeriod"/>
              <a:defRPr/>
            </a:lvl6pPr>
            <a:lvl7pPr lvl="6" rtl="0" algn="ctr">
              <a:lnSpc>
                <a:spcPct val="100000"/>
              </a:lnSpc>
              <a:spcBef>
                <a:spcPts val="0"/>
              </a:spcBef>
              <a:spcAft>
                <a:spcPts val="0"/>
              </a:spcAft>
              <a:buClr>
                <a:srgbClr val="999999"/>
              </a:buClr>
              <a:buSzPts val="1200"/>
              <a:buFont typeface="Nunito Light"/>
              <a:buAutoNum type="arabicPeriod"/>
              <a:defRPr/>
            </a:lvl7pPr>
            <a:lvl8pPr lvl="7" rtl="0" algn="ctr">
              <a:lnSpc>
                <a:spcPct val="100000"/>
              </a:lnSpc>
              <a:spcBef>
                <a:spcPts val="0"/>
              </a:spcBef>
              <a:spcAft>
                <a:spcPts val="0"/>
              </a:spcAft>
              <a:buClr>
                <a:srgbClr val="999999"/>
              </a:buClr>
              <a:buSzPts val="1200"/>
              <a:buFont typeface="Nunito Light"/>
              <a:buAutoNum type="alphaLcPeriod"/>
              <a:defRPr/>
            </a:lvl8pPr>
            <a:lvl9pPr lvl="8" rtl="0" algn="ctr">
              <a:lnSpc>
                <a:spcPct val="100000"/>
              </a:lnSpc>
              <a:spcBef>
                <a:spcPts val="0"/>
              </a:spcBef>
              <a:spcAft>
                <a:spcPts val="0"/>
              </a:spcAft>
              <a:buClr>
                <a:srgbClr val="999999"/>
              </a:buClr>
              <a:buSzPts val="1200"/>
              <a:buFont typeface="Nunito Light"/>
              <a:buAutoNum type="romanLcPeriod"/>
              <a:defRPr/>
            </a:lvl9pPr>
          </a:lstStyle>
          <a:p/>
        </p:txBody>
      </p:sp>
      <p:sp>
        <p:nvSpPr>
          <p:cNvPr id="72" name="Google Shape;72;p7"/>
          <p:cNvSpPr/>
          <p:nvPr>
            <p:ph idx="2" type="pic"/>
          </p:nvPr>
        </p:nvSpPr>
        <p:spPr>
          <a:xfrm>
            <a:off x="5197850" y="150"/>
            <a:ext cx="3084600" cy="5143500"/>
          </a:xfrm>
          <a:prstGeom prst="rect">
            <a:avLst/>
          </a:prstGeom>
          <a:noFill/>
          <a:ln cap="flat" cmpd="sng" w="19050">
            <a:solidFill>
              <a:schemeClr val="lt2"/>
            </a:solidFill>
            <a:prstDash val="solid"/>
            <a:round/>
            <a:headEnd len="sm" w="sm" type="none"/>
            <a:tailEnd len="sm" w="sm" type="none"/>
          </a:ln>
        </p:spPr>
      </p:sp>
      <p:grpSp>
        <p:nvGrpSpPr>
          <p:cNvPr id="73" name="Google Shape;73;p7"/>
          <p:cNvGrpSpPr/>
          <p:nvPr/>
        </p:nvGrpSpPr>
        <p:grpSpPr>
          <a:xfrm>
            <a:off x="466325" y="297350"/>
            <a:ext cx="8869225" cy="4942950"/>
            <a:chOff x="466325" y="297350"/>
            <a:chExt cx="8869225" cy="4942950"/>
          </a:xfrm>
        </p:grpSpPr>
        <p:sp>
          <p:nvSpPr>
            <p:cNvPr id="74" name="Google Shape;74;p7"/>
            <p:cNvSpPr/>
            <p:nvPr/>
          </p:nvSpPr>
          <p:spPr>
            <a:xfrm flipH="1">
              <a:off x="2733725" y="48524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75" name="Google Shape;75;p7"/>
            <p:cNvSpPr/>
            <p:nvPr/>
          </p:nvSpPr>
          <p:spPr>
            <a:xfrm flipH="1">
              <a:off x="913250" y="2973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76" name="Google Shape;76;p7"/>
            <p:cNvSpPr/>
            <p:nvPr/>
          </p:nvSpPr>
          <p:spPr>
            <a:xfrm flipH="1">
              <a:off x="466325" y="1568100"/>
              <a:ext cx="76200" cy="762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77" name="Google Shape;77;p7"/>
            <p:cNvSpPr/>
            <p:nvPr/>
          </p:nvSpPr>
          <p:spPr>
            <a:xfrm flipH="1">
              <a:off x="913250" y="477530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78" name="Google Shape;78;p7"/>
            <p:cNvSpPr/>
            <p:nvPr/>
          </p:nvSpPr>
          <p:spPr>
            <a:xfrm flipH="1">
              <a:off x="8870550" y="4775300"/>
              <a:ext cx="465000" cy="465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grpSp>
        <p:nvGrpSpPr>
          <p:cNvPr id="79" name="Google Shape;79;p7"/>
          <p:cNvGrpSpPr/>
          <p:nvPr/>
        </p:nvGrpSpPr>
        <p:grpSpPr>
          <a:xfrm flipH="1" rot="10800000">
            <a:off x="-22200" y="-9725"/>
            <a:ext cx="9188400" cy="5143500"/>
            <a:chOff x="-100" y="-9725"/>
            <a:chExt cx="9188400" cy="5143500"/>
          </a:xfrm>
        </p:grpSpPr>
        <p:cxnSp>
          <p:nvCxnSpPr>
            <p:cNvPr id="80" name="Google Shape;80;p7"/>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81" name="Google Shape;81;p7"/>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2" name="Shape 82"/>
        <p:cNvGrpSpPr/>
        <p:nvPr/>
      </p:nvGrpSpPr>
      <p:grpSpPr>
        <a:xfrm>
          <a:off x="0" y="0"/>
          <a:ext cx="0" cy="0"/>
          <a:chOff x="0" y="0"/>
          <a:chExt cx="0" cy="0"/>
        </a:xfrm>
      </p:grpSpPr>
      <p:sp>
        <p:nvSpPr>
          <p:cNvPr id="83" name="Google Shape;83;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84" name="Google Shape;84;p8"/>
          <p:cNvGrpSpPr/>
          <p:nvPr/>
        </p:nvGrpSpPr>
        <p:grpSpPr>
          <a:xfrm>
            <a:off x="6863521" y="2951897"/>
            <a:ext cx="2316450" cy="2212375"/>
            <a:chOff x="7507625" y="2942125"/>
            <a:chExt cx="2316450" cy="2212375"/>
          </a:xfrm>
        </p:grpSpPr>
        <p:sp>
          <p:nvSpPr>
            <p:cNvPr id="85" name="Google Shape;85;p8"/>
            <p:cNvSpPr/>
            <p:nvPr/>
          </p:nvSpPr>
          <p:spPr>
            <a:xfrm flipH="1">
              <a:off x="7507625" y="49277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86" name="Google Shape;86;p8"/>
            <p:cNvSpPr/>
            <p:nvPr/>
          </p:nvSpPr>
          <p:spPr>
            <a:xfrm flipH="1">
              <a:off x="9452600" y="388477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87" name="Google Shape;87;p8"/>
            <p:cNvSpPr/>
            <p:nvPr/>
          </p:nvSpPr>
          <p:spPr>
            <a:xfrm flipH="1">
              <a:off x="8407600" y="4965350"/>
              <a:ext cx="76200" cy="762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88" name="Google Shape;88;p8"/>
            <p:cNvSpPr/>
            <p:nvPr/>
          </p:nvSpPr>
          <p:spPr>
            <a:xfrm flipH="1">
              <a:off x="9551375" y="2942125"/>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89" name="Google Shape;89;p8"/>
            <p:cNvSpPr/>
            <p:nvPr/>
          </p:nvSpPr>
          <p:spPr>
            <a:xfrm flipH="1">
              <a:off x="9359075" y="4257175"/>
              <a:ext cx="465000" cy="465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grpSp>
        <p:nvGrpSpPr>
          <p:cNvPr id="90" name="Google Shape;90;p8"/>
          <p:cNvGrpSpPr/>
          <p:nvPr/>
        </p:nvGrpSpPr>
        <p:grpSpPr>
          <a:xfrm flipH="1" rot="10800000">
            <a:off x="-8429" y="-9725"/>
            <a:ext cx="9188400" cy="5153273"/>
            <a:chOff x="-100" y="-9725"/>
            <a:chExt cx="9188400" cy="5143500"/>
          </a:xfrm>
        </p:grpSpPr>
        <p:cxnSp>
          <p:nvCxnSpPr>
            <p:cNvPr id="91" name="Google Shape;91;p8"/>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92" name="Google Shape;92;p8"/>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sp>
        <p:nvSpPr>
          <p:cNvPr id="94" name="Google Shape;94;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sz="15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95" name="Google Shape;95;p9"/>
          <p:cNvSpPr txBox="1"/>
          <p:nvPr>
            <p:ph idx="1" type="subTitle"/>
          </p:nvPr>
        </p:nvSpPr>
        <p:spPr>
          <a:xfrm>
            <a:off x="2135550" y="3153500"/>
            <a:ext cx="4872900" cy="671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96" name="Google Shape;96;p9"/>
          <p:cNvGrpSpPr/>
          <p:nvPr/>
        </p:nvGrpSpPr>
        <p:grpSpPr>
          <a:xfrm>
            <a:off x="-22200" y="297350"/>
            <a:ext cx="2982725" cy="4781850"/>
            <a:chOff x="-22200" y="297350"/>
            <a:chExt cx="2982725" cy="4781850"/>
          </a:xfrm>
        </p:grpSpPr>
        <p:sp>
          <p:nvSpPr>
            <p:cNvPr id="97" name="Google Shape;97;p9"/>
            <p:cNvSpPr/>
            <p:nvPr/>
          </p:nvSpPr>
          <p:spPr>
            <a:xfrm flipH="1">
              <a:off x="2733725" y="4852400"/>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98" name="Google Shape;98;p9"/>
            <p:cNvSpPr/>
            <p:nvPr/>
          </p:nvSpPr>
          <p:spPr>
            <a:xfrm flipH="1">
              <a:off x="913250" y="2973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99" name="Google Shape;99;p9"/>
            <p:cNvSpPr/>
            <p:nvPr/>
          </p:nvSpPr>
          <p:spPr>
            <a:xfrm flipH="1">
              <a:off x="466325" y="1568100"/>
              <a:ext cx="76200" cy="762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00" name="Google Shape;100;p9"/>
            <p:cNvSpPr/>
            <p:nvPr/>
          </p:nvSpPr>
          <p:spPr>
            <a:xfrm flipH="1">
              <a:off x="913250" y="477530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101" name="Google Shape;101;p9"/>
            <p:cNvSpPr/>
            <p:nvPr/>
          </p:nvSpPr>
          <p:spPr>
            <a:xfrm flipH="1">
              <a:off x="-22200" y="2384525"/>
              <a:ext cx="465000" cy="4650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grpSp>
        <p:nvGrpSpPr>
          <p:cNvPr id="102" name="Google Shape;102;p9"/>
          <p:cNvGrpSpPr/>
          <p:nvPr/>
        </p:nvGrpSpPr>
        <p:grpSpPr>
          <a:xfrm rot="10800000">
            <a:off x="-22200" y="-9725"/>
            <a:ext cx="9188400" cy="5143500"/>
            <a:chOff x="-100" y="-9725"/>
            <a:chExt cx="9188400" cy="5143500"/>
          </a:xfrm>
        </p:grpSpPr>
        <p:cxnSp>
          <p:nvCxnSpPr>
            <p:cNvPr id="103" name="Google Shape;103;p9"/>
            <p:cNvCxnSpPr/>
            <p:nvPr/>
          </p:nvCxnSpPr>
          <p:spPr>
            <a:xfrm>
              <a:off x="272250" y="-9725"/>
              <a:ext cx="0" cy="5143500"/>
            </a:xfrm>
            <a:prstGeom prst="straightConnector1">
              <a:avLst/>
            </a:prstGeom>
            <a:noFill/>
            <a:ln cap="flat" cmpd="sng" w="19050">
              <a:solidFill>
                <a:schemeClr val="accent2"/>
              </a:solidFill>
              <a:prstDash val="solid"/>
              <a:round/>
              <a:headEnd len="med" w="med" type="none"/>
              <a:tailEnd len="med" w="med" type="none"/>
            </a:ln>
          </p:spPr>
        </p:cxnSp>
        <p:cxnSp>
          <p:nvCxnSpPr>
            <p:cNvPr id="104" name="Google Shape;104;p9"/>
            <p:cNvCxnSpPr/>
            <p:nvPr/>
          </p:nvCxnSpPr>
          <p:spPr>
            <a:xfrm rot="10800000">
              <a:off x="-100" y="4928275"/>
              <a:ext cx="9188400" cy="0"/>
            </a:xfrm>
            <a:prstGeom prst="straightConnector1">
              <a:avLst/>
            </a:prstGeom>
            <a:noFill/>
            <a:ln cap="flat" cmpd="sng" w="19050">
              <a:solidFill>
                <a:schemeClr val="accent2"/>
              </a:solidFill>
              <a:prstDash val="solid"/>
              <a:round/>
              <a:headEnd len="med" w="med" type="none"/>
              <a:tailEnd len="med" w="med"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5" name="Shape 105"/>
        <p:cNvGrpSpPr/>
        <p:nvPr/>
      </p:nvGrpSpPr>
      <p:grpSpPr>
        <a:xfrm>
          <a:off x="0" y="0"/>
          <a:ext cx="0" cy="0"/>
          <a:chOff x="0" y="0"/>
          <a:chExt cx="0" cy="0"/>
        </a:xfrm>
      </p:grpSpPr>
      <p:sp>
        <p:nvSpPr>
          <p:cNvPr id="106" name="Google Shape;106;p10"/>
          <p:cNvSpPr/>
          <p:nvPr>
            <p:ph idx="2" type="pic"/>
          </p:nvPr>
        </p:nvSpPr>
        <p:spPr>
          <a:xfrm>
            <a:off x="0" y="0"/>
            <a:ext cx="9144000" cy="5143500"/>
          </a:xfrm>
          <a:prstGeom prst="rect">
            <a:avLst/>
          </a:prstGeom>
          <a:noFill/>
          <a:ln>
            <a:noFill/>
          </a:ln>
        </p:spPr>
      </p:sp>
      <p:sp>
        <p:nvSpPr>
          <p:cNvPr id="107" name="Google Shape;107;p10"/>
          <p:cNvSpPr txBox="1"/>
          <p:nvPr>
            <p:ph type="title"/>
          </p:nvPr>
        </p:nvSpPr>
        <p:spPr>
          <a:xfrm>
            <a:off x="720000" y="4014450"/>
            <a:ext cx="7704000" cy="572700"/>
          </a:xfrm>
          <a:prstGeom prst="rect">
            <a:avLst/>
          </a:prstGeom>
          <a:solidFill>
            <a:schemeClr val="accent2"/>
          </a:solidFill>
        </p:spPr>
        <p:txBody>
          <a:bodyPr anchorCtr="0" anchor="t" bIns="91425" lIns="91425" spcFirstLastPara="1" rIns="91425" wrap="square" tIns="91425">
            <a:noAutofit/>
          </a:bodyPr>
          <a:lstStyle>
            <a:lvl1pPr lvl="0" rtl="0" algn="ctr">
              <a:spcBef>
                <a:spcPts val="0"/>
              </a:spcBef>
              <a:spcAft>
                <a:spcPts val="0"/>
              </a:spcAft>
              <a:buSzPts val="3000"/>
              <a:buNone/>
              <a:defRPr>
                <a:solidFill>
                  <a:schemeClr val="lt1"/>
                </a:solidFill>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1pPr>
            <a:lvl2pPr lvl="1" rtl="0" algn="ctr">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2pPr>
            <a:lvl3pPr lvl="2" rtl="0" algn="ctr">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3pPr>
            <a:lvl4pPr lvl="3" rtl="0" algn="ctr">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4pPr>
            <a:lvl5pPr lvl="4" rtl="0" algn="ctr">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5pPr>
            <a:lvl6pPr lvl="5" rtl="0" algn="ctr">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6pPr>
            <a:lvl7pPr lvl="6" rtl="0" algn="ctr">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7pPr>
            <a:lvl8pPr lvl="7" rtl="0" algn="ctr">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8pPr>
            <a:lvl9pPr lvl="8" rtl="0" algn="ctr">
              <a:spcBef>
                <a:spcPts val="0"/>
              </a:spcBef>
              <a:spcAft>
                <a:spcPts val="0"/>
              </a:spcAft>
              <a:buClr>
                <a:schemeClr val="dk1"/>
              </a:buClr>
              <a:buSzPts val="3000"/>
              <a:buFont typeface="Sofia Sans SemiBold"/>
              <a:buNone/>
              <a:defRPr sz="3000">
                <a:solidFill>
                  <a:schemeClr val="dk1"/>
                </a:solidFill>
                <a:latin typeface="Sofia Sans SemiBold"/>
                <a:ea typeface="Sofia Sans SemiBold"/>
                <a:cs typeface="Sofia Sans SemiBold"/>
                <a:sym typeface="Sofia Sans Semi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1pPr>
            <a:lvl2pPr indent="-304800" lvl="1" marL="9144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2pPr>
            <a:lvl3pPr indent="-304800" lvl="2" marL="13716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3pPr>
            <a:lvl4pPr indent="-304800" lvl="3" marL="1828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4pPr>
            <a:lvl5pPr indent="-304800" lvl="4" marL="22860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5pPr>
            <a:lvl6pPr indent="-304800" lvl="5" marL="27432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6pPr>
            <a:lvl7pPr indent="-304800" lvl="6" marL="32004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7pPr>
            <a:lvl8pPr indent="-304800" lvl="7" marL="36576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8pPr>
            <a:lvl9pPr indent="-304800" lvl="8" marL="4114800">
              <a:lnSpc>
                <a:spcPct val="100000"/>
              </a:lnSpc>
              <a:spcBef>
                <a:spcPts val="0"/>
              </a:spcBef>
              <a:spcAft>
                <a:spcPts val="0"/>
              </a:spcAft>
              <a:buClr>
                <a:schemeClr val="dk1"/>
              </a:buClr>
              <a:buSzPts val="1200"/>
              <a:buFont typeface="Libre Franklin"/>
              <a:buChar char="■"/>
              <a:defRPr sz="1200">
                <a:solidFill>
                  <a:schemeClr val="dk1"/>
                </a:solidFill>
                <a:latin typeface="Libre Franklin"/>
                <a:ea typeface="Libre Franklin"/>
                <a:cs typeface="Libre Franklin"/>
                <a:sym typeface="Libre Franklin"/>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4"/>
          <p:cNvSpPr txBox="1"/>
          <p:nvPr>
            <p:ph type="ctrTitle"/>
          </p:nvPr>
        </p:nvSpPr>
        <p:spPr>
          <a:xfrm>
            <a:off x="3898750" y="1246575"/>
            <a:ext cx="4532100" cy="20169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a:t>Data Analytics </a:t>
            </a:r>
            <a:r>
              <a:rPr lang="en"/>
              <a:t>Project </a:t>
            </a:r>
            <a:endParaRPr b="1"/>
          </a:p>
        </p:txBody>
      </p:sp>
      <p:sp>
        <p:nvSpPr>
          <p:cNvPr id="281" name="Google Shape;281;p24"/>
          <p:cNvSpPr txBox="1"/>
          <p:nvPr>
            <p:ph idx="1" type="subTitle"/>
          </p:nvPr>
        </p:nvSpPr>
        <p:spPr>
          <a:xfrm>
            <a:off x="3898750" y="3421125"/>
            <a:ext cx="4532100" cy="4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By: Alex Cheung, Steven Pham, Nicholas Tang</a:t>
            </a:r>
            <a:endParaRPr/>
          </a:p>
        </p:txBody>
      </p:sp>
      <p:pic>
        <p:nvPicPr>
          <p:cNvPr id="282" name="Google Shape;282;p24"/>
          <p:cNvPicPr preferRelativeResize="0"/>
          <p:nvPr/>
        </p:nvPicPr>
        <p:blipFill>
          <a:blip r:embed="rId3">
            <a:alphaModFix/>
          </a:blip>
          <a:stretch>
            <a:fillRect/>
          </a:stretch>
        </p:blipFill>
        <p:spPr>
          <a:xfrm>
            <a:off x="669888" y="757212"/>
            <a:ext cx="3117649" cy="356662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3"/>
          <p:cNvSpPr/>
          <p:nvPr/>
        </p:nvSpPr>
        <p:spPr>
          <a:xfrm>
            <a:off x="4273300" y="1794775"/>
            <a:ext cx="4418100" cy="261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92" name="Google Shape;39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2400">
                <a:latin typeface="Sofia Sans"/>
                <a:ea typeface="Sofia Sans"/>
                <a:cs typeface="Sofia Sans"/>
                <a:sym typeface="Sofia Sans"/>
              </a:rPr>
              <a:t>Does a student's college year affect spending habits (Do upperclassmen spend more than underclassmen for leisure? (ex: entertainment)</a:t>
            </a:r>
            <a:endParaRPr sz="2400">
              <a:latin typeface="Sofia Sans"/>
              <a:ea typeface="Sofia Sans"/>
              <a:cs typeface="Sofia Sans"/>
              <a:sym typeface="Sofia Sans"/>
            </a:endParaRPr>
          </a:p>
          <a:p>
            <a:pPr indent="0" lvl="0" marL="0" rtl="0" algn="ctr">
              <a:spcBef>
                <a:spcPts val="0"/>
              </a:spcBef>
              <a:spcAft>
                <a:spcPts val="0"/>
              </a:spcAft>
              <a:buNone/>
            </a:pPr>
            <a:r>
              <a:t/>
            </a:r>
            <a:endParaRPr sz="1200">
              <a:latin typeface="Libre Franklin"/>
              <a:ea typeface="Libre Franklin"/>
              <a:cs typeface="Libre Franklin"/>
              <a:sym typeface="Libre Franklin"/>
            </a:endParaRPr>
          </a:p>
          <a:p>
            <a:pPr indent="0" lvl="0" marL="0" rtl="0" algn="ctr">
              <a:lnSpc>
                <a:spcPct val="115000"/>
              </a:lnSpc>
              <a:spcBef>
                <a:spcPts val="0"/>
              </a:spcBef>
              <a:spcAft>
                <a:spcPts val="0"/>
              </a:spcAft>
              <a:buNone/>
            </a:pPr>
            <a:r>
              <a:t/>
            </a:r>
            <a:endParaRPr sz="2400">
              <a:latin typeface="Sofia Sans"/>
              <a:ea typeface="Sofia Sans"/>
              <a:cs typeface="Sofia Sans"/>
              <a:sym typeface="Sofia Sans"/>
            </a:endParaRPr>
          </a:p>
          <a:p>
            <a:pPr indent="0" lvl="0" marL="0" rtl="0" algn="ctr">
              <a:lnSpc>
                <a:spcPct val="115000"/>
              </a:lnSpc>
              <a:spcBef>
                <a:spcPts val="0"/>
              </a:spcBef>
              <a:spcAft>
                <a:spcPts val="0"/>
              </a:spcAft>
              <a:buNone/>
            </a:pPr>
            <a:r>
              <a:t/>
            </a:r>
            <a:endParaRPr sz="2400"/>
          </a:p>
        </p:txBody>
      </p:sp>
      <p:sp>
        <p:nvSpPr>
          <p:cNvPr id="393" name="Google Shape;393;p33"/>
          <p:cNvSpPr txBox="1"/>
          <p:nvPr>
            <p:ph type="title"/>
          </p:nvPr>
        </p:nvSpPr>
        <p:spPr>
          <a:xfrm>
            <a:off x="720000" y="2095125"/>
            <a:ext cx="3382500" cy="768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latin typeface="Libre Franklin"/>
                <a:ea typeface="Libre Franklin"/>
                <a:cs typeface="Libre Franklin"/>
                <a:sym typeface="Libre Franklin"/>
              </a:rPr>
              <a:t>Upperclassmen spending</a:t>
            </a:r>
            <a:endParaRPr b="1" sz="1400">
              <a:latin typeface="Libre Franklin"/>
              <a:ea typeface="Libre Franklin"/>
              <a:cs typeface="Libre Franklin"/>
              <a:sym typeface="Libre Franklin"/>
            </a:endParaRPr>
          </a:p>
          <a:p>
            <a:pPr indent="-317500" lvl="0" marL="457200" rtl="0" algn="l">
              <a:lnSpc>
                <a:spcPct val="115000"/>
              </a:lnSpc>
              <a:spcBef>
                <a:spcPts val="0"/>
              </a:spcBef>
              <a:spcAft>
                <a:spcPts val="0"/>
              </a:spcAft>
              <a:buSzPts val="1400"/>
              <a:buFont typeface="Libre Franklin SemiBold"/>
              <a:buChar char="●"/>
            </a:pPr>
            <a:r>
              <a:rPr lang="en" sz="1400">
                <a:latin typeface="Libre Franklin SemiBold"/>
                <a:ea typeface="Libre Franklin SemiBold"/>
                <a:cs typeface="Libre Franklin SemiBold"/>
                <a:sym typeface="Libre Franklin SemiBold"/>
              </a:rPr>
              <a:t>Comparatively very similar between all 4 classified groups.</a:t>
            </a:r>
            <a:endParaRPr sz="1400">
              <a:latin typeface="Libre Franklin SemiBold"/>
              <a:ea typeface="Libre Franklin SemiBold"/>
              <a:cs typeface="Libre Franklin SemiBold"/>
              <a:sym typeface="Libre Franklin SemiBold"/>
            </a:endParaRPr>
          </a:p>
          <a:p>
            <a:pPr indent="-317500" lvl="0" marL="457200" rtl="0" algn="l">
              <a:lnSpc>
                <a:spcPct val="115000"/>
              </a:lnSpc>
              <a:spcBef>
                <a:spcPts val="0"/>
              </a:spcBef>
              <a:spcAft>
                <a:spcPts val="0"/>
              </a:spcAft>
              <a:buSzPts val="1400"/>
              <a:buFont typeface="Libre Franklin SemiBold"/>
              <a:buChar char="●"/>
            </a:pPr>
            <a:r>
              <a:rPr lang="en" sz="1400">
                <a:latin typeface="Libre Franklin SemiBold"/>
                <a:ea typeface="Libre Franklin SemiBold"/>
                <a:cs typeface="Libre Franklin SemiBold"/>
                <a:sym typeface="Libre Franklin SemiBold"/>
              </a:rPr>
              <a:t>Debt-Ratio is slightly higher for underclassmen, high spenders</a:t>
            </a:r>
            <a:endParaRPr sz="1400">
              <a:latin typeface="Libre Franklin SemiBold"/>
              <a:ea typeface="Libre Franklin SemiBold"/>
              <a:cs typeface="Libre Franklin SemiBold"/>
              <a:sym typeface="Libre Franklin SemiBold"/>
            </a:endParaRPr>
          </a:p>
          <a:p>
            <a:pPr indent="-317500" lvl="0" marL="457200" rtl="0" algn="l">
              <a:lnSpc>
                <a:spcPct val="115000"/>
              </a:lnSpc>
              <a:spcBef>
                <a:spcPts val="0"/>
              </a:spcBef>
              <a:spcAft>
                <a:spcPts val="0"/>
              </a:spcAft>
              <a:buSzPts val="1400"/>
              <a:buFont typeface="Libre Franklin SemiBold"/>
              <a:buChar char="●"/>
            </a:pPr>
            <a:r>
              <a:rPr lang="en" sz="1400">
                <a:latin typeface="Libre Franklin SemiBold"/>
                <a:ea typeface="Libre Franklin SemiBold"/>
                <a:cs typeface="Libre Franklin SemiBold"/>
                <a:sym typeface="Libre Franklin SemiBold"/>
              </a:rPr>
              <a:t>Takeaway:</a:t>
            </a:r>
            <a:endParaRPr sz="1400">
              <a:latin typeface="Libre Franklin SemiBold"/>
              <a:ea typeface="Libre Franklin SemiBold"/>
              <a:cs typeface="Libre Franklin SemiBold"/>
              <a:sym typeface="Libre Franklin SemiBold"/>
            </a:endParaRPr>
          </a:p>
          <a:p>
            <a:pPr indent="-317500" lvl="1" marL="914400" rtl="0" algn="l">
              <a:lnSpc>
                <a:spcPct val="115000"/>
              </a:lnSpc>
              <a:spcBef>
                <a:spcPts val="0"/>
              </a:spcBef>
              <a:spcAft>
                <a:spcPts val="0"/>
              </a:spcAft>
              <a:buSzPts val="1400"/>
              <a:buFont typeface="Libre Franklin SemiBold"/>
              <a:buChar char="○"/>
            </a:pPr>
            <a:r>
              <a:rPr lang="en" sz="1400">
                <a:latin typeface="Libre Franklin SemiBold"/>
                <a:ea typeface="Libre Franklin SemiBold"/>
                <a:cs typeface="Libre Franklin SemiBold"/>
                <a:sym typeface="Libre Franklin SemiBold"/>
              </a:rPr>
              <a:t>Upperclassmen spend more</a:t>
            </a:r>
            <a:endParaRPr sz="1400">
              <a:latin typeface="Libre Franklin SemiBold"/>
              <a:ea typeface="Libre Franklin SemiBold"/>
              <a:cs typeface="Libre Franklin SemiBold"/>
              <a:sym typeface="Libre Franklin SemiBold"/>
            </a:endParaRPr>
          </a:p>
          <a:p>
            <a:pPr indent="0" lvl="0" marL="0" rtl="0" algn="l">
              <a:spcBef>
                <a:spcPts val="0"/>
              </a:spcBef>
              <a:spcAft>
                <a:spcPts val="0"/>
              </a:spcAft>
              <a:buNone/>
            </a:pPr>
            <a:r>
              <a:t/>
            </a:r>
            <a:endParaRPr sz="1200">
              <a:latin typeface="Libre Franklin SemiBold"/>
              <a:ea typeface="Libre Franklin SemiBold"/>
              <a:cs typeface="Libre Franklin SemiBold"/>
              <a:sym typeface="Libre Franklin SemiBold"/>
            </a:endParaRPr>
          </a:p>
          <a:p>
            <a:pPr indent="0" lvl="0" marL="0" rtl="0" algn="l">
              <a:spcBef>
                <a:spcPts val="0"/>
              </a:spcBef>
              <a:spcAft>
                <a:spcPts val="0"/>
              </a:spcAft>
              <a:buNone/>
            </a:pPr>
            <a:r>
              <a:t/>
            </a:r>
            <a:endParaRPr sz="1200">
              <a:latin typeface="Libre Franklin SemiBold"/>
              <a:ea typeface="Libre Franklin SemiBold"/>
              <a:cs typeface="Libre Franklin SemiBold"/>
              <a:sym typeface="Libre Franklin SemiBold"/>
            </a:endParaRPr>
          </a:p>
        </p:txBody>
      </p:sp>
      <p:grpSp>
        <p:nvGrpSpPr>
          <p:cNvPr id="394" name="Google Shape;394;p33"/>
          <p:cNvGrpSpPr/>
          <p:nvPr/>
        </p:nvGrpSpPr>
        <p:grpSpPr>
          <a:xfrm>
            <a:off x="1201865" y="1643957"/>
            <a:ext cx="539087" cy="331440"/>
            <a:chOff x="849686" y="2909570"/>
            <a:chExt cx="374730" cy="332504"/>
          </a:xfrm>
        </p:grpSpPr>
        <p:sp>
          <p:nvSpPr>
            <p:cNvPr id="395" name="Google Shape;395;p33"/>
            <p:cNvSpPr/>
            <p:nvPr/>
          </p:nvSpPr>
          <p:spPr>
            <a:xfrm>
              <a:off x="1006747" y="2909570"/>
              <a:ext cx="217669" cy="181483"/>
            </a:xfrm>
            <a:custGeom>
              <a:rect b="b" l="l" r="r" t="t"/>
              <a:pathLst>
                <a:path extrusionOk="0" h="6911" w="8289">
                  <a:moveTo>
                    <a:pt x="460" y="1"/>
                  </a:moveTo>
                  <a:cubicBezTo>
                    <a:pt x="211" y="1"/>
                    <a:pt x="0" y="211"/>
                    <a:pt x="0" y="469"/>
                  </a:cubicBezTo>
                  <a:lnTo>
                    <a:pt x="0" y="6451"/>
                  </a:lnTo>
                  <a:cubicBezTo>
                    <a:pt x="0" y="6700"/>
                    <a:pt x="211" y="6910"/>
                    <a:pt x="469" y="6910"/>
                  </a:cubicBezTo>
                  <a:lnTo>
                    <a:pt x="7829" y="6910"/>
                  </a:lnTo>
                  <a:cubicBezTo>
                    <a:pt x="8087" y="6901"/>
                    <a:pt x="8288" y="6700"/>
                    <a:pt x="8288" y="6451"/>
                  </a:cubicBezTo>
                  <a:lnTo>
                    <a:pt x="8288" y="469"/>
                  </a:lnTo>
                  <a:cubicBezTo>
                    <a:pt x="8288" y="211"/>
                    <a:pt x="8078" y="1"/>
                    <a:pt x="7829" y="1"/>
                  </a:cubicBez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6" name="Google Shape;396;p33"/>
            <p:cNvSpPr/>
            <p:nvPr/>
          </p:nvSpPr>
          <p:spPr>
            <a:xfrm>
              <a:off x="849686" y="3053580"/>
              <a:ext cx="217905" cy="188494"/>
            </a:xfrm>
            <a:custGeom>
              <a:rect b="b" l="l" r="r" t="t"/>
              <a:pathLst>
                <a:path extrusionOk="0" h="7178" w="8298">
                  <a:moveTo>
                    <a:pt x="8117" y="0"/>
                  </a:moveTo>
                  <a:cubicBezTo>
                    <a:pt x="8073" y="0"/>
                    <a:pt x="8029" y="19"/>
                    <a:pt x="8001" y="58"/>
                  </a:cubicBezTo>
                  <a:lnTo>
                    <a:pt x="3809" y="4058"/>
                  </a:lnTo>
                  <a:cubicBezTo>
                    <a:pt x="3723" y="4135"/>
                    <a:pt x="3608" y="4183"/>
                    <a:pt x="3493" y="4183"/>
                  </a:cubicBezTo>
                  <a:lnTo>
                    <a:pt x="3445" y="4183"/>
                  </a:lnTo>
                  <a:cubicBezTo>
                    <a:pt x="3196" y="4183"/>
                    <a:pt x="2996" y="3982"/>
                    <a:pt x="2996" y="3723"/>
                  </a:cubicBezTo>
                  <a:lnTo>
                    <a:pt x="2996" y="3493"/>
                  </a:lnTo>
                  <a:lnTo>
                    <a:pt x="1608" y="3493"/>
                  </a:lnTo>
                  <a:lnTo>
                    <a:pt x="1608" y="3723"/>
                  </a:lnTo>
                  <a:cubicBezTo>
                    <a:pt x="1608" y="3934"/>
                    <a:pt x="1474" y="4116"/>
                    <a:pt x="1282" y="4173"/>
                  </a:cubicBezTo>
                  <a:lnTo>
                    <a:pt x="498" y="4393"/>
                  </a:lnTo>
                  <a:cubicBezTo>
                    <a:pt x="201" y="4470"/>
                    <a:pt x="0" y="4747"/>
                    <a:pt x="0" y="5053"/>
                  </a:cubicBezTo>
                  <a:lnTo>
                    <a:pt x="0" y="6948"/>
                  </a:lnTo>
                  <a:cubicBezTo>
                    <a:pt x="0" y="7073"/>
                    <a:pt x="105" y="7178"/>
                    <a:pt x="230" y="7178"/>
                  </a:cubicBezTo>
                  <a:lnTo>
                    <a:pt x="3455" y="7178"/>
                  </a:lnTo>
                  <a:cubicBezTo>
                    <a:pt x="3579" y="7178"/>
                    <a:pt x="3685" y="7073"/>
                    <a:pt x="3685" y="6948"/>
                  </a:cubicBezTo>
                  <a:lnTo>
                    <a:pt x="3685" y="5953"/>
                  </a:lnTo>
                  <a:cubicBezTo>
                    <a:pt x="3685" y="5704"/>
                    <a:pt x="3780" y="5474"/>
                    <a:pt x="3953" y="5302"/>
                  </a:cubicBezTo>
                  <a:lnTo>
                    <a:pt x="7867" y="1378"/>
                  </a:lnTo>
                  <a:cubicBezTo>
                    <a:pt x="7982" y="1264"/>
                    <a:pt x="8029" y="1101"/>
                    <a:pt x="7991" y="938"/>
                  </a:cubicBezTo>
                  <a:lnTo>
                    <a:pt x="7905" y="613"/>
                  </a:lnTo>
                  <a:lnTo>
                    <a:pt x="8230" y="287"/>
                  </a:lnTo>
                  <a:cubicBezTo>
                    <a:pt x="8297" y="230"/>
                    <a:pt x="8297" y="115"/>
                    <a:pt x="8240" y="58"/>
                  </a:cubicBezTo>
                  <a:cubicBezTo>
                    <a:pt x="8207" y="19"/>
                    <a:pt x="8161" y="0"/>
                    <a:pt x="8117" y="0"/>
                  </a:cubicBez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7" name="Google Shape;397;p33"/>
            <p:cNvSpPr/>
            <p:nvPr/>
          </p:nvSpPr>
          <p:spPr>
            <a:xfrm>
              <a:off x="889391" y="3145306"/>
              <a:ext cx="41491" cy="18119"/>
            </a:xfrm>
            <a:custGeom>
              <a:rect b="b" l="l" r="r" t="t"/>
              <a:pathLst>
                <a:path extrusionOk="0" h="690" w="1580">
                  <a:moveTo>
                    <a:pt x="96" y="0"/>
                  </a:moveTo>
                  <a:lnTo>
                    <a:pt x="96" y="230"/>
                  </a:lnTo>
                  <a:cubicBezTo>
                    <a:pt x="96" y="335"/>
                    <a:pt x="67" y="431"/>
                    <a:pt x="0" y="517"/>
                  </a:cubicBezTo>
                  <a:cubicBezTo>
                    <a:pt x="249" y="632"/>
                    <a:pt x="517" y="690"/>
                    <a:pt x="785" y="690"/>
                  </a:cubicBezTo>
                  <a:cubicBezTo>
                    <a:pt x="1062" y="690"/>
                    <a:pt x="1330" y="632"/>
                    <a:pt x="1579" y="517"/>
                  </a:cubicBezTo>
                  <a:cubicBezTo>
                    <a:pt x="1512" y="431"/>
                    <a:pt x="1484" y="335"/>
                    <a:pt x="1484" y="230"/>
                  </a:cubicBezTo>
                  <a:lnTo>
                    <a:pt x="1484" y="0"/>
                  </a:ln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8" name="Google Shape;398;p33"/>
            <p:cNvSpPr/>
            <p:nvPr/>
          </p:nvSpPr>
          <p:spPr>
            <a:xfrm>
              <a:off x="867779" y="3060617"/>
              <a:ext cx="30435" cy="66622"/>
            </a:xfrm>
            <a:custGeom>
              <a:rect b="b" l="l" r="r" t="t"/>
              <a:pathLst>
                <a:path extrusionOk="0" h="2537" w="1159">
                  <a:moveTo>
                    <a:pt x="689" y="0"/>
                  </a:moveTo>
                  <a:cubicBezTo>
                    <a:pt x="306" y="0"/>
                    <a:pt x="0" y="316"/>
                    <a:pt x="0" y="699"/>
                  </a:cubicBezTo>
                  <a:lnTo>
                    <a:pt x="0" y="862"/>
                  </a:lnTo>
                  <a:cubicBezTo>
                    <a:pt x="0" y="1063"/>
                    <a:pt x="29" y="1254"/>
                    <a:pt x="96" y="1445"/>
                  </a:cubicBezTo>
                  <a:lnTo>
                    <a:pt x="459" y="2536"/>
                  </a:lnTo>
                  <a:lnTo>
                    <a:pt x="1158" y="2536"/>
                  </a:lnTo>
                  <a:lnTo>
                    <a:pt x="1158" y="0"/>
                  </a:ln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99" name="Google Shape;399;p33"/>
            <p:cNvSpPr/>
            <p:nvPr/>
          </p:nvSpPr>
          <p:spPr>
            <a:xfrm>
              <a:off x="879832" y="3054577"/>
              <a:ext cx="72661" cy="72661"/>
            </a:xfrm>
            <a:custGeom>
              <a:rect b="b" l="l" r="r" t="t"/>
              <a:pathLst>
                <a:path extrusionOk="0" h="2767" w="2767">
                  <a:moveTo>
                    <a:pt x="689" y="1"/>
                  </a:moveTo>
                  <a:cubicBezTo>
                    <a:pt x="316" y="1"/>
                    <a:pt x="0" y="316"/>
                    <a:pt x="0" y="690"/>
                  </a:cubicBezTo>
                  <a:cubicBezTo>
                    <a:pt x="0" y="948"/>
                    <a:pt x="211" y="1159"/>
                    <a:pt x="460" y="1159"/>
                  </a:cubicBezTo>
                  <a:lnTo>
                    <a:pt x="2307" y="2766"/>
                  </a:lnTo>
                  <a:lnTo>
                    <a:pt x="2690" y="1407"/>
                  </a:lnTo>
                  <a:cubicBezTo>
                    <a:pt x="2738" y="1235"/>
                    <a:pt x="2766" y="1072"/>
                    <a:pt x="2766" y="900"/>
                  </a:cubicBezTo>
                  <a:lnTo>
                    <a:pt x="2766" y="470"/>
                  </a:lnTo>
                  <a:cubicBezTo>
                    <a:pt x="2766" y="211"/>
                    <a:pt x="2556" y="1"/>
                    <a:pt x="2307" y="1"/>
                  </a:cubicBez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0" name="Google Shape;400;p33"/>
            <p:cNvSpPr/>
            <p:nvPr/>
          </p:nvSpPr>
          <p:spPr>
            <a:xfrm>
              <a:off x="873793" y="3084986"/>
              <a:ext cx="72661" cy="66385"/>
            </a:xfrm>
            <a:custGeom>
              <a:rect b="b" l="l" r="r" t="t"/>
              <a:pathLst>
                <a:path extrusionOk="0" h="2528" w="2767">
                  <a:moveTo>
                    <a:pt x="891" y="1"/>
                  </a:moveTo>
                  <a:cubicBezTo>
                    <a:pt x="766" y="1"/>
                    <a:pt x="642" y="48"/>
                    <a:pt x="556" y="135"/>
                  </a:cubicBezTo>
                  <a:lnTo>
                    <a:pt x="135" y="556"/>
                  </a:lnTo>
                  <a:cubicBezTo>
                    <a:pt x="49" y="642"/>
                    <a:pt x="1" y="757"/>
                    <a:pt x="1" y="881"/>
                  </a:cubicBezTo>
                  <a:lnTo>
                    <a:pt x="1" y="1149"/>
                  </a:lnTo>
                  <a:cubicBezTo>
                    <a:pt x="1" y="1915"/>
                    <a:pt x="623" y="2527"/>
                    <a:pt x="1379" y="2527"/>
                  </a:cubicBezTo>
                  <a:cubicBezTo>
                    <a:pt x="2144" y="2527"/>
                    <a:pt x="2767" y="1915"/>
                    <a:pt x="2767" y="1149"/>
                  </a:cubicBezTo>
                  <a:lnTo>
                    <a:pt x="2767" y="852"/>
                  </a:lnTo>
                  <a:cubicBezTo>
                    <a:pt x="2767" y="738"/>
                    <a:pt x="2719" y="613"/>
                    <a:pt x="2633" y="527"/>
                  </a:cubicBezTo>
                  <a:cubicBezTo>
                    <a:pt x="2278" y="182"/>
                    <a:pt x="1628" y="20"/>
                    <a:pt x="891" y="1"/>
                  </a:cubicBez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1" name="Google Shape;401;p33"/>
            <p:cNvSpPr/>
            <p:nvPr/>
          </p:nvSpPr>
          <p:spPr>
            <a:xfrm>
              <a:off x="873793" y="3084986"/>
              <a:ext cx="72399" cy="65125"/>
            </a:xfrm>
            <a:custGeom>
              <a:rect b="b" l="l" r="r" t="t"/>
              <a:pathLst>
                <a:path extrusionOk="0" h="2480" w="2757">
                  <a:moveTo>
                    <a:pt x="891" y="1"/>
                  </a:moveTo>
                  <a:cubicBezTo>
                    <a:pt x="766" y="1"/>
                    <a:pt x="642" y="48"/>
                    <a:pt x="556" y="135"/>
                  </a:cubicBezTo>
                  <a:lnTo>
                    <a:pt x="135" y="556"/>
                  </a:lnTo>
                  <a:cubicBezTo>
                    <a:pt x="49" y="642"/>
                    <a:pt x="1" y="757"/>
                    <a:pt x="1" y="881"/>
                  </a:cubicBezTo>
                  <a:lnTo>
                    <a:pt x="1" y="1149"/>
                  </a:lnTo>
                  <a:cubicBezTo>
                    <a:pt x="1" y="1762"/>
                    <a:pt x="412" y="2307"/>
                    <a:pt x="996" y="2479"/>
                  </a:cubicBezTo>
                  <a:cubicBezTo>
                    <a:pt x="795" y="2230"/>
                    <a:pt x="690" y="1924"/>
                    <a:pt x="690" y="1608"/>
                  </a:cubicBezTo>
                  <a:lnTo>
                    <a:pt x="690" y="938"/>
                  </a:lnTo>
                  <a:cubicBezTo>
                    <a:pt x="690" y="682"/>
                    <a:pt x="900" y="478"/>
                    <a:pt x="1145" y="478"/>
                  </a:cubicBezTo>
                  <a:cubicBezTo>
                    <a:pt x="1156" y="478"/>
                    <a:pt x="1167" y="478"/>
                    <a:pt x="1178" y="479"/>
                  </a:cubicBezTo>
                  <a:cubicBezTo>
                    <a:pt x="1647" y="508"/>
                    <a:pt x="2336" y="584"/>
                    <a:pt x="2757" y="785"/>
                  </a:cubicBezTo>
                  <a:cubicBezTo>
                    <a:pt x="2747" y="690"/>
                    <a:pt x="2700" y="604"/>
                    <a:pt x="2633" y="537"/>
                  </a:cubicBezTo>
                  <a:cubicBezTo>
                    <a:pt x="2278" y="182"/>
                    <a:pt x="1628" y="29"/>
                    <a:pt x="891" y="1"/>
                  </a:cubicBez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2" name="Google Shape;402;p33"/>
            <p:cNvSpPr/>
            <p:nvPr/>
          </p:nvSpPr>
          <p:spPr>
            <a:xfrm>
              <a:off x="849686" y="3080706"/>
              <a:ext cx="199313" cy="161368"/>
            </a:xfrm>
            <a:custGeom>
              <a:rect b="b" l="l" r="r" t="t"/>
              <a:pathLst>
                <a:path extrusionOk="0" h="6145" w="7590">
                  <a:moveTo>
                    <a:pt x="6977" y="1"/>
                  </a:moveTo>
                  <a:lnTo>
                    <a:pt x="3819" y="3025"/>
                  </a:lnTo>
                  <a:cubicBezTo>
                    <a:pt x="3761" y="3083"/>
                    <a:pt x="3685" y="3121"/>
                    <a:pt x="3608" y="3140"/>
                  </a:cubicBezTo>
                  <a:cubicBezTo>
                    <a:pt x="3356" y="3653"/>
                    <a:pt x="2864" y="3912"/>
                    <a:pt x="2372" y="3912"/>
                  </a:cubicBezTo>
                  <a:cubicBezTo>
                    <a:pt x="1891" y="3912"/>
                    <a:pt x="1409" y="3665"/>
                    <a:pt x="1148" y="3169"/>
                  </a:cubicBezTo>
                  <a:lnTo>
                    <a:pt x="498" y="3360"/>
                  </a:lnTo>
                  <a:cubicBezTo>
                    <a:pt x="201" y="3446"/>
                    <a:pt x="0" y="3714"/>
                    <a:pt x="0" y="4020"/>
                  </a:cubicBezTo>
                  <a:lnTo>
                    <a:pt x="0" y="5915"/>
                  </a:lnTo>
                  <a:cubicBezTo>
                    <a:pt x="0" y="6040"/>
                    <a:pt x="105" y="6145"/>
                    <a:pt x="230" y="6145"/>
                  </a:cubicBezTo>
                  <a:lnTo>
                    <a:pt x="3455" y="6145"/>
                  </a:lnTo>
                  <a:cubicBezTo>
                    <a:pt x="3579" y="6145"/>
                    <a:pt x="3685" y="6040"/>
                    <a:pt x="3685" y="5915"/>
                  </a:cubicBezTo>
                  <a:lnTo>
                    <a:pt x="3685" y="4920"/>
                  </a:lnTo>
                  <a:cubicBezTo>
                    <a:pt x="3685" y="4671"/>
                    <a:pt x="3780" y="4441"/>
                    <a:pt x="3953" y="4269"/>
                  </a:cubicBezTo>
                  <a:lnTo>
                    <a:pt x="7589" y="623"/>
                  </a:lnTo>
                  <a:lnTo>
                    <a:pt x="6977" y="1"/>
                  </a:ln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3" name="Google Shape;403;p33"/>
            <p:cNvSpPr/>
            <p:nvPr/>
          </p:nvSpPr>
          <p:spPr>
            <a:xfrm>
              <a:off x="849686" y="3175715"/>
              <a:ext cx="24133" cy="66359"/>
            </a:xfrm>
            <a:custGeom>
              <a:rect b="b" l="l" r="r" t="t"/>
              <a:pathLst>
                <a:path extrusionOk="0" h="2527" w="919">
                  <a:moveTo>
                    <a:pt x="134" y="0"/>
                  </a:moveTo>
                  <a:cubicBezTo>
                    <a:pt x="48" y="115"/>
                    <a:pt x="0" y="259"/>
                    <a:pt x="0" y="402"/>
                  </a:cubicBezTo>
                  <a:lnTo>
                    <a:pt x="0" y="2297"/>
                  </a:lnTo>
                  <a:cubicBezTo>
                    <a:pt x="0" y="2422"/>
                    <a:pt x="105" y="2527"/>
                    <a:pt x="230" y="2527"/>
                  </a:cubicBezTo>
                  <a:lnTo>
                    <a:pt x="919" y="2527"/>
                  </a:lnTo>
                  <a:lnTo>
                    <a:pt x="919" y="1072"/>
                  </a:lnTo>
                  <a:cubicBezTo>
                    <a:pt x="919" y="890"/>
                    <a:pt x="852" y="709"/>
                    <a:pt x="718" y="584"/>
                  </a:cubicBezTo>
                  <a:lnTo>
                    <a:pt x="134" y="0"/>
                  </a:ln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4" name="Google Shape;404;p33"/>
            <p:cNvSpPr/>
            <p:nvPr/>
          </p:nvSpPr>
          <p:spPr>
            <a:xfrm>
              <a:off x="946428" y="3080706"/>
              <a:ext cx="102572" cy="129199"/>
            </a:xfrm>
            <a:custGeom>
              <a:rect b="b" l="l" r="r" t="t"/>
              <a:pathLst>
                <a:path extrusionOk="0" h="4920" w="3906">
                  <a:moveTo>
                    <a:pt x="3293" y="1"/>
                  </a:moveTo>
                  <a:lnTo>
                    <a:pt x="221" y="2949"/>
                  </a:lnTo>
                  <a:cubicBezTo>
                    <a:pt x="77" y="3236"/>
                    <a:pt x="1" y="3551"/>
                    <a:pt x="1" y="3867"/>
                  </a:cubicBezTo>
                  <a:lnTo>
                    <a:pt x="1" y="4920"/>
                  </a:lnTo>
                  <a:cubicBezTo>
                    <a:pt x="1" y="4671"/>
                    <a:pt x="96" y="4441"/>
                    <a:pt x="269" y="4269"/>
                  </a:cubicBezTo>
                  <a:lnTo>
                    <a:pt x="3905" y="623"/>
                  </a:lnTo>
                  <a:lnTo>
                    <a:pt x="3293" y="1"/>
                  </a:ln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405" name="Google Shape;405;p33"/>
            <p:cNvSpPr/>
            <p:nvPr/>
          </p:nvSpPr>
          <p:spPr>
            <a:xfrm>
              <a:off x="1023343" y="2936723"/>
              <a:ext cx="180327" cy="115544"/>
            </a:xfrm>
            <a:custGeom>
              <a:rect b="b" l="l" r="r" t="t"/>
              <a:pathLst>
                <a:path extrusionOk="0" h="4400" w="6867">
                  <a:moveTo>
                    <a:pt x="5359" y="0"/>
                  </a:moveTo>
                  <a:cubicBezTo>
                    <a:pt x="4929" y="29"/>
                    <a:pt x="4929" y="670"/>
                    <a:pt x="5359" y="689"/>
                  </a:cubicBezTo>
                  <a:lnTo>
                    <a:pt x="5675" y="689"/>
                  </a:lnTo>
                  <a:lnTo>
                    <a:pt x="3637" y="2737"/>
                  </a:lnTo>
                  <a:lnTo>
                    <a:pt x="2728" y="1828"/>
                  </a:lnTo>
                  <a:cubicBezTo>
                    <a:pt x="2661" y="1761"/>
                    <a:pt x="2572" y="1728"/>
                    <a:pt x="2484" y="1728"/>
                  </a:cubicBezTo>
                  <a:cubicBezTo>
                    <a:pt x="2395" y="1728"/>
                    <a:pt x="2307" y="1761"/>
                    <a:pt x="2240" y="1828"/>
                  </a:cubicBezTo>
                  <a:lnTo>
                    <a:pt x="278" y="3790"/>
                  </a:lnTo>
                  <a:cubicBezTo>
                    <a:pt x="0" y="4031"/>
                    <a:pt x="241" y="4400"/>
                    <a:pt x="515" y="4400"/>
                  </a:cubicBezTo>
                  <a:cubicBezTo>
                    <a:pt x="600" y="4400"/>
                    <a:pt x="689" y="4364"/>
                    <a:pt x="766" y="4278"/>
                  </a:cubicBezTo>
                  <a:lnTo>
                    <a:pt x="2479" y="2565"/>
                  </a:lnTo>
                  <a:lnTo>
                    <a:pt x="3388" y="3465"/>
                  </a:lnTo>
                  <a:cubicBezTo>
                    <a:pt x="3455" y="3536"/>
                    <a:pt x="3543" y="3572"/>
                    <a:pt x="3632" y="3572"/>
                  </a:cubicBezTo>
                  <a:cubicBezTo>
                    <a:pt x="3721" y="3572"/>
                    <a:pt x="3809" y="3536"/>
                    <a:pt x="3876" y="3465"/>
                  </a:cubicBezTo>
                  <a:lnTo>
                    <a:pt x="6163" y="1177"/>
                  </a:lnTo>
                  <a:lnTo>
                    <a:pt x="6163" y="1493"/>
                  </a:lnTo>
                  <a:cubicBezTo>
                    <a:pt x="6149" y="1737"/>
                    <a:pt x="6328" y="1859"/>
                    <a:pt x="6508" y="1859"/>
                  </a:cubicBezTo>
                  <a:cubicBezTo>
                    <a:pt x="6687" y="1859"/>
                    <a:pt x="6867" y="1737"/>
                    <a:pt x="6852" y="1493"/>
                  </a:cubicBezTo>
                  <a:lnTo>
                    <a:pt x="6852" y="345"/>
                  </a:lnTo>
                  <a:cubicBezTo>
                    <a:pt x="6852" y="153"/>
                    <a:pt x="6699" y="0"/>
                    <a:pt x="6508" y="0"/>
                  </a:cubicBez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406" name="Google Shape;406;p33"/>
          <p:cNvSpPr txBox="1"/>
          <p:nvPr>
            <p:ph type="title"/>
          </p:nvPr>
        </p:nvSpPr>
        <p:spPr>
          <a:xfrm>
            <a:off x="1520024" y="1425225"/>
            <a:ext cx="2002200" cy="7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Insights</a:t>
            </a:r>
            <a:endParaRPr u="sng"/>
          </a:p>
        </p:txBody>
      </p:sp>
      <p:pic>
        <p:nvPicPr>
          <p:cNvPr id="407" name="Google Shape;407;p33"/>
          <p:cNvPicPr preferRelativeResize="0"/>
          <p:nvPr/>
        </p:nvPicPr>
        <p:blipFill>
          <a:blip r:embed="rId3">
            <a:alphaModFix/>
          </a:blip>
          <a:stretch>
            <a:fillRect/>
          </a:stretch>
        </p:blipFill>
        <p:spPr>
          <a:xfrm>
            <a:off x="4458625" y="1872475"/>
            <a:ext cx="4079400" cy="244996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4"/>
          <p:cNvSpPr txBox="1"/>
          <p:nvPr>
            <p:ph type="title"/>
          </p:nvPr>
        </p:nvSpPr>
        <p:spPr>
          <a:xfrm>
            <a:off x="1808100" y="2007000"/>
            <a:ext cx="5527800" cy="16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a:p>
            <a:pPr indent="0" lvl="0" marL="0" rtl="0" algn="ctr">
              <a:spcBef>
                <a:spcPts val="0"/>
              </a:spcBef>
              <a:spcAft>
                <a:spcPts val="0"/>
              </a:spcAft>
              <a:buNone/>
            </a:pPr>
            <a:r>
              <a:rPr lang="en"/>
              <a:t>And Recommendations</a:t>
            </a:r>
            <a:endParaRPr/>
          </a:p>
        </p:txBody>
      </p:sp>
      <p:sp>
        <p:nvSpPr>
          <p:cNvPr id="413" name="Google Shape;413;p34"/>
          <p:cNvSpPr txBox="1"/>
          <p:nvPr>
            <p:ph idx="2" type="title"/>
          </p:nvPr>
        </p:nvSpPr>
        <p:spPr>
          <a:xfrm>
            <a:off x="3834750" y="1110313"/>
            <a:ext cx="147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Results</a:t>
            </a:r>
            <a:endParaRPr/>
          </a:p>
        </p:txBody>
      </p:sp>
      <p:sp>
        <p:nvSpPr>
          <p:cNvPr id="419" name="Google Shape;419;p35"/>
          <p:cNvSpPr txBox="1"/>
          <p:nvPr>
            <p:ph idx="1" type="subTitle"/>
          </p:nvPr>
        </p:nvSpPr>
        <p:spPr>
          <a:xfrm>
            <a:off x="1035375" y="1215300"/>
            <a:ext cx="7071000" cy="260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Major, and amount of </a:t>
            </a:r>
            <a:r>
              <a:rPr lang="en" sz="1500"/>
              <a:t>financial aid is useful in determining financial literacy levels of students. College Year is not a useful indicator of financial literacy and budgeting.</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Economics/Business majors have the greatest level of financial literacy with the highest income/expense ratio and the lowest Average Total Expenditure.</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Students that received less financial aid were slightly more financially responsible than grouped by major, but were still disadvantaged compared to those who received aid.</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Recommendations</a:t>
            </a:r>
            <a:endParaRPr/>
          </a:p>
        </p:txBody>
      </p:sp>
      <p:sp>
        <p:nvSpPr>
          <p:cNvPr id="425" name="Google Shape;425;p36"/>
          <p:cNvSpPr txBox="1"/>
          <p:nvPr>
            <p:ph idx="1" type="subTitle"/>
          </p:nvPr>
        </p:nvSpPr>
        <p:spPr>
          <a:xfrm>
            <a:off x="1035375" y="1616200"/>
            <a:ext cx="6907200" cy="120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t>Recommend future analysts to look further into depth at key demographic variables such as expanding to include other major fields and extracurriculars.</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 sz="1500"/>
              <a:t>This dataset only included 5 major fields which simplified the overall understanding of our research questions. If this dataset had included more majors and other key variables it would have better explained some expense categories and would have improved the visualization of our current data.</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37"/>
          <p:cNvSpPr txBox="1"/>
          <p:nvPr>
            <p:ph type="ctrTitle"/>
          </p:nvPr>
        </p:nvSpPr>
        <p:spPr>
          <a:xfrm>
            <a:off x="2305950" y="1942400"/>
            <a:ext cx="4532100" cy="89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T</a:t>
            </a:r>
            <a:r>
              <a:rPr lang="en" sz="4800"/>
              <a:t>able of contents</a:t>
            </a:r>
            <a:endParaRPr sz="4800"/>
          </a:p>
        </p:txBody>
      </p:sp>
      <p:sp>
        <p:nvSpPr>
          <p:cNvPr id="288" name="Google Shape;288;p25"/>
          <p:cNvSpPr txBox="1"/>
          <p:nvPr>
            <p:ph idx="2" type="title"/>
          </p:nvPr>
        </p:nvSpPr>
        <p:spPr>
          <a:xfrm>
            <a:off x="1297700" y="1959025"/>
            <a:ext cx="1366500" cy="102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01</a:t>
            </a:r>
            <a:endParaRPr sz="3600"/>
          </a:p>
        </p:txBody>
      </p:sp>
      <p:sp>
        <p:nvSpPr>
          <p:cNvPr id="289" name="Google Shape;289;p25"/>
          <p:cNvSpPr txBox="1"/>
          <p:nvPr>
            <p:ph idx="1" type="subTitle"/>
          </p:nvPr>
        </p:nvSpPr>
        <p:spPr>
          <a:xfrm>
            <a:off x="714950" y="3023125"/>
            <a:ext cx="25320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Proposal</a:t>
            </a:r>
            <a:endParaRPr sz="3000"/>
          </a:p>
        </p:txBody>
      </p:sp>
      <p:sp>
        <p:nvSpPr>
          <p:cNvPr id="290" name="Google Shape;290;p25"/>
          <p:cNvSpPr txBox="1"/>
          <p:nvPr>
            <p:ph idx="8" type="subTitle"/>
          </p:nvPr>
        </p:nvSpPr>
        <p:spPr>
          <a:xfrm>
            <a:off x="3306000" y="3023125"/>
            <a:ext cx="25320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Research Questions</a:t>
            </a:r>
            <a:endParaRPr sz="3000"/>
          </a:p>
        </p:txBody>
      </p:sp>
      <p:sp>
        <p:nvSpPr>
          <p:cNvPr id="291" name="Google Shape;291;p25"/>
          <p:cNvSpPr txBox="1"/>
          <p:nvPr>
            <p:ph idx="9" type="subTitle"/>
          </p:nvPr>
        </p:nvSpPr>
        <p:spPr>
          <a:xfrm>
            <a:off x="5897050" y="3023125"/>
            <a:ext cx="2532000" cy="4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000"/>
              <a:t>Results</a:t>
            </a:r>
            <a:endParaRPr sz="3000"/>
          </a:p>
        </p:txBody>
      </p:sp>
      <p:sp>
        <p:nvSpPr>
          <p:cNvPr id="292" name="Google Shape;292;p25"/>
          <p:cNvSpPr txBox="1"/>
          <p:nvPr>
            <p:ph idx="2" type="title"/>
          </p:nvPr>
        </p:nvSpPr>
        <p:spPr>
          <a:xfrm>
            <a:off x="3888750" y="1959025"/>
            <a:ext cx="1366500" cy="102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02</a:t>
            </a:r>
            <a:endParaRPr sz="3600"/>
          </a:p>
        </p:txBody>
      </p:sp>
      <p:sp>
        <p:nvSpPr>
          <p:cNvPr id="293" name="Google Shape;293;p25"/>
          <p:cNvSpPr txBox="1"/>
          <p:nvPr>
            <p:ph idx="2" type="title"/>
          </p:nvPr>
        </p:nvSpPr>
        <p:spPr>
          <a:xfrm>
            <a:off x="6479800" y="1959025"/>
            <a:ext cx="1366500" cy="102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600"/>
              <a:t>03</a:t>
            </a:r>
            <a:endParaRPr sz="3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6"/>
          <p:cNvSpPr/>
          <p:nvPr/>
        </p:nvSpPr>
        <p:spPr>
          <a:xfrm>
            <a:off x="-2226625" y="1447800"/>
            <a:ext cx="4184100" cy="41841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299" name="Google Shape;299;p26"/>
          <p:cNvSpPr txBox="1"/>
          <p:nvPr>
            <p:ph type="title"/>
          </p:nvPr>
        </p:nvSpPr>
        <p:spPr>
          <a:xfrm>
            <a:off x="4573225" y="2218913"/>
            <a:ext cx="3857700" cy="16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a:latin typeface="Sofia Sans"/>
                <a:ea typeface="Sofia Sans"/>
                <a:cs typeface="Sofia Sans"/>
                <a:sym typeface="Sofia Sans"/>
              </a:rPr>
              <a:t>Project Proposal</a:t>
            </a:r>
            <a:endParaRPr>
              <a:latin typeface="Sofia Sans"/>
              <a:ea typeface="Sofia Sans"/>
              <a:cs typeface="Sofia Sans"/>
              <a:sym typeface="Sofia Sans"/>
            </a:endParaRPr>
          </a:p>
        </p:txBody>
      </p:sp>
      <p:sp>
        <p:nvSpPr>
          <p:cNvPr id="300" name="Google Shape;300;p26"/>
          <p:cNvSpPr txBox="1"/>
          <p:nvPr>
            <p:ph idx="2" type="title"/>
          </p:nvPr>
        </p:nvSpPr>
        <p:spPr>
          <a:xfrm>
            <a:off x="5764825" y="1297988"/>
            <a:ext cx="147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pic>
        <p:nvPicPr>
          <p:cNvPr id="301" name="Google Shape;301;p26"/>
          <p:cNvPicPr preferRelativeResize="0"/>
          <p:nvPr/>
        </p:nvPicPr>
        <p:blipFill>
          <a:blip r:embed="rId3">
            <a:alphaModFix/>
          </a:blip>
          <a:stretch>
            <a:fillRect/>
          </a:stretch>
        </p:blipFill>
        <p:spPr>
          <a:xfrm>
            <a:off x="677450" y="2200486"/>
            <a:ext cx="3524400" cy="2861813"/>
          </a:xfrm>
          <a:prstGeom prst="rect">
            <a:avLst/>
          </a:prstGeom>
          <a:noFill/>
          <a:ln>
            <a:noFill/>
          </a:ln>
        </p:spPr>
      </p:pic>
      <p:grpSp>
        <p:nvGrpSpPr>
          <p:cNvPr id="302" name="Google Shape;302;p26"/>
          <p:cNvGrpSpPr/>
          <p:nvPr/>
        </p:nvGrpSpPr>
        <p:grpSpPr>
          <a:xfrm>
            <a:off x="1808250" y="703950"/>
            <a:ext cx="1272750" cy="1059825"/>
            <a:chOff x="1808250" y="703950"/>
            <a:chExt cx="1272750" cy="1059825"/>
          </a:xfrm>
        </p:grpSpPr>
        <p:sp>
          <p:nvSpPr>
            <p:cNvPr id="303" name="Google Shape;303;p26"/>
            <p:cNvSpPr/>
            <p:nvPr/>
          </p:nvSpPr>
          <p:spPr>
            <a:xfrm>
              <a:off x="1808250" y="703950"/>
              <a:ext cx="586800" cy="58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04" name="Google Shape;304;p26"/>
            <p:cNvSpPr/>
            <p:nvPr/>
          </p:nvSpPr>
          <p:spPr>
            <a:xfrm>
              <a:off x="2854200" y="1536975"/>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7"/>
          <p:cNvSpPr txBox="1"/>
          <p:nvPr>
            <p:ph idx="4" type="subTitle"/>
          </p:nvPr>
        </p:nvSpPr>
        <p:spPr>
          <a:xfrm>
            <a:off x="5620376" y="1168859"/>
            <a:ext cx="3012600" cy="44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Purpose</a:t>
            </a:r>
            <a:endParaRPr/>
          </a:p>
        </p:txBody>
      </p:sp>
      <p:sp>
        <p:nvSpPr>
          <p:cNvPr id="310" name="Google Shape;310;p27"/>
          <p:cNvSpPr txBox="1"/>
          <p:nvPr>
            <p:ph type="title"/>
          </p:nvPr>
        </p:nvSpPr>
        <p:spPr>
          <a:xfrm>
            <a:off x="720000" y="4196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Proposal</a:t>
            </a:r>
            <a:endParaRPr/>
          </a:p>
        </p:txBody>
      </p:sp>
      <p:sp>
        <p:nvSpPr>
          <p:cNvPr id="311" name="Google Shape;311;p27"/>
          <p:cNvSpPr txBox="1"/>
          <p:nvPr>
            <p:ph idx="1" type="subTitle"/>
          </p:nvPr>
        </p:nvSpPr>
        <p:spPr>
          <a:xfrm>
            <a:off x="5620375" y="1556750"/>
            <a:ext cx="3012600" cy="121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purpose of this analysis is to analyze student spending habits to determine levels of financial literacy and to determine what factors may influence their financial health and budgeting strategies. Through key demographic and statistical metrics, this analysis can assist </a:t>
            </a:r>
            <a:r>
              <a:rPr b="1" lang="en"/>
              <a:t>financial planners, lending institutions and loan officers</a:t>
            </a:r>
            <a:r>
              <a:rPr lang="en"/>
              <a:t> to better assess the needs and risk of student borrowers.</a:t>
            </a:r>
            <a:endParaRPr/>
          </a:p>
          <a:p>
            <a:pPr indent="0" lvl="0" marL="0" rtl="0" algn="l">
              <a:spcBef>
                <a:spcPts val="0"/>
              </a:spcBef>
              <a:spcAft>
                <a:spcPts val="0"/>
              </a:spcAft>
              <a:buNone/>
            </a:pPr>
            <a:r>
              <a:t/>
            </a:r>
            <a:endParaRPr/>
          </a:p>
        </p:txBody>
      </p:sp>
      <p:sp>
        <p:nvSpPr>
          <p:cNvPr id="312" name="Google Shape;312;p27"/>
          <p:cNvSpPr txBox="1"/>
          <p:nvPr>
            <p:ph idx="2" type="subTitle"/>
          </p:nvPr>
        </p:nvSpPr>
        <p:spPr>
          <a:xfrm>
            <a:off x="1215400" y="1556750"/>
            <a:ext cx="3788400" cy="1213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data analysis project uses data from 1000 students across various demographic groups and academic backgrounds.</a:t>
            </a:r>
            <a:endParaRPr/>
          </a:p>
          <a:p>
            <a:pPr indent="0" lvl="0" marL="0" rtl="0" algn="l">
              <a:lnSpc>
                <a:spcPct val="115000"/>
              </a:lnSpc>
              <a:spcBef>
                <a:spcPts val="0"/>
              </a:spcBef>
              <a:spcAft>
                <a:spcPts val="0"/>
              </a:spcAft>
              <a:buNone/>
            </a:pPr>
            <a:r>
              <a:rPr lang="en"/>
              <a:t>The dataset includes information such as </a:t>
            </a:r>
            <a:r>
              <a:rPr b="1" lang="en"/>
              <a:t>age, gender, year in school, major, monthly income, financial aid received, and expenses </a:t>
            </a:r>
            <a:r>
              <a:rPr lang="en"/>
              <a:t>in different spending categories.</a:t>
            </a:r>
            <a:endParaRPr/>
          </a:p>
          <a:p>
            <a:pPr indent="0" lvl="0" marL="0" rtl="0" algn="l">
              <a:lnSpc>
                <a:spcPct val="115000"/>
              </a:lnSpc>
              <a:spcBef>
                <a:spcPts val="0"/>
              </a:spcBef>
              <a:spcAft>
                <a:spcPts val="0"/>
              </a:spcAft>
              <a:buNone/>
            </a:pPr>
            <a:r>
              <a:rPr lang="en"/>
              <a:t>Spending categories include </a:t>
            </a:r>
            <a:r>
              <a:rPr b="1" lang="en"/>
              <a:t>tuition, housing, food, transportation, books &amp; supplies, entertainment, personal care, technology, health &amp; wellness, and miscellaneous</a:t>
            </a:r>
            <a:r>
              <a:rPr lang="en"/>
              <a:t> expenses.</a:t>
            </a:r>
            <a:endParaRPr/>
          </a:p>
          <a:p>
            <a:pPr indent="0" lvl="0" marL="0" rtl="0" algn="l">
              <a:spcBef>
                <a:spcPts val="0"/>
              </a:spcBef>
              <a:spcAft>
                <a:spcPts val="0"/>
              </a:spcAft>
              <a:buNone/>
            </a:pPr>
            <a:r>
              <a:t/>
            </a:r>
            <a:endParaRPr/>
          </a:p>
        </p:txBody>
      </p:sp>
      <p:sp>
        <p:nvSpPr>
          <p:cNvPr id="313" name="Google Shape;313;p27"/>
          <p:cNvSpPr txBox="1"/>
          <p:nvPr>
            <p:ph idx="3" type="subTitle"/>
          </p:nvPr>
        </p:nvSpPr>
        <p:spPr>
          <a:xfrm>
            <a:off x="1215401" y="1168838"/>
            <a:ext cx="3012600" cy="440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314" name="Google Shape;314;p27"/>
          <p:cNvSpPr/>
          <p:nvPr/>
        </p:nvSpPr>
        <p:spPr>
          <a:xfrm rot="10800000">
            <a:off x="7783650" y="592625"/>
            <a:ext cx="226800" cy="2268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15" name="Google Shape;315;p27"/>
          <p:cNvSpPr/>
          <p:nvPr/>
        </p:nvSpPr>
        <p:spPr>
          <a:xfrm rot="10800000">
            <a:off x="827525" y="4317350"/>
            <a:ext cx="151500" cy="151500"/>
          </a:xfrm>
          <a:prstGeom prst="ellipse">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 Dictionary</a:t>
            </a:r>
            <a:endParaRPr/>
          </a:p>
        </p:txBody>
      </p:sp>
      <p:sp>
        <p:nvSpPr>
          <p:cNvPr id="321" name="Google Shape;321;p28"/>
          <p:cNvSpPr txBox="1"/>
          <p:nvPr>
            <p:ph idx="4" type="subTitle"/>
          </p:nvPr>
        </p:nvSpPr>
        <p:spPr>
          <a:xfrm>
            <a:off x="937625" y="1590325"/>
            <a:ext cx="2175300" cy="45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String/Object</a:t>
            </a:r>
            <a:endParaRPr/>
          </a:p>
        </p:txBody>
      </p:sp>
      <p:sp>
        <p:nvSpPr>
          <p:cNvPr id="322" name="Google Shape;322;p28"/>
          <p:cNvSpPr txBox="1"/>
          <p:nvPr>
            <p:ph idx="5" type="subTitle"/>
          </p:nvPr>
        </p:nvSpPr>
        <p:spPr>
          <a:xfrm>
            <a:off x="3484350" y="1590325"/>
            <a:ext cx="2175300" cy="45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Integers/Floats</a:t>
            </a:r>
            <a:endParaRPr/>
          </a:p>
        </p:txBody>
      </p:sp>
      <p:sp>
        <p:nvSpPr>
          <p:cNvPr id="323" name="Google Shape;323;p28"/>
          <p:cNvSpPr txBox="1"/>
          <p:nvPr>
            <p:ph idx="1" type="subTitle"/>
          </p:nvPr>
        </p:nvSpPr>
        <p:spPr>
          <a:xfrm>
            <a:off x="937625" y="1992640"/>
            <a:ext cx="2175300" cy="202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100"/>
              <a:t>gender                       </a:t>
            </a:r>
            <a:endParaRPr sz="1100"/>
          </a:p>
          <a:p>
            <a:pPr indent="0" lvl="0" marL="0" rtl="0" algn="ctr">
              <a:lnSpc>
                <a:spcPct val="115000"/>
              </a:lnSpc>
              <a:spcBef>
                <a:spcPts val="0"/>
              </a:spcBef>
              <a:spcAft>
                <a:spcPts val="0"/>
              </a:spcAft>
              <a:buNone/>
            </a:pPr>
            <a:r>
              <a:rPr lang="en" sz="1100"/>
              <a:t>year_in_school               </a:t>
            </a:r>
            <a:endParaRPr sz="1100"/>
          </a:p>
          <a:p>
            <a:pPr indent="0" lvl="0" marL="0" rtl="0" algn="ctr">
              <a:lnSpc>
                <a:spcPct val="115000"/>
              </a:lnSpc>
              <a:spcBef>
                <a:spcPts val="0"/>
              </a:spcBef>
              <a:spcAft>
                <a:spcPts val="0"/>
              </a:spcAft>
              <a:buNone/>
            </a:pPr>
            <a:r>
              <a:rPr lang="en" sz="1100"/>
              <a:t>major                        </a:t>
            </a:r>
            <a:endParaRPr sz="1100"/>
          </a:p>
          <a:p>
            <a:pPr indent="0" lvl="0" marL="0" rtl="0" algn="ctr">
              <a:lnSpc>
                <a:spcPct val="115000"/>
              </a:lnSpc>
              <a:spcBef>
                <a:spcPts val="0"/>
              </a:spcBef>
              <a:spcAft>
                <a:spcPts val="0"/>
              </a:spcAft>
              <a:buNone/>
            </a:pPr>
            <a:r>
              <a:rPr lang="en" sz="1100"/>
              <a:t>Preferred_payment_method</a:t>
            </a:r>
            <a:endParaRPr sz="1100"/>
          </a:p>
          <a:p>
            <a:pPr indent="0" lvl="0" marL="0" rtl="0" algn="ctr">
              <a:lnSpc>
                <a:spcPct val="115000"/>
              </a:lnSpc>
              <a:spcBef>
                <a:spcPts val="0"/>
              </a:spcBef>
              <a:spcAft>
                <a:spcPts val="0"/>
              </a:spcAft>
              <a:buNone/>
            </a:pPr>
            <a:r>
              <a:rPr lang="en" sz="1100"/>
              <a:t>Econ Major?                  </a:t>
            </a:r>
            <a:endParaRPr sz="1100"/>
          </a:p>
          <a:p>
            <a:pPr indent="0" lvl="0" marL="0" rtl="0" algn="ctr">
              <a:lnSpc>
                <a:spcPct val="115000"/>
              </a:lnSpc>
              <a:spcBef>
                <a:spcPts val="0"/>
              </a:spcBef>
              <a:spcAft>
                <a:spcPts val="0"/>
              </a:spcAft>
              <a:buNone/>
            </a:pPr>
            <a:r>
              <a:rPr lang="en" sz="1100"/>
              <a:t>Upperclassmen?                         </a:t>
            </a:r>
            <a:endParaRPr sz="1100"/>
          </a:p>
          <a:p>
            <a:pPr indent="0" lvl="0" marL="0" rtl="0" algn="ctr">
              <a:lnSpc>
                <a:spcPct val="115000"/>
              </a:lnSpc>
              <a:spcBef>
                <a:spcPts val="0"/>
              </a:spcBef>
              <a:spcAft>
                <a:spcPts val="0"/>
              </a:spcAft>
              <a:buNone/>
            </a:pPr>
            <a:r>
              <a:rPr lang="en" sz="1100"/>
              <a:t>Financial Status*            </a:t>
            </a:r>
            <a:endParaRPr sz="1100"/>
          </a:p>
          <a:p>
            <a:pPr indent="0" lvl="0" marL="0" rtl="0" algn="ctr">
              <a:lnSpc>
                <a:spcPct val="115000"/>
              </a:lnSpc>
              <a:spcBef>
                <a:spcPts val="0"/>
              </a:spcBef>
              <a:spcAft>
                <a:spcPts val="0"/>
              </a:spcAft>
              <a:buNone/>
            </a:pPr>
            <a:r>
              <a:rPr lang="en" sz="1100"/>
              <a:t>High/Low Aid*                </a:t>
            </a:r>
            <a:endParaRPr sz="1100"/>
          </a:p>
          <a:p>
            <a:pPr indent="0" lvl="0" marL="0" rtl="0" algn="ctr">
              <a:lnSpc>
                <a:spcPct val="115000"/>
              </a:lnSpc>
              <a:spcBef>
                <a:spcPts val="0"/>
              </a:spcBef>
              <a:spcAft>
                <a:spcPts val="0"/>
              </a:spcAft>
              <a:buNone/>
            </a:pPr>
            <a:r>
              <a:rPr lang="en" sz="1100"/>
              <a:t>Entertainment spender*   </a:t>
            </a:r>
            <a:r>
              <a:rPr lang="en"/>
              <a:t> </a:t>
            </a:r>
            <a:r>
              <a:rPr lang="en" sz="1000">
                <a:solidFill>
                  <a:srgbClr val="000000"/>
                </a:solidFill>
                <a:latin typeface="Courier New"/>
                <a:ea typeface="Courier New"/>
                <a:cs typeface="Courier New"/>
                <a:sym typeface="Courier New"/>
              </a:rPr>
              <a:t>     </a:t>
            </a:r>
            <a:endParaRPr/>
          </a:p>
        </p:txBody>
      </p:sp>
      <p:sp>
        <p:nvSpPr>
          <p:cNvPr id="324" name="Google Shape;324;p28"/>
          <p:cNvSpPr txBox="1"/>
          <p:nvPr>
            <p:ph idx="2" type="subTitle"/>
          </p:nvPr>
        </p:nvSpPr>
        <p:spPr>
          <a:xfrm>
            <a:off x="3484350" y="1992640"/>
            <a:ext cx="2175300" cy="20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monthly_income</a:t>
            </a:r>
            <a:endParaRPr sz="1100"/>
          </a:p>
          <a:p>
            <a:pPr indent="0" lvl="0" marL="0" rtl="0" algn="ctr">
              <a:spcBef>
                <a:spcPts val="0"/>
              </a:spcBef>
              <a:spcAft>
                <a:spcPts val="0"/>
              </a:spcAft>
              <a:buNone/>
            </a:pPr>
            <a:r>
              <a:rPr lang="en" sz="1100"/>
              <a:t>financial_aid</a:t>
            </a:r>
            <a:endParaRPr sz="1100"/>
          </a:p>
          <a:p>
            <a:pPr indent="0" lvl="0" marL="0" rtl="0" algn="ctr">
              <a:spcBef>
                <a:spcPts val="0"/>
              </a:spcBef>
              <a:spcAft>
                <a:spcPts val="0"/>
              </a:spcAft>
              <a:buNone/>
            </a:pPr>
            <a:r>
              <a:rPr lang="en" sz="1100"/>
              <a:t>tuition</a:t>
            </a:r>
            <a:endParaRPr sz="1100"/>
          </a:p>
          <a:p>
            <a:pPr indent="0" lvl="0" marL="0" rtl="0" algn="ctr">
              <a:spcBef>
                <a:spcPts val="0"/>
              </a:spcBef>
              <a:spcAft>
                <a:spcPts val="0"/>
              </a:spcAft>
              <a:buNone/>
            </a:pPr>
            <a:r>
              <a:rPr lang="en" sz="1100"/>
              <a:t>housing</a:t>
            </a:r>
            <a:endParaRPr sz="1100"/>
          </a:p>
          <a:p>
            <a:pPr indent="0" lvl="0" marL="0" rtl="0" algn="ctr">
              <a:spcBef>
                <a:spcPts val="0"/>
              </a:spcBef>
              <a:spcAft>
                <a:spcPts val="0"/>
              </a:spcAft>
              <a:buNone/>
            </a:pPr>
            <a:r>
              <a:rPr lang="en" sz="1100"/>
              <a:t>food</a:t>
            </a:r>
            <a:endParaRPr sz="1100"/>
          </a:p>
          <a:p>
            <a:pPr indent="0" lvl="0" marL="0" rtl="0" algn="ctr">
              <a:spcBef>
                <a:spcPts val="0"/>
              </a:spcBef>
              <a:spcAft>
                <a:spcPts val="0"/>
              </a:spcAft>
              <a:buNone/>
            </a:pPr>
            <a:r>
              <a:rPr lang="en" sz="1100"/>
              <a:t>transportation</a:t>
            </a:r>
            <a:endParaRPr sz="1100"/>
          </a:p>
          <a:p>
            <a:pPr indent="0" lvl="0" marL="0" rtl="0" algn="ctr">
              <a:spcBef>
                <a:spcPts val="0"/>
              </a:spcBef>
              <a:spcAft>
                <a:spcPts val="0"/>
              </a:spcAft>
              <a:buNone/>
            </a:pPr>
            <a:r>
              <a:rPr lang="en" sz="1100"/>
              <a:t>books_supplies  </a:t>
            </a:r>
            <a:endParaRPr sz="1100"/>
          </a:p>
          <a:p>
            <a:pPr indent="0" lvl="0" marL="0" rtl="0" algn="ctr">
              <a:spcBef>
                <a:spcPts val="0"/>
              </a:spcBef>
              <a:spcAft>
                <a:spcPts val="0"/>
              </a:spcAft>
              <a:buNone/>
            </a:pPr>
            <a:r>
              <a:rPr lang="en" sz="1100"/>
              <a:t>entertainment</a:t>
            </a:r>
            <a:endParaRPr sz="1100"/>
          </a:p>
          <a:p>
            <a:pPr indent="0" lvl="0" marL="0" rtl="0" algn="ctr">
              <a:spcBef>
                <a:spcPts val="0"/>
              </a:spcBef>
              <a:spcAft>
                <a:spcPts val="0"/>
              </a:spcAft>
              <a:buNone/>
            </a:pPr>
            <a:r>
              <a:rPr lang="en" sz="1100"/>
              <a:t>personal_care</a:t>
            </a:r>
            <a:endParaRPr sz="1100"/>
          </a:p>
          <a:p>
            <a:pPr indent="0" lvl="0" marL="0" rtl="0" algn="ctr">
              <a:spcBef>
                <a:spcPts val="0"/>
              </a:spcBef>
              <a:spcAft>
                <a:spcPts val="0"/>
              </a:spcAft>
              <a:buNone/>
            </a:pPr>
            <a:r>
              <a:rPr lang="en" sz="1100"/>
              <a:t>technology </a:t>
            </a:r>
            <a:endParaRPr sz="1100"/>
          </a:p>
          <a:p>
            <a:pPr indent="0" lvl="0" marL="0" rtl="0" algn="ctr">
              <a:spcBef>
                <a:spcPts val="0"/>
              </a:spcBef>
              <a:spcAft>
                <a:spcPts val="0"/>
              </a:spcAft>
              <a:buNone/>
            </a:pPr>
            <a:r>
              <a:rPr lang="en" sz="1100"/>
              <a:t>health_wellness               </a:t>
            </a:r>
            <a:endParaRPr sz="1100"/>
          </a:p>
          <a:p>
            <a:pPr indent="0" lvl="0" marL="0" rtl="0" algn="ctr">
              <a:spcBef>
                <a:spcPts val="0"/>
              </a:spcBef>
              <a:spcAft>
                <a:spcPts val="0"/>
              </a:spcAft>
              <a:buNone/>
            </a:pPr>
            <a:r>
              <a:rPr lang="en" sz="1100"/>
              <a:t>miscellaneous </a:t>
            </a:r>
            <a:endParaRPr sz="1100"/>
          </a:p>
          <a:p>
            <a:pPr indent="0" lvl="0" marL="0" rtl="0" algn="ctr">
              <a:spcBef>
                <a:spcPts val="0"/>
              </a:spcBef>
              <a:spcAft>
                <a:spcPts val="0"/>
              </a:spcAft>
              <a:buNone/>
            </a:pPr>
            <a:r>
              <a:rPr lang="en" sz="1100"/>
              <a:t>Debt-Ratio*   </a:t>
            </a:r>
            <a:r>
              <a:rPr lang="en"/>
              <a:t>             </a:t>
            </a:r>
            <a:endParaRPr/>
          </a:p>
          <a:p>
            <a:pPr indent="0" lvl="0" marL="0" rtl="0" algn="ctr">
              <a:spcBef>
                <a:spcPts val="0"/>
              </a:spcBef>
              <a:spcAft>
                <a:spcPts val="0"/>
              </a:spcAft>
              <a:buNone/>
            </a:pPr>
            <a:r>
              <a:t/>
            </a:r>
            <a:endParaRPr/>
          </a:p>
        </p:txBody>
      </p:sp>
      <p:sp>
        <p:nvSpPr>
          <p:cNvPr id="325" name="Google Shape;325;p28"/>
          <p:cNvSpPr txBox="1"/>
          <p:nvPr>
            <p:ph idx="3" type="subTitle"/>
          </p:nvPr>
        </p:nvSpPr>
        <p:spPr>
          <a:xfrm>
            <a:off x="6031075" y="1992640"/>
            <a:ext cx="2175300" cy="20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100"/>
              <a:t>Positive Budget?*</a:t>
            </a:r>
            <a:endParaRPr sz="1100"/>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Flag Variable</a:t>
            </a:r>
            <a:endParaRPr/>
          </a:p>
        </p:txBody>
      </p:sp>
      <p:sp>
        <p:nvSpPr>
          <p:cNvPr id="326" name="Google Shape;326;p28"/>
          <p:cNvSpPr txBox="1"/>
          <p:nvPr>
            <p:ph idx="6" type="subTitle"/>
          </p:nvPr>
        </p:nvSpPr>
        <p:spPr>
          <a:xfrm>
            <a:off x="6031075" y="1590325"/>
            <a:ext cx="2175300" cy="45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Boolean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9"/>
          <p:cNvSpPr txBox="1"/>
          <p:nvPr>
            <p:ph type="title"/>
          </p:nvPr>
        </p:nvSpPr>
        <p:spPr>
          <a:xfrm>
            <a:off x="2643150" y="2242213"/>
            <a:ext cx="3857700" cy="1626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Research Questions</a:t>
            </a:r>
            <a:endParaRPr/>
          </a:p>
        </p:txBody>
      </p:sp>
      <p:sp>
        <p:nvSpPr>
          <p:cNvPr id="332" name="Google Shape;332;p29"/>
          <p:cNvSpPr txBox="1"/>
          <p:nvPr>
            <p:ph idx="2" type="title"/>
          </p:nvPr>
        </p:nvSpPr>
        <p:spPr>
          <a:xfrm>
            <a:off x="3834750" y="1212238"/>
            <a:ext cx="1474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0"/>
          <p:cNvSpPr txBox="1"/>
          <p:nvPr>
            <p:ph type="title"/>
          </p:nvPr>
        </p:nvSpPr>
        <p:spPr>
          <a:xfrm>
            <a:off x="796200" y="445025"/>
            <a:ext cx="77040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n"/>
              <a:t>Research</a:t>
            </a:r>
            <a:r>
              <a:rPr lang="en"/>
              <a:t> Questions</a:t>
            </a:r>
            <a:endParaRPr/>
          </a:p>
        </p:txBody>
      </p:sp>
      <p:sp>
        <p:nvSpPr>
          <p:cNvPr id="338" name="Google Shape;338;p30"/>
          <p:cNvSpPr txBox="1"/>
          <p:nvPr>
            <p:ph idx="4" type="subTitle"/>
          </p:nvPr>
        </p:nvSpPr>
        <p:spPr>
          <a:xfrm>
            <a:off x="937625" y="1776125"/>
            <a:ext cx="2175300" cy="45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1</a:t>
            </a:r>
            <a:endParaRPr/>
          </a:p>
        </p:txBody>
      </p:sp>
      <p:sp>
        <p:nvSpPr>
          <p:cNvPr id="339" name="Google Shape;339;p30"/>
          <p:cNvSpPr txBox="1"/>
          <p:nvPr>
            <p:ph idx="5" type="subTitle"/>
          </p:nvPr>
        </p:nvSpPr>
        <p:spPr>
          <a:xfrm>
            <a:off x="3484350" y="1776125"/>
            <a:ext cx="2175300" cy="45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2</a:t>
            </a:r>
            <a:endParaRPr/>
          </a:p>
        </p:txBody>
      </p:sp>
      <p:sp>
        <p:nvSpPr>
          <p:cNvPr id="340" name="Google Shape;340;p30"/>
          <p:cNvSpPr txBox="1"/>
          <p:nvPr>
            <p:ph idx="1" type="subTitle"/>
          </p:nvPr>
        </p:nvSpPr>
        <p:spPr>
          <a:xfrm>
            <a:off x="937625" y="2229115"/>
            <a:ext cx="2175300" cy="202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400"/>
              <a:t>Do students with an Economics major have greater levels of financial literacy? (IE. Saving more/Spending less)</a:t>
            </a:r>
            <a:endParaRPr sz="1400"/>
          </a:p>
          <a:p>
            <a:pPr indent="0" lvl="0" marL="0" rtl="0" algn="ctr">
              <a:lnSpc>
                <a:spcPct val="115000"/>
              </a:lnSpc>
              <a:spcBef>
                <a:spcPts val="0"/>
              </a:spcBef>
              <a:spcAft>
                <a:spcPts val="0"/>
              </a:spcAft>
              <a:buNone/>
            </a:pPr>
            <a:r>
              <a:rPr lang="en" sz="1100"/>
              <a:t> </a:t>
            </a:r>
            <a:r>
              <a:rPr lang="en"/>
              <a:t> </a:t>
            </a:r>
            <a:r>
              <a:rPr lang="en" sz="1000">
                <a:solidFill>
                  <a:srgbClr val="000000"/>
                </a:solidFill>
                <a:latin typeface="Courier New"/>
                <a:ea typeface="Courier New"/>
                <a:cs typeface="Courier New"/>
                <a:sym typeface="Courier New"/>
              </a:rPr>
              <a:t>     </a:t>
            </a:r>
            <a:endParaRPr/>
          </a:p>
        </p:txBody>
      </p:sp>
      <p:sp>
        <p:nvSpPr>
          <p:cNvPr id="341" name="Google Shape;341;p30"/>
          <p:cNvSpPr txBox="1"/>
          <p:nvPr>
            <p:ph idx="2" type="subTitle"/>
          </p:nvPr>
        </p:nvSpPr>
        <p:spPr>
          <a:xfrm>
            <a:off x="3484350" y="2229115"/>
            <a:ext cx="2175300" cy="20241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1400"/>
              <a:t>For Students receiving financial aid, are students with less total aid more financially literate?</a:t>
            </a:r>
            <a:endParaRPr sz="1400"/>
          </a:p>
          <a:p>
            <a:pPr indent="0" lvl="0" marL="0" rtl="0" algn="ctr">
              <a:spcBef>
                <a:spcPts val="0"/>
              </a:spcBef>
              <a:spcAft>
                <a:spcPts val="0"/>
              </a:spcAft>
              <a:buNone/>
            </a:pPr>
            <a:r>
              <a:t/>
            </a:r>
            <a:endParaRPr sz="1100"/>
          </a:p>
        </p:txBody>
      </p:sp>
      <p:sp>
        <p:nvSpPr>
          <p:cNvPr id="342" name="Google Shape;342;p30"/>
          <p:cNvSpPr txBox="1"/>
          <p:nvPr>
            <p:ph idx="3" type="subTitle"/>
          </p:nvPr>
        </p:nvSpPr>
        <p:spPr>
          <a:xfrm>
            <a:off x="6031075" y="2229115"/>
            <a:ext cx="2175300" cy="202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400"/>
              <a:t>Does a student's college year affect spending habits (Do upperclassmen spend more than underclassmen for leisure ex: entertainment)?</a:t>
            </a:r>
            <a:endParaRPr sz="1400"/>
          </a:p>
          <a:p>
            <a:pPr indent="0" lvl="0" marL="0" rtl="0" algn="ctr">
              <a:spcBef>
                <a:spcPts val="0"/>
              </a:spcBef>
              <a:spcAft>
                <a:spcPts val="0"/>
              </a:spcAft>
              <a:buNone/>
            </a:pPr>
            <a:r>
              <a:t/>
            </a:r>
            <a:endParaRPr/>
          </a:p>
        </p:txBody>
      </p:sp>
      <p:sp>
        <p:nvSpPr>
          <p:cNvPr id="343" name="Google Shape;343;p30"/>
          <p:cNvSpPr txBox="1"/>
          <p:nvPr>
            <p:ph idx="6" type="subTitle"/>
          </p:nvPr>
        </p:nvSpPr>
        <p:spPr>
          <a:xfrm>
            <a:off x="6031075" y="1776125"/>
            <a:ext cx="2175300" cy="453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 3</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1"/>
          <p:cNvSpPr/>
          <p:nvPr/>
        </p:nvSpPr>
        <p:spPr>
          <a:xfrm>
            <a:off x="4648950" y="1341175"/>
            <a:ext cx="4079400" cy="367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49" name="Google Shape;349;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t>Do students with an Economics major have greater levels of financial literacy? (IE. Saving more/Spending less)</a:t>
            </a:r>
            <a:endParaRPr sz="2400"/>
          </a:p>
        </p:txBody>
      </p:sp>
      <p:pic>
        <p:nvPicPr>
          <p:cNvPr id="350" name="Google Shape;350;p31"/>
          <p:cNvPicPr preferRelativeResize="0"/>
          <p:nvPr/>
        </p:nvPicPr>
        <p:blipFill>
          <a:blip r:embed="rId3">
            <a:alphaModFix/>
          </a:blip>
          <a:stretch>
            <a:fillRect/>
          </a:stretch>
        </p:blipFill>
        <p:spPr>
          <a:xfrm>
            <a:off x="4748700" y="1432550"/>
            <a:ext cx="3859176" cy="3482825"/>
          </a:xfrm>
          <a:prstGeom prst="rect">
            <a:avLst/>
          </a:prstGeom>
          <a:noFill/>
          <a:ln cap="flat" cmpd="sng" w="19050">
            <a:solidFill>
              <a:schemeClr val="lt2"/>
            </a:solidFill>
            <a:prstDash val="solid"/>
            <a:round/>
            <a:headEnd len="sm" w="sm" type="none"/>
            <a:tailEnd len="sm" w="sm" type="none"/>
          </a:ln>
        </p:spPr>
      </p:pic>
      <p:sp>
        <p:nvSpPr>
          <p:cNvPr id="351" name="Google Shape;351;p31"/>
          <p:cNvSpPr txBox="1"/>
          <p:nvPr>
            <p:ph type="title"/>
          </p:nvPr>
        </p:nvSpPr>
        <p:spPr>
          <a:xfrm>
            <a:off x="639526" y="2294975"/>
            <a:ext cx="3763200" cy="7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latin typeface="Libre Franklin"/>
                <a:ea typeface="Libre Franklin"/>
                <a:cs typeface="Libre Franklin"/>
                <a:sym typeface="Libre Franklin"/>
              </a:rPr>
              <a:t>Economics Students exhibit higher levels of financial literacy</a:t>
            </a:r>
            <a:endParaRPr b="1" sz="1400">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b="1" lang="en" sz="1400">
                <a:latin typeface="Libre Franklin"/>
                <a:ea typeface="Libre Franklin"/>
                <a:cs typeface="Libre Franklin"/>
                <a:sym typeface="Libre Franklin"/>
              </a:rPr>
              <a:t>Highest Debt Ratio among all majors</a:t>
            </a:r>
            <a:endParaRPr b="1" sz="1400">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a:buChar char="●"/>
            </a:pPr>
            <a:r>
              <a:rPr b="1" lang="en" sz="1400">
                <a:latin typeface="Libre Franklin"/>
                <a:ea typeface="Libre Franklin"/>
                <a:cs typeface="Libre Franklin"/>
                <a:sym typeface="Libre Franklin"/>
              </a:rPr>
              <a:t>Economics majors' average total expenses was approximately $20 lower than the Engineering majors (2nd lowest)</a:t>
            </a:r>
            <a:endParaRPr b="1" sz="1400">
              <a:latin typeface="Libre Franklin"/>
              <a:ea typeface="Libre Franklin"/>
              <a:cs typeface="Libre Franklin"/>
              <a:sym typeface="Libre Franklin"/>
            </a:endParaRPr>
          </a:p>
          <a:p>
            <a:pPr indent="0" lvl="0" marL="0" rtl="0" algn="l">
              <a:spcBef>
                <a:spcPts val="0"/>
              </a:spcBef>
              <a:spcAft>
                <a:spcPts val="0"/>
              </a:spcAft>
              <a:buNone/>
            </a:pPr>
            <a:r>
              <a:t/>
            </a:r>
            <a:endParaRPr b="1" sz="1400">
              <a:latin typeface="Libre Franklin"/>
              <a:ea typeface="Libre Franklin"/>
              <a:cs typeface="Libre Franklin"/>
              <a:sym typeface="Libre Franklin"/>
            </a:endParaRPr>
          </a:p>
        </p:txBody>
      </p:sp>
      <p:grpSp>
        <p:nvGrpSpPr>
          <p:cNvPr id="352" name="Google Shape;352;p31"/>
          <p:cNvGrpSpPr/>
          <p:nvPr/>
        </p:nvGrpSpPr>
        <p:grpSpPr>
          <a:xfrm>
            <a:off x="1201865" y="1643957"/>
            <a:ext cx="539087" cy="331440"/>
            <a:chOff x="849686" y="2909570"/>
            <a:chExt cx="374730" cy="332504"/>
          </a:xfrm>
        </p:grpSpPr>
        <p:sp>
          <p:nvSpPr>
            <p:cNvPr id="353" name="Google Shape;353;p31"/>
            <p:cNvSpPr/>
            <p:nvPr/>
          </p:nvSpPr>
          <p:spPr>
            <a:xfrm>
              <a:off x="1006747" y="2909570"/>
              <a:ext cx="217669" cy="181483"/>
            </a:xfrm>
            <a:custGeom>
              <a:rect b="b" l="l" r="r" t="t"/>
              <a:pathLst>
                <a:path extrusionOk="0" h="6911" w="8289">
                  <a:moveTo>
                    <a:pt x="460" y="1"/>
                  </a:moveTo>
                  <a:cubicBezTo>
                    <a:pt x="211" y="1"/>
                    <a:pt x="0" y="211"/>
                    <a:pt x="0" y="469"/>
                  </a:cubicBezTo>
                  <a:lnTo>
                    <a:pt x="0" y="6451"/>
                  </a:lnTo>
                  <a:cubicBezTo>
                    <a:pt x="0" y="6700"/>
                    <a:pt x="211" y="6910"/>
                    <a:pt x="469" y="6910"/>
                  </a:cubicBezTo>
                  <a:lnTo>
                    <a:pt x="7829" y="6910"/>
                  </a:lnTo>
                  <a:cubicBezTo>
                    <a:pt x="8087" y="6901"/>
                    <a:pt x="8288" y="6700"/>
                    <a:pt x="8288" y="6451"/>
                  </a:cubicBezTo>
                  <a:lnTo>
                    <a:pt x="8288" y="469"/>
                  </a:lnTo>
                  <a:cubicBezTo>
                    <a:pt x="8288" y="211"/>
                    <a:pt x="8078" y="1"/>
                    <a:pt x="7829" y="1"/>
                  </a:cubicBez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54" name="Google Shape;354;p31"/>
            <p:cNvSpPr/>
            <p:nvPr/>
          </p:nvSpPr>
          <p:spPr>
            <a:xfrm>
              <a:off x="849686" y="3053580"/>
              <a:ext cx="217905" cy="188494"/>
            </a:xfrm>
            <a:custGeom>
              <a:rect b="b" l="l" r="r" t="t"/>
              <a:pathLst>
                <a:path extrusionOk="0" h="7178" w="8298">
                  <a:moveTo>
                    <a:pt x="8117" y="0"/>
                  </a:moveTo>
                  <a:cubicBezTo>
                    <a:pt x="8073" y="0"/>
                    <a:pt x="8029" y="19"/>
                    <a:pt x="8001" y="58"/>
                  </a:cubicBezTo>
                  <a:lnTo>
                    <a:pt x="3809" y="4058"/>
                  </a:lnTo>
                  <a:cubicBezTo>
                    <a:pt x="3723" y="4135"/>
                    <a:pt x="3608" y="4183"/>
                    <a:pt x="3493" y="4183"/>
                  </a:cubicBezTo>
                  <a:lnTo>
                    <a:pt x="3445" y="4183"/>
                  </a:lnTo>
                  <a:cubicBezTo>
                    <a:pt x="3196" y="4183"/>
                    <a:pt x="2996" y="3982"/>
                    <a:pt x="2996" y="3723"/>
                  </a:cubicBezTo>
                  <a:lnTo>
                    <a:pt x="2996" y="3493"/>
                  </a:lnTo>
                  <a:lnTo>
                    <a:pt x="1608" y="3493"/>
                  </a:lnTo>
                  <a:lnTo>
                    <a:pt x="1608" y="3723"/>
                  </a:lnTo>
                  <a:cubicBezTo>
                    <a:pt x="1608" y="3934"/>
                    <a:pt x="1474" y="4116"/>
                    <a:pt x="1282" y="4173"/>
                  </a:cubicBezTo>
                  <a:lnTo>
                    <a:pt x="498" y="4393"/>
                  </a:lnTo>
                  <a:cubicBezTo>
                    <a:pt x="201" y="4470"/>
                    <a:pt x="0" y="4747"/>
                    <a:pt x="0" y="5053"/>
                  </a:cubicBezTo>
                  <a:lnTo>
                    <a:pt x="0" y="6948"/>
                  </a:lnTo>
                  <a:cubicBezTo>
                    <a:pt x="0" y="7073"/>
                    <a:pt x="105" y="7178"/>
                    <a:pt x="230" y="7178"/>
                  </a:cubicBezTo>
                  <a:lnTo>
                    <a:pt x="3455" y="7178"/>
                  </a:lnTo>
                  <a:cubicBezTo>
                    <a:pt x="3579" y="7178"/>
                    <a:pt x="3685" y="7073"/>
                    <a:pt x="3685" y="6948"/>
                  </a:cubicBezTo>
                  <a:lnTo>
                    <a:pt x="3685" y="5953"/>
                  </a:lnTo>
                  <a:cubicBezTo>
                    <a:pt x="3685" y="5704"/>
                    <a:pt x="3780" y="5474"/>
                    <a:pt x="3953" y="5302"/>
                  </a:cubicBezTo>
                  <a:lnTo>
                    <a:pt x="7867" y="1378"/>
                  </a:lnTo>
                  <a:cubicBezTo>
                    <a:pt x="7982" y="1264"/>
                    <a:pt x="8029" y="1101"/>
                    <a:pt x="7991" y="938"/>
                  </a:cubicBezTo>
                  <a:lnTo>
                    <a:pt x="7905" y="613"/>
                  </a:lnTo>
                  <a:lnTo>
                    <a:pt x="8230" y="287"/>
                  </a:lnTo>
                  <a:cubicBezTo>
                    <a:pt x="8297" y="230"/>
                    <a:pt x="8297" y="115"/>
                    <a:pt x="8240" y="58"/>
                  </a:cubicBezTo>
                  <a:cubicBezTo>
                    <a:pt x="8207" y="19"/>
                    <a:pt x="8161" y="0"/>
                    <a:pt x="8117" y="0"/>
                  </a:cubicBez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55" name="Google Shape;355;p31"/>
            <p:cNvSpPr/>
            <p:nvPr/>
          </p:nvSpPr>
          <p:spPr>
            <a:xfrm>
              <a:off x="889391" y="3145306"/>
              <a:ext cx="41491" cy="18119"/>
            </a:xfrm>
            <a:custGeom>
              <a:rect b="b" l="l" r="r" t="t"/>
              <a:pathLst>
                <a:path extrusionOk="0" h="690" w="1580">
                  <a:moveTo>
                    <a:pt x="96" y="0"/>
                  </a:moveTo>
                  <a:lnTo>
                    <a:pt x="96" y="230"/>
                  </a:lnTo>
                  <a:cubicBezTo>
                    <a:pt x="96" y="335"/>
                    <a:pt x="67" y="431"/>
                    <a:pt x="0" y="517"/>
                  </a:cubicBezTo>
                  <a:cubicBezTo>
                    <a:pt x="249" y="632"/>
                    <a:pt x="517" y="690"/>
                    <a:pt x="785" y="690"/>
                  </a:cubicBezTo>
                  <a:cubicBezTo>
                    <a:pt x="1062" y="690"/>
                    <a:pt x="1330" y="632"/>
                    <a:pt x="1579" y="517"/>
                  </a:cubicBezTo>
                  <a:cubicBezTo>
                    <a:pt x="1512" y="431"/>
                    <a:pt x="1484" y="335"/>
                    <a:pt x="1484" y="230"/>
                  </a:cubicBezTo>
                  <a:lnTo>
                    <a:pt x="1484" y="0"/>
                  </a:ln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56" name="Google Shape;356;p31"/>
            <p:cNvSpPr/>
            <p:nvPr/>
          </p:nvSpPr>
          <p:spPr>
            <a:xfrm>
              <a:off x="867779" y="3060617"/>
              <a:ext cx="30435" cy="66622"/>
            </a:xfrm>
            <a:custGeom>
              <a:rect b="b" l="l" r="r" t="t"/>
              <a:pathLst>
                <a:path extrusionOk="0" h="2537" w="1159">
                  <a:moveTo>
                    <a:pt x="689" y="0"/>
                  </a:moveTo>
                  <a:cubicBezTo>
                    <a:pt x="306" y="0"/>
                    <a:pt x="0" y="316"/>
                    <a:pt x="0" y="699"/>
                  </a:cubicBezTo>
                  <a:lnTo>
                    <a:pt x="0" y="862"/>
                  </a:lnTo>
                  <a:cubicBezTo>
                    <a:pt x="0" y="1063"/>
                    <a:pt x="29" y="1254"/>
                    <a:pt x="96" y="1445"/>
                  </a:cubicBezTo>
                  <a:lnTo>
                    <a:pt x="459" y="2536"/>
                  </a:lnTo>
                  <a:lnTo>
                    <a:pt x="1158" y="2536"/>
                  </a:lnTo>
                  <a:lnTo>
                    <a:pt x="1158" y="0"/>
                  </a:ln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57" name="Google Shape;357;p31"/>
            <p:cNvSpPr/>
            <p:nvPr/>
          </p:nvSpPr>
          <p:spPr>
            <a:xfrm>
              <a:off x="879832" y="3054577"/>
              <a:ext cx="72661" cy="72661"/>
            </a:xfrm>
            <a:custGeom>
              <a:rect b="b" l="l" r="r" t="t"/>
              <a:pathLst>
                <a:path extrusionOk="0" h="2767" w="2767">
                  <a:moveTo>
                    <a:pt x="689" y="1"/>
                  </a:moveTo>
                  <a:cubicBezTo>
                    <a:pt x="316" y="1"/>
                    <a:pt x="0" y="316"/>
                    <a:pt x="0" y="690"/>
                  </a:cubicBezTo>
                  <a:cubicBezTo>
                    <a:pt x="0" y="948"/>
                    <a:pt x="211" y="1159"/>
                    <a:pt x="460" y="1159"/>
                  </a:cubicBezTo>
                  <a:lnTo>
                    <a:pt x="2307" y="2766"/>
                  </a:lnTo>
                  <a:lnTo>
                    <a:pt x="2690" y="1407"/>
                  </a:lnTo>
                  <a:cubicBezTo>
                    <a:pt x="2738" y="1235"/>
                    <a:pt x="2766" y="1072"/>
                    <a:pt x="2766" y="900"/>
                  </a:cubicBezTo>
                  <a:lnTo>
                    <a:pt x="2766" y="470"/>
                  </a:lnTo>
                  <a:cubicBezTo>
                    <a:pt x="2766" y="211"/>
                    <a:pt x="2556" y="1"/>
                    <a:pt x="2307" y="1"/>
                  </a:cubicBez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58" name="Google Shape;358;p31"/>
            <p:cNvSpPr/>
            <p:nvPr/>
          </p:nvSpPr>
          <p:spPr>
            <a:xfrm>
              <a:off x="873793" y="3084986"/>
              <a:ext cx="72661" cy="66385"/>
            </a:xfrm>
            <a:custGeom>
              <a:rect b="b" l="l" r="r" t="t"/>
              <a:pathLst>
                <a:path extrusionOk="0" h="2528" w="2767">
                  <a:moveTo>
                    <a:pt x="891" y="1"/>
                  </a:moveTo>
                  <a:cubicBezTo>
                    <a:pt x="766" y="1"/>
                    <a:pt x="642" y="48"/>
                    <a:pt x="556" y="135"/>
                  </a:cubicBezTo>
                  <a:lnTo>
                    <a:pt x="135" y="556"/>
                  </a:lnTo>
                  <a:cubicBezTo>
                    <a:pt x="49" y="642"/>
                    <a:pt x="1" y="757"/>
                    <a:pt x="1" y="881"/>
                  </a:cubicBezTo>
                  <a:lnTo>
                    <a:pt x="1" y="1149"/>
                  </a:lnTo>
                  <a:cubicBezTo>
                    <a:pt x="1" y="1915"/>
                    <a:pt x="623" y="2527"/>
                    <a:pt x="1379" y="2527"/>
                  </a:cubicBezTo>
                  <a:cubicBezTo>
                    <a:pt x="2144" y="2527"/>
                    <a:pt x="2767" y="1915"/>
                    <a:pt x="2767" y="1149"/>
                  </a:cubicBezTo>
                  <a:lnTo>
                    <a:pt x="2767" y="852"/>
                  </a:lnTo>
                  <a:cubicBezTo>
                    <a:pt x="2767" y="738"/>
                    <a:pt x="2719" y="613"/>
                    <a:pt x="2633" y="527"/>
                  </a:cubicBezTo>
                  <a:cubicBezTo>
                    <a:pt x="2278" y="182"/>
                    <a:pt x="1628" y="20"/>
                    <a:pt x="891" y="1"/>
                  </a:cubicBez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59" name="Google Shape;359;p31"/>
            <p:cNvSpPr/>
            <p:nvPr/>
          </p:nvSpPr>
          <p:spPr>
            <a:xfrm>
              <a:off x="873793" y="3084986"/>
              <a:ext cx="72399" cy="65125"/>
            </a:xfrm>
            <a:custGeom>
              <a:rect b="b" l="l" r="r" t="t"/>
              <a:pathLst>
                <a:path extrusionOk="0" h="2480" w="2757">
                  <a:moveTo>
                    <a:pt x="891" y="1"/>
                  </a:moveTo>
                  <a:cubicBezTo>
                    <a:pt x="766" y="1"/>
                    <a:pt x="642" y="48"/>
                    <a:pt x="556" y="135"/>
                  </a:cubicBezTo>
                  <a:lnTo>
                    <a:pt x="135" y="556"/>
                  </a:lnTo>
                  <a:cubicBezTo>
                    <a:pt x="49" y="642"/>
                    <a:pt x="1" y="757"/>
                    <a:pt x="1" y="881"/>
                  </a:cubicBezTo>
                  <a:lnTo>
                    <a:pt x="1" y="1149"/>
                  </a:lnTo>
                  <a:cubicBezTo>
                    <a:pt x="1" y="1762"/>
                    <a:pt x="412" y="2307"/>
                    <a:pt x="996" y="2479"/>
                  </a:cubicBezTo>
                  <a:cubicBezTo>
                    <a:pt x="795" y="2230"/>
                    <a:pt x="690" y="1924"/>
                    <a:pt x="690" y="1608"/>
                  </a:cubicBezTo>
                  <a:lnTo>
                    <a:pt x="690" y="938"/>
                  </a:lnTo>
                  <a:cubicBezTo>
                    <a:pt x="690" y="682"/>
                    <a:pt x="900" y="478"/>
                    <a:pt x="1145" y="478"/>
                  </a:cubicBezTo>
                  <a:cubicBezTo>
                    <a:pt x="1156" y="478"/>
                    <a:pt x="1167" y="478"/>
                    <a:pt x="1178" y="479"/>
                  </a:cubicBezTo>
                  <a:cubicBezTo>
                    <a:pt x="1647" y="508"/>
                    <a:pt x="2336" y="584"/>
                    <a:pt x="2757" y="785"/>
                  </a:cubicBezTo>
                  <a:cubicBezTo>
                    <a:pt x="2747" y="690"/>
                    <a:pt x="2700" y="604"/>
                    <a:pt x="2633" y="537"/>
                  </a:cubicBezTo>
                  <a:cubicBezTo>
                    <a:pt x="2278" y="182"/>
                    <a:pt x="1628" y="29"/>
                    <a:pt x="891" y="1"/>
                  </a:cubicBez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60" name="Google Shape;360;p31"/>
            <p:cNvSpPr/>
            <p:nvPr/>
          </p:nvSpPr>
          <p:spPr>
            <a:xfrm>
              <a:off x="849686" y="3080706"/>
              <a:ext cx="199313" cy="161368"/>
            </a:xfrm>
            <a:custGeom>
              <a:rect b="b" l="l" r="r" t="t"/>
              <a:pathLst>
                <a:path extrusionOk="0" h="6145" w="7590">
                  <a:moveTo>
                    <a:pt x="6977" y="1"/>
                  </a:moveTo>
                  <a:lnTo>
                    <a:pt x="3819" y="3025"/>
                  </a:lnTo>
                  <a:cubicBezTo>
                    <a:pt x="3761" y="3083"/>
                    <a:pt x="3685" y="3121"/>
                    <a:pt x="3608" y="3140"/>
                  </a:cubicBezTo>
                  <a:cubicBezTo>
                    <a:pt x="3356" y="3653"/>
                    <a:pt x="2864" y="3912"/>
                    <a:pt x="2372" y="3912"/>
                  </a:cubicBezTo>
                  <a:cubicBezTo>
                    <a:pt x="1891" y="3912"/>
                    <a:pt x="1409" y="3665"/>
                    <a:pt x="1148" y="3169"/>
                  </a:cubicBezTo>
                  <a:lnTo>
                    <a:pt x="498" y="3360"/>
                  </a:lnTo>
                  <a:cubicBezTo>
                    <a:pt x="201" y="3446"/>
                    <a:pt x="0" y="3714"/>
                    <a:pt x="0" y="4020"/>
                  </a:cubicBezTo>
                  <a:lnTo>
                    <a:pt x="0" y="5915"/>
                  </a:lnTo>
                  <a:cubicBezTo>
                    <a:pt x="0" y="6040"/>
                    <a:pt x="105" y="6145"/>
                    <a:pt x="230" y="6145"/>
                  </a:cubicBezTo>
                  <a:lnTo>
                    <a:pt x="3455" y="6145"/>
                  </a:lnTo>
                  <a:cubicBezTo>
                    <a:pt x="3579" y="6145"/>
                    <a:pt x="3685" y="6040"/>
                    <a:pt x="3685" y="5915"/>
                  </a:cubicBezTo>
                  <a:lnTo>
                    <a:pt x="3685" y="4920"/>
                  </a:lnTo>
                  <a:cubicBezTo>
                    <a:pt x="3685" y="4671"/>
                    <a:pt x="3780" y="4441"/>
                    <a:pt x="3953" y="4269"/>
                  </a:cubicBezTo>
                  <a:lnTo>
                    <a:pt x="7589" y="623"/>
                  </a:lnTo>
                  <a:lnTo>
                    <a:pt x="6977" y="1"/>
                  </a:ln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61" name="Google Shape;361;p31"/>
            <p:cNvSpPr/>
            <p:nvPr/>
          </p:nvSpPr>
          <p:spPr>
            <a:xfrm>
              <a:off x="849686" y="3175715"/>
              <a:ext cx="24133" cy="66359"/>
            </a:xfrm>
            <a:custGeom>
              <a:rect b="b" l="l" r="r" t="t"/>
              <a:pathLst>
                <a:path extrusionOk="0" h="2527" w="919">
                  <a:moveTo>
                    <a:pt x="134" y="0"/>
                  </a:moveTo>
                  <a:cubicBezTo>
                    <a:pt x="48" y="115"/>
                    <a:pt x="0" y="259"/>
                    <a:pt x="0" y="402"/>
                  </a:cubicBezTo>
                  <a:lnTo>
                    <a:pt x="0" y="2297"/>
                  </a:lnTo>
                  <a:cubicBezTo>
                    <a:pt x="0" y="2422"/>
                    <a:pt x="105" y="2527"/>
                    <a:pt x="230" y="2527"/>
                  </a:cubicBezTo>
                  <a:lnTo>
                    <a:pt x="919" y="2527"/>
                  </a:lnTo>
                  <a:lnTo>
                    <a:pt x="919" y="1072"/>
                  </a:lnTo>
                  <a:cubicBezTo>
                    <a:pt x="919" y="890"/>
                    <a:pt x="852" y="709"/>
                    <a:pt x="718" y="584"/>
                  </a:cubicBezTo>
                  <a:lnTo>
                    <a:pt x="134" y="0"/>
                  </a:ln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62" name="Google Shape;362;p31"/>
            <p:cNvSpPr/>
            <p:nvPr/>
          </p:nvSpPr>
          <p:spPr>
            <a:xfrm>
              <a:off x="946428" y="3080706"/>
              <a:ext cx="102572" cy="129199"/>
            </a:xfrm>
            <a:custGeom>
              <a:rect b="b" l="l" r="r" t="t"/>
              <a:pathLst>
                <a:path extrusionOk="0" h="4920" w="3906">
                  <a:moveTo>
                    <a:pt x="3293" y="1"/>
                  </a:moveTo>
                  <a:lnTo>
                    <a:pt x="221" y="2949"/>
                  </a:lnTo>
                  <a:cubicBezTo>
                    <a:pt x="77" y="3236"/>
                    <a:pt x="1" y="3551"/>
                    <a:pt x="1" y="3867"/>
                  </a:cubicBezTo>
                  <a:lnTo>
                    <a:pt x="1" y="4920"/>
                  </a:lnTo>
                  <a:cubicBezTo>
                    <a:pt x="1" y="4671"/>
                    <a:pt x="96" y="4441"/>
                    <a:pt x="269" y="4269"/>
                  </a:cubicBezTo>
                  <a:lnTo>
                    <a:pt x="3905" y="623"/>
                  </a:lnTo>
                  <a:lnTo>
                    <a:pt x="3293" y="1"/>
                  </a:ln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63" name="Google Shape;363;p31"/>
            <p:cNvSpPr/>
            <p:nvPr/>
          </p:nvSpPr>
          <p:spPr>
            <a:xfrm>
              <a:off x="1023343" y="2936723"/>
              <a:ext cx="180327" cy="115544"/>
            </a:xfrm>
            <a:custGeom>
              <a:rect b="b" l="l" r="r" t="t"/>
              <a:pathLst>
                <a:path extrusionOk="0" h="4400" w="6867">
                  <a:moveTo>
                    <a:pt x="5359" y="0"/>
                  </a:moveTo>
                  <a:cubicBezTo>
                    <a:pt x="4929" y="29"/>
                    <a:pt x="4929" y="670"/>
                    <a:pt x="5359" y="689"/>
                  </a:cubicBezTo>
                  <a:lnTo>
                    <a:pt x="5675" y="689"/>
                  </a:lnTo>
                  <a:lnTo>
                    <a:pt x="3637" y="2737"/>
                  </a:lnTo>
                  <a:lnTo>
                    <a:pt x="2728" y="1828"/>
                  </a:lnTo>
                  <a:cubicBezTo>
                    <a:pt x="2661" y="1761"/>
                    <a:pt x="2572" y="1728"/>
                    <a:pt x="2484" y="1728"/>
                  </a:cubicBezTo>
                  <a:cubicBezTo>
                    <a:pt x="2395" y="1728"/>
                    <a:pt x="2307" y="1761"/>
                    <a:pt x="2240" y="1828"/>
                  </a:cubicBezTo>
                  <a:lnTo>
                    <a:pt x="278" y="3790"/>
                  </a:lnTo>
                  <a:cubicBezTo>
                    <a:pt x="0" y="4031"/>
                    <a:pt x="241" y="4400"/>
                    <a:pt x="515" y="4400"/>
                  </a:cubicBezTo>
                  <a:cubicBezTo>
                    <a:pt x="600" y="4400"/>
                    <a:pt x="689" y="4364"/>
                    <a:pt x="766" y="4278"/>
                  </a:cubicBezTo>
                  <a:lnTo>
                    <a:pt x="2479" y="2565"/>
                  </a:lnTo>
                  <a:lnTo>
                    <a:pt x="3388" y="3465"/>
                  </a:lnTo>
                  <a:cubicBezTo>
                    <a:pt x="3455" y="3536"/>
                    <a:pt x="3543" y="3572"/>
                    <a:pt x="3632" y="3572"/>
                  </a:cubicBezTo>
                  <a:cubicBezTo>
                    <a:pt x="3721" y="3572"/>
                    <a:pt x="3809" y="3536"/>
                    <a:pt x="3876" y="3465"/>
                  </a:cubicBezTo>
                  <a:lnTo>
                    <a:pt x="6163" y="1177"/>
                  </a:lnTo>
                  <a:lnTo>
                    <a:pt x="6163" y="1493"/>
                  </a:lnTo>
                  <a:cubicBezTo>
                    <a:pt x="6149" y="1737"/>
                    <a:pt x="6328" y="1859"/>
                    <a:pt x="6508" y="1859"/>
                  </a:cubicBezTo>
                  <a:cubicBezTo>
                    <a:pt x="6687" y="1859"/>
                    <a:pt x="6867" y="1737"/>
                    <a:pt x="6852" y="1493"/>
                  </a:cubicBezTo>
                  <a:lnTo>
                    <a:pt x="6852" y="345"/>
                  </a:lnTo>
                  <a:cubicBezTo>
                    <a:pt x="6852" y="153"/>
                    <a:pt x="6699" y="0"/>
                    <a:pt x="6508" y="0"/>
                  </a:cubicBez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364" name="Google Shape;364;p31"/>
          <p:cNvSpPr txBox="1"/>
          <p:nvPr>
            <p:ph type="title"/>
          </p:nvPr>
        </p:nvSpPr>
        <p:spPr>
          <a:xfrm>
            <a:off x="1520024" y="1425225"/>
            <a:ext cx="2002200" cy="7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Insights</a:t>
            </a:r>
            <a:endParaRPr u="sng"/>
          </a:p>
        </p:txBody>
      </p:sp>
      <p:sp>
        <p:nvSpPr>
          <p:cNvPr id="365" name="Google Shape;365;p31"/>
          <p:cNvSpPr txBox="1"/>
          <p:nvPr/>
        </p:nvSpPr>
        <p:spPr>
          <a:xfrm>
            <a:off x="2917550" y="-127425"/>
            <a:ext cx="486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dk1"/>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2"/>
          <p:cNvSpPr/>
          <p:nvPr/>
        </p:nvSpPr>
        <p:spPr>
          <a:xfrm>
            <a:off x="4612038" y="1363163"/>
            <a:ext cx="4079400" cy="3674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ibre Franklin"/>
              <a:ea typeface="Libre Franklin"/>
              <a:cs typeface="Libre Franklin"/>
              <a:sym typeface="Libre Franklin"/>
            </a:endParaRPr>
          </a:p>
        </p:txBody>
      </p:sp>
      <p:sp>
        <p:nvSpPr>
          <p:cNvPr id="371" name="Google Shape;371;p3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lang="en" sz="2400">
                <a:latin typeface="Sofia Sans"/>
                <a:ea typeface="Sofia Sans"/>
                <a:cs typeface="Sofia Sans"/>
                <a:sym typeface="Sofia Sans"/>
              </a:rPr>
              <a:t>For students receiving financial aid, are students with less total financial aid, more financially literate?</a:t>
            </a:r>
            <a:endParaRPr sz="2400">
              <a:latin typeface="Sofia Sans"/>
              <a:ea typeface="Sofia Sans"/>
              <a:cs typeface="Sofia Sans"/>
              <a:sym typeface="Sofia Sans"/>
            </a:endParaRPr>
          </a:p>
          <a:p>
            <a:pPr indent="0" lvl="0" marL="0" rtl="0" algn="ctr">
              <a:lnSpc>
                <a:spcPct val="115000"/>
              </a:lnSpc>
              <a:spcBef>
                <a:spcPts val="0"/>
              </a:spcBef>
              <a:spcAft>
                <a:spcPts val="0"/>
              </a:spcAft>
              <a:buNone/>
            </a:pPr>
            <a:r>
              <a:t/>
            </a:r>
            <a:endParaRPr sz="2400"/>
          </a:p>
        </p:txBody>
      </p:sp>
      <p:sp>
        <p:nvSpPr>
          <p:cNvPr id="372" name="Google Shape;372;p32"/>
          <p:cNvSpPr txBox="1"/>
          <p:nvPr>
            <p:ph type="title"/>
          </p:nvPr>
        </p:nvSpPr>
        <p:spPr>
          <a:xfrm>
            <a:off x="720000" y="2095125"/>
            <a:ext cx="3655800" cy="76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latin typeface="Libre Franklin"/>
                <a:ea typeface="Libre Franklin"/>
                <a:cs typeface="Libre Franklin"/>
                <a:sym typeface="Libre Franklin"/>
              </a:rPr>
              <a:t>S</a:t>
            </a:r>
            <a:r>
              <a:rPr b="1" lang="en" sz="1400">
                <a:latin typeface="Libre Franklin"/>
                <a:ea typeface="Libre Franklin"/>
                <a:cs typeface="Libre Franklin"/>
                <a:sym typeface="Libre Franklin"/>
              </a:rPr>
              <a:t>tudents that </a:t>
            </a:r>
            <a:r>
              <a:rPr b="1" lang="en" sz="1400">
                <a:latin typeface="Libre Franklin"/>
                <a:ea typeface="Libre Franklin"/>
                <a:cs typeface="Libre Franklin"/>
                <a:sym typeface="Libre Franklin"/>
              </a:rPr>
              <a:t>receive</a:t>
            </a:r>
            <a:r>
              <a:rPr b="1" lang="en" sz="1400">
                <a:latin typeface="Libre Franklin"/>
                <a:ea typeface="Libre Franklin"/>
                <a:cs typeface="Libre Franklin"/>
                <a:sym typeface="Libre Franklin"/>
              </a:rPr>
              <a:t> more financial aid:</a:t>
            </a:r>
            <a:endParaRPr b="1" sz="1400">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SemiBold"/>
              <a:buChar char="●"/>
            </a:pPr>
            <a:r>
              <a:rPr lang="en" sz="1400">
                <a:latin typeface="Libre Franklin SemiBold"/>
                <a:ea typeface="Libre Franklin SemiBold"/>
                <a:cs typeface="Libre Franklin SemiBold"/>
                <a:sym typeface="Libre Franklin SemiBold"/>
              </a:rPr>
              <a:t>Higher Debt Ratio </a:t>
            </a:r>
            <a:endParaRPr sz="1400">
              <a:latin typeface="Libre Franklin SemiBold"/>
              <a:ea typeface="Libre Franklin SemiBold"/>
              <a:cs typeface="Libre Franklin SemiBold"/>
              <a:sym typeface="Libre Franklin SemiBold"/>
            </a:endParaRPr>
          </a:p>
          <a:p>
            <a:pPr indent="-317500" lvl="0" marL="457200" rtl="0" algn="l">
              <a:spcBef>
                <a:spcPts val="0"/>
              </a:spcBef>
              <a:spcAft>
                <a:spcPts val="0"/>
              </a:spcAft>
              <a:buSzPts val="1400"/>
              <a:buFont typeface="Libre Franklin SemiBold"/>
              <a:buChar char="●"/>
            </a:pPr>
            <a:r>
              <a:rPr lang="en" sz="1400">
                <a:latin typeface="Libre Franklin SemiBold"/>
                <a:ea typeface="Libre Franklin SemiBold"/>
                <a:cs typeface="Libre Franklin SemiBold"/>
                <a:sym typeface="Libre Franklin SemiBold"/>
              </a:rPr>
              <a:t>More income than expenses</a:t>
            </a:r>
            <a:endParaRPr sz="1400">
              <a:latin typeface="Libre Franklin SemiBold"/>
              <a:ea typeface="Libre Franklin SemiBold"/>
              <a:cs typeface="Libre Franklin SemiBold"/>
              <a:sym typeface="Libre Franklin SemiBold"/>
            </a:endParaRPr>
          </a:p>
          <a:p>
            <a:pPr indent="-317500" lvl="0" marL="457200" rtl="0" algn="l">
              <a:spcBef>
                <a:spcPts val="0"/>
              </a:spcBef>
              <a:spcAft>
                <a:spcPts val="0"/>
              </a:spcAft>
              <a:buSzPts val="1400"/>
              <a:buFont typeface="Libre Franklin SemiBold"/>
              <a:buChar char="●"/>
            </a:pPr>
            <a:r>
              <a:rPr lang="en" sz="1400">
                <a:latin typeface="Libre Franklin SemiBold"/>
                <a:ea typeface="Libre Franklin SemiBold"/>
                <a:cs typeface="Libre Franklin SemiBold"/>
                <a:sym typeface="Libre Franklin SemiBold"/>
              </a:rPr>
              <a:t>Slightly higher in Total Average Expenses</a:t>
            </a:r>
            <a:endParaRPr sz="1400">
              <a:latin typeface="Libre Franklin SemiBold"/>
              <a:ea typeface="Libre Franklin SemiBold"/>
              <a:cs typeface="Libre Franklin SemiBold"/>
              <a:sym typeface="Libre Franklin SemiBold"/>
            </a:endParaRPr>
          </a:p>
          <a:p>
            <a:pPr indent="0" lvl="0" marL="0" rtl="0" algn="l">
              <a:spcBef>
                <a:spcPts val="0"/>
              </a:spcBef>
              <a:spcAft>
                <a:spcPts val="0"/>
              </a:spcAft>
              <a:buNone/>
            </a:pPr>
            <a:r>
              <a:t/>
            </a:r>
            <a:endParaRPr sz="1400">
              <a:latin typeface="Libre Franklin SemiBold"/>
              <a:ea typeface="Libre Franklin SemiBold"/>
              <a:cs typeface="Libre Franklin SemiBold"/>
              <a:sym typeface="Libre Franklin SemiBold"/>
            </a:endParaRPr>
          </a:p>
          <a:p>
            <a:pPr indent="0" lvl="0" marL="0" rtl="0" algn="l">
              <a:spcBef>
                <a:spcPts val="0"/>
              </a:spcBef>
              <a:spcAft>
                <a:spcPts val="0"/>
              </a:spcAft>
              <a:buNone/>
            </a:pPr>
            <a:r>
              <a:t/>
            </a:r>
            <a:endParaRPr sz="1400">
              <a:latin typeface="Libre Franklin SemiBold"/>
              <a:ea typeface="Libre Franklin SemiBold"/>
              <a:cs typeface="Libre Franklin SemiBold"/>
              <a:sym typeface="Libre Franklin SemiBold"/>
            </a:endParaRPr>
          </a:p>
          <a:p>
            <a:pPr indent="0" lvl="0" marL="0" rtl="0" algn="l">
              <a:spcBef>
                <a:spcPts val="0"/>
              </a:spcBef>
              <a:spcAft>
                <a:spcPts val="0"/>
              </a:spcAft>
              <a:buNone/>
            </a:pPr>
            <a:r>
              <a:rPr b="1" lang="en" sz="1400">
                <a:latin typeface="Libre Franklin"/>
                <a:ea typeface="Libre Franklin"/>
                <a:cs typeface="Libre Franklin"/>
                <a:sym typeface="Libre Franklin"/>
              </a:rPr>
              <a:t>Students that </a:t>
            </a:r>
            <a:r>
              <a:rPr b="1" lang="en" sz="1400">
                <a:latin typeface="Libre Franklin"/>
                <a:ea typeface="Libre Franklin"/>
                <a:cs typeface="Libre Franklin"/>
                <a:sym typeface="Libre Franklin"/>
              </a:rPr>
              <a:t>receive</a:t>
            </a:r>
            <a:r>
              <a:rPr b="1" lang="en" sz="1400">
                <a:latin typeface="Libre Franklin"/>
                <a:ea typeface="Libre Franklin"/>
                <a:cs typeface="Libre Franklin"/>
                <a:sym typeface="Libre Franklin"/>
              </a:rPr>
              <a:t> less financial aid:</a:t>
            </a:r>
            <a:endParaRPr b="1" sz="1400">
              <a:latin typeface="Libre Franklin"/>
              <a:ea typeface="Libre Franklin"/>
              <a:cs typeface="Libre Franklin"/>
              <a:sym typeface="Libre Franklin"/>
            </a:endParaRPr>
          </a:p>
          <a:p>
            <a:pPr indent="-317500" lvl="0" marL="457200" rtl="0" algn="l">
              <a:spcBef>
                <a:spcPts val="0"/>
              </a:spcBef>
              <a:spcAft>
                <a:spcPts val="0"/>
              </a:spcAft>
              <a:buSzPts val="1400"/>
              <a:buFont typeface="Libre Franklin SemiBold"/>
              <a:buChar char="●"/>
            </a:pPr>
            <a:r>
              <a:rPr lang="en" sz="1400">
                <a:latin typeface="Libre Franklin SemiBold"/>
                <a:ea typeface="Libre Franklin SemiBold"/>
                <a:cs typeface="Libre Franklin SemiBold"/>
                <a:sym typeface="Libre Franklin SemiBold"/>
              </a:rPr>
              <a:t>Less income</a:t>
            </a:r>
            <a:endParaRPr sz="1400">
              <a:latin typeface="Libre Franklin SemiBold"/>
              <a:ea typeface="Libre Franklin SemiBold"/>
              <a:cs typeface="Libre Franklin SemiBold"/>
              <a:sym typeface="Libre Franklin SemiBold"/>
            </a:endParaRPr>
          </a:p>
          <a:p>
            <a:pPr indent="-317500" lvl="0" marL="457200" rtl="0" algn="l">
              <a:spcBef>
                <a:spcPts val="0"/>
              </a:spcBef>
              <a:spcAft>
                <a:spcPts val="0"/>
              </a:spcAft>
              <a:buSzPts val="1400"/>
              <a:buFont typeface="Libre Franklin SemiBold"/>
              <a:buChar char="●"/>
            </a:pPr>
            <a:r>
              <a:rPr lang="en" sz="1400">
                <a:latin typeface="Libre Franklin SemiBold"/>
                <a:ea typeface="Libre Franklin SemiBold"/>
                <a:cs typeface="Libre Franklin SemiBold"/>
                <a:sym typeface="Libre Franklin SemiBold"/>
              </a:rPr>
              <a:t>Similar in Total Average Expenses.</a:t>
            </a:r>
            <a:endParaRPr sz="1400">
              <a:latin typeface="Libre Franklin SemiBold"/>
              <a:ea typeface="Libre Franklin SemiBold"/>
              <a:cs typeface="Libre Franklin SemiBold"/>
              <a:sym typeface="Libre Franklin SemiBold"/>
            </a:endParaRPr>
          </a:p>
          <a:p>
            <a:pPr indent="-317500" lvl="0" marL="457200" rtl="0" algn="l">
              <a:spcBef>
                <a:spcPts val="0"/>
              </a:spcBef>
              <a:spcAft>
                <a:spcPts val="0"/>
              </a:spcAft>
              <a:buSzPts val="1400"/>
              <a:buFont typeface="Libre Franklin SemiBold"/>
              <a:buChar char="●"/>
            </a:pPr>
            <a:r>
              <a:rPr lang="en" sz="1400">
                <a:latin typeface="Libre Franklin SemiBold"/>
                <a:ea typeface="Libre Franklin SemiBold"/>
                <a:cs typeface="Libre Franklin SemiBold"/>
                <a:sym typeface="Libre Franklin SemiBold"/>
              </a:rPr>
              <a:t>Lower than average by major</a:t>
            </a:r>
            <a:endParaRPr sz="1400">
              <a:latin typeface="Libre Franklin SemiBold"/>
              <a:ea typeface="Libre Franklin SemiBold"/>
              <a:cs typeface="Libre Franklin SemiBold"/>
              <a:sym typeface="Libre Franklin SemiBold"/>
            </a:endParaRPr>
          </a:p>
        </p:txBody>
      </p:sp>
      <p:grpSp>
        <p:nvGrpSpPr>
          <p:cNvPr id="373" name="Google Shape;373;p32"/>
          <p:cNvGrpSpPr/>
          <p:nvPr/>
        </p:nvGrpSpPr>
        <p:grpSpPr>
          <a:xfrm>
            <a:off x="1201865" y="1643957"/>
            <a:ext cx="539087" cy="331440"/>
            <a:chOff x="849686" y="2909570"/>
            <a:chExt cx="374730" cy="332504"/>
          </a:xfrm>
        </p:grpSpPr>
        <p:sp>
          <p:nvSpPr>
            <p:cNvPr id="374" name="Google Shape;374;p32"/>
            <p:cNvSpPr/>
            <p:nvPr/>
          </p:nvSpPr>
          <p:spPr>
            <a:xfrm>
              <a:off x="1006747" y="2909570"/>
              <a:ext cx="217669" cy="181483"/>
            </a:xfrm>
            <a:custGeom>
              <a:rect b="b" l="l" r="r" t="t"/>
              <a:pathLst>
                <a:path extrusionOk="0" h="6911" w="8289">
                  <a:moveTo>
                    <a:pt x="460" y="1"/>
                  </a:moveTo>
                  <a:cubicBezTo>
                    <a:pt x="211" y="1"/>
                    <a:pt x="0" y="211"/>
                    <a:pt x="0" y="469"/>
                  </a:cubicBezTo>
                  <a:lnTo>
                    <a:pt x="0" y="6451"/>
                  </a:lnTo>
                  <a:cubicBezTo>
                    <a:pt x="0" y="6700"/>
                    <a:pt x="211" y="6910"/>
                    <a:pt x="469" y="6910"/>
                  </a:cubicBezTo>
                  <a:lnTo>
                    <a:pt x="7829" y="6910"/>
                  </a:lnTo>
                  <a:cubicBezTo>
                    <a:pt x="8087" y="6901"/>
                    <a:pt x="8288" y="6700"/>
                    <a:pt x="8288" y="6451"/>
                  </a:cubicBezTo>
                  <a:lnTo>
                    <a:pt x="8288" y="469"/>
                  </a:lnTo>
                  <a:cubicBezTo>
                    <a:pt x="8288" y="211"/>
                    <a:pt x="8078" y="1"/>
                    <a:pt x="7829" y="1"/>
                  </a:cubicBez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75" name="Google Shape;375;p32"/>
            <p:cNvSpPr/>
            <p:nvPr/>
          </p:nvSpPr>
          <p:spPr>
            <a:xfrm>
              <a:off x="849686" y="3053580"/>
              <a:ext cx="217905" cy="188494"/>
            </a:xfrm>
            <a:custGeom>
              <a:rect b="b" l="l" r="r" t="t"/>
              <a:pathLst>
                <a:path extrusionOk="0" h="7178" w="8298">
                  <a:moveTo>
                    <a:pt x="8117" y="0"/>
                  </a:moveTo>
                  <a:cubicBezTo>
                    <a:pt x="8073" y="0"/>
                    <a:pt x="8029" y="19"/>
                    <a:pt x="8001" y="58"/>
                  </a:cubicBezTo>
                  <a:lnTo>
                    <a:pt x="3809" y="4058"/>
                  </a:lnTo>
                  <a:cubicBezTo>
                    <a:pt x="3723" y="4135"/>
                    <a:pt x="3608" y="4183"/>
                    <a:pt x="3493" y="4183"/>
                  </a:cubicBezTo>
                  <a:lnTo>
                    <a:pt x="3445" y="4183"/>
                  </a:lnTo>
                  <a:cubicBezTo>
                    <a:pt x="3196" y="4183"/>
                    <a:pt x="2996" y="3982"/>
                    <a:pt x="2996" y="3723"/>
                  </a:cubicBezTo>
                  <a:lnTo>
                    <a:pt x="2996" y="3493"/>
                  </a:lnTo>
                  <a:lnTo>
                    <a:pt x="1608" y="3493"/>
                  </a:lnTo>
                  <a:lnTo>
                    <a:pt x="1608" y="3723"/>
                  </a:lnTo>
                  <a:cubicBezTo>
                    <a:pt x="1608" y="3934"/>
                    <a:pt x="1474" y="4116"/>
                    <a:pt x="1282" y="4173"/>
                  </a:cubicBezTo>
                  <a:lnTo>
                    <a:pt x="498" y="4393"/>
                  </a:lnTo>
                  <a:cubicBezTo>
                    <a:pt x="201" y="4470"/>
                    <a:pt x="0" y="4747"/>
                    <a:pt x="0" y="5053"/>
                  </a:cubicBezTo>
                  <a:lnTo>
                    <a:pt x="0" y="6948"/>
                  </a:lnTo>
                  <a:cubicBezTo>
                    <a:pt x="0" y="7073"/>
                    <a:pt x="105" y="7178"/>
                    <a:pt x="230" y="7178"/>
                  </a:cubicBezTo>
                  <a:lnTo>
                    <a:pt x="3455" y="7178"/>
                  </a:lnTo>
                  <a:cubicBezTo>
                    <a:pt x="3579" y="7178"/>
                    <a:pt x="3685" y="7073"/>
                    <a:pt x="3685" y="6948"/>
                  </a:cubicBezTo>
                  <a:lnTo>
                    <a:pt x="3685" y="5953"/>
                  </a:lnTo>
                  <a:cubicBezTo>
                    <a:pt x="3685" y="5704"/>
                    <a:pt x="3780" y="5474"/>
                    <a:pt x="3953" y="5302"/>
                  </a:cubicBezTo>
                  <a:lnTo>
                    <a:pt x="7867" y="1378"/>
                  </a:lnTo>
                  <a:cubicBezTo>
                    <a:pt x="7982" y="1264"/>
                    <a:pt x="8029" y="1101"/>
                    <a:pt x="7991" y="938"/>
                  </a:cubicBezTo>
                  <a:lnTo>
                    <a:pt x="7905" y="613"/>
                  </a:lnTo>
                  <a:lnTo>
                    <a:pt x="8230" y="287"/>
                  </a:lnTo>
                  <a:cubicBezTo>
                    <a:pt x="8297" y="230"/>
                    <a:pt x="8297" y="115"/>
                    <a:pt x="8240" y="58"/>
                  </a:cubicBezTo>
                  <a:cubicBezTo>
                    <a:pt x="8207" y="19"/>
                    <a:pt x="8161" y="0"/>
                    <a:pt x="8117" y="0"/>
                  </a:cubicBez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76" name="Google Shape;376;p32"/>
            <p:cNvSpPr/>
            <p:nvPr/>
          </p:nvSpPr>
          <p:spPr>
            <a:xfrm>
              <a:off x="889391" y="3145306"/>
              <a:ext cx="41491" cy="18119"/>
            </a:xfrm>
            <a:custGeom>
              <a:rect b="b" l="l" r="r" t="t"/>
              <a:pathLst>
                <a:path extrusionOk="0" h="690" w="1580">
                  <a:moveTo>
                    <a:pt x="96" y="0"/>
                  </a:moveTo>
                  <a:lnTo>
                    <a:pt x="96" y="230"/>
                  </a:lnTo>
                  <a:cubicBezTo>
                    <a:pt x="96" y="335"/>
                    <a:pt x="67" y="431"/>
                    <a:pt x="0" y="517"/>
                  </a:cubicBezTo>
                  <a:cubicBezTo>
                    <a:pt x="249" y="632"/>
                    <a:pt x="517" y="690"/>
                    <a:pt x="785" y="690"/>
                  </a:cubicBezTo>
                  <a:cubicBezTo>
                    <a:pt x="1062" y="690"/>
                    <a:pt x="1330" y="632"/>
                    <a:pt x="1579" y="517"/>
                  </a:cubicBezTo>
                  <a:cubicBezTo>
                    <a:pt x="1512" y="431"/>
                    <a:pt x="1484" y="335"/>
                    <a:pt x="1484" y="230"/>
                  </a:cubicBezTo>
                  <a:lnTo>
                    <a:pt x="1484" y="0"/>
                  </a:ln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77" name="Google Shape;377;p32"/>
            <p:cNvSpPr/>
            <p:nvPr/>
          </p:nvSpPr>
          <p:spPr>
            <a:xfrm>
              <a:off x="867779" y="3060617"/>
              <a:ext cx="30435" cy="66622"/>
            </a:xfrm>
            <a:custGeom>
              <a:rect b="b" l="l" r="r" t="t"/>
              <a:pathLst>
                <a:path extrusionOk="0" h="2537" w="1159">
                  <a:moveTo>
                    <a:pt x="689" y="0"/>
                  </a:moveTo>
                  <a:cubicBezTo>
                    <a:pt x="306" y="0"/>
                    <a:pt x="0" y="316"/>
                    <a:pt x="0" y="699"/>
                  </a:cubicBezTo>
                  <a:lnTo>
                    <a:pt x="0" y="862"/>
                  </a:lnTo>
                  <a:cubicBezTo>
                    <a:pt x="0" y="1063"/>
                    <a:pt x="29" y="1254"/>
                    <a:pt x="96" y="1445"/>
                  </a:cubicBezTo>
                  <a:lnTo>
                    <a:pt x="459" y="2536"/>
                  </a:lnTo>
                  <a:lnTo>
                    <a:pt x="1158" y="2536"/>
                  </a:lnTo>
                  <a:lnTo>
                    <a:pt x="1158" y="0"/>
                  </a:ln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78" name="Google Shape;378;p32"/>
            <p:cNvSpPr/>
            <p:nvPr/>
          </p:nvSpPr>
          <p:spPr>
            <a:xfrm>
              <a:off x="879832" y="3054577"/>
              <a:ext cx="72661" cy="72661"/>
            </a:xfrm>
            <a:custGeom>
              <a:rect b="b" l="l" r="r" t="t"/>
              <a:pathLst>
                <a:path extrusionOk="0" h="2767" w="2767">
                  <a:moveTo>
                    <a:pt x="689" y="1"/>
                  </a:moveTo>
                  <a:cubicBezTo>
                    <a:pt x="316" y="1"/>
                    <a:pt x="0" y="316"/>
                    <a:pt x="0" y="690"/>
                  </a:cubicBezTo>
                  <a:cubicBezTo>
                    <a:pt x="0" y="948"/>
                    <a:pt x="211" y="1159"/>
                    <a:pt x="460" y="1159"/>
                  </a:cubicBezTo>
                  <a:lnTo>
                    <a:pt x="2307" y="2766"/>
                  </a:lnTo>
                  <a:lnTo>
                    <a:pt x="2690" y="1407"/>
                  </a:lnTo>
                  <a:cubicBezTo>
                    <a:pt x="2738" y="1235"/>
                    <a:pt x="2766" y="1072"/>
                    <a:pt x="2766" y="900"/>
                  </a:cubicBezTo>
                  <a:lnTo>
                    <a:pt x="2766" y="470"/>
                  </a:lnTo>
                  <a:cubicBezTo>
                    <a:pt x="2766" y="211"/>
                    <a:pt x="2556" y="1"/>
                    <a:pt x="2307" y="1"/>
                  </a:cubicBez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79" name="Google Shape;379;p32"/>
            <p:cNvSpPr/>
            <p:nvPr/>
          </p:nvSpPr>
          <p:spPr>
            <a:xfrm>
              <a:off x="873793" y="3084986"/>
              <a:ext cx="72661" cy="66385"/>
            </a:xfrm>
            <a:custGeom>
              <a:rect b="b" l="l" r="r" t="t"/>
              <a:pathLst>
                <a:path extrusionOk="0" h="2528" w="2767">
                  <a:moveTo>
                    <a:pt x="891" y="1"/>
                  </a:moveTo>
                  <a:cubicBezTo>
                    <a:pt x="766" y="1"/>
                    <a:pt x="642" y="48"/>
                    <a:pt x="556" y="135"/>
                  </a:cubicBezTo>
                  <a:lnTo>
                    <a:pt x="135" y="556"/>
                  </a:lnTo>
                  <a:cubicBezTo>
                    <a:pt x="49" y="642"/>
                    <a:pt x="1" y="757"/>
                    <a:pt x="1" y="881"/>
                  </a:cubicBezTo>
                  <a:lnTo>
                    <a:pt x="1" y="1149"/>
                  </a:lnTo>
                  <a:cubicBezTo>
                    <a:pt x="1" y="1915"/>
                    <a:pt x="623" y="2527"/>
                    <a:pt x="1379" y="2527"/>
                  </a:cubicBezTo>
                  <a:cubicBezTo>
                    <a:pt x="2144" y="2527"/>
                    <a:pt x="2767" y="1915"/>
                    <a:pt x="2767" y="1149"/>
                  </a:cubicBezTo>
                  <a:lnTo>
                    <a:pt x="2767" y="852"/>
                  </a:lnTo>
                  <a:cubicBezTo>
                    <a:pt x="2767" y="738"/>
                    <a:pt x="2719" y="613"/>
                    <a:pt x="2633" y="527"/>
                  </a:cubicBezTo>
                  <a:cubicBezTo>
                    <a:pt x="2278" y="182"/>
                    <a:pt x="1628" y="20"/>
                    <a:pt x="891" y="1"/>
                  </a:cubicBez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0" name="Google Shape;380;p32"/>
            <p:cNvSpPr/>
            <p:nvPr/>
          </p:nvSpPr>
          <p:spPr>
            <a:xfrm>
              <a:off x="873793" y="3084986"/>
              <a:ext cx="72399" cy="65125"/>
            </a:xfrm>
            <a:custGeom>
              <a:rect b="b" l="l" r="r" t="t"/>
              <a:pathLst>
                <a:path extrusionOk="0" h="2480" w="2757">
                  <a:moveTo>
                    <a:pt x="891" y="1"/>
                  </a:moveTo>
                  <a:cubicBezTo>
                    <a:pt x="766" y="1"/>
                    <a:pt x="642" y="48"/>
                    <a:pt x="556" y="135"/>
                  </a:cubicBezTo>
                  <a:lnTo>
                    <a:pt x="135" y="556"/>
                  </a:lnTo>
                  <a:cubicBezTo>
                    <a:pt x="49" y="642"/>
                    <a:pt x="1" y="757"/>
                    <a:pt x="1" y="881"/>
                  </a:cubicBezTo>
                  <a:lnTo>
                    <a:pt x="1" y="1149"/>
                  </a:lnTo>
                  <a:cubicBezTo>
                    <a:pt x="1" y="1762"/>
                    <a:pt x="412" y="2307"/>
                    <a:pt x="996" y="2479"/>
                  </a:cubicBezTo>
                  <a:cubicBezTo>
                    <a:pt x="795" y="2230"/>
                    <a:pt x="690" y="1924"/>
                    <a:pt x="690" y="1608"/>
                  </a:cubicBezTo>
                  <a:lnTo>
                    <a:pt x="690" y="938"/>
                  </a:lnTo>
                  <a:cubicBezTo>
                    <a:pt x="690" y="682"/>
                    <a:pt x="900" y="478"/>
                    <a:pt x="1145" y="478"/>
                  </a:cubicBezTo>
                  <a:cubicBezTo>
                    <a:pt x="1156" y="478"/>
                    <a:pt x="1167" y="478"/>
                    <a:pt x="1178" y="479"/>
                  </a:cubicBezTo>
                  <a:cubicBezTo>
                    <a:pt x="1647" y="508"/>
                    <a:pt x="2336" y="584"/>
                    <a:pt x="2757" y="785"/>
                  </a:cubicBezTo>
                  <a:cubicBezTo>
                    <a:pt x="2747" y="690"/>
                    <a:pt x="2700" y="604"/>
                    <a:pt x="2633" y="537"/>
                  </a:cubicBezTo>
                  <a:cubicBezTo>
                    <a:pt x="2278" y="182"/>
                    <a:pt x="1628" y="29"/>
                    <a:pt x="891" y="1"/>
                  </a:cubicBez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1" name="Google Shape;381;p32"/>
            <p:cNvSpPr/>
            <p:nvPr/>
          </p:nvSpPr>
          <p:spPr>
            <a:xfrm>
              <a:off x="849686" y="3080706"/>
              <a:ext cx="199313" cy="161368"/>
            </a:xfrm>
            <a:custGeom>
              <a:rect b="b" l="l" r="r" t="t"/>
              <a:pathLst>
                <a:path extrusionOk="0" h="6145" w="7590">
                  <a:moveTo>
                    <a:pt x="6977" y="1"/>
                  </a:moveTo>
                  <a:lnTo>
                    <a:pt x="3819" y="3025"/>
                  </a:lnTo>
                  <a:cubicBezTo>
                    <a:pt x="3761" y="3083"/>
                    <a:pt x="3685" y="3121"/>
                    <a:pt x="3608" y="3140"/>
                  </a:cubicBezTo>
                  <a:cubicBezTo>
                    <a:pt x="3356" y="3653"/>
                    <a:pt x="2864" y="3912"/>
                    <a:pt x="2372" y="3912"/>
                  </a:cubicBezTo>
                  <a:cubicBezTo>
                    <a:pt x="1891" y="3912"/>
                    <a:pt x="1409" y="3665"/>
                    <a:pt x="1148" y="3169"/>
                  </a:cubicBezTo>
                  <a:lnTo>
                    <a:pt x="498" y="3360"/>
                  </a:lnTo>
                  <a:cubicBezTo>
                    <a:pt x="201" y="3446"/>
                    <a:pt x="0" y="3714"/>
                    <a:pt x="0" y="4020"/>
                  </a:cubicBezTo>
                  <a:lnTo>
                    <a:pt x="0" y="5915"/>
                  </a:lnTo>
                  <a:cubicBezTo>
                    <a:pt x="0" y="6040"/>
                    <a:pt x="105" y="6145"/>
                    <a:pt x="230" y="6145"/>
                  </a:cubicBezTo>
                  <a:lnTo>
                    <a:pt x="3455" y="6145"/>
                  </a:lnTo>
                  <a:cubicBezTo>
                    <a:pt x="3579" y="6145"/>
                    <a:pt x="3685" y="6040"/>
                    <a:pt x="3685" y="5915"/>
                  </a:cubicBezTo>
                  <a:lnTo>
                    <a:pt x="3685" y="4920"/>
                  </a:lnTo>
                  <a:cubicBezTo>
                    <a:pt x="3685" y="4671"/>
                    <a:pt x="3780" y="4441"/>
                    <a:pt x="3953" y="4269"/>
                  </a:cubicBezTo>
                  <a:lnTo>
                    <a:pt x="7589" y="623"/>
                  </a:lnTo>
                  <a:lnTo>
                    <a:pt x="6977" y="1"/>
                  </a:ln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2" name="Google Shape;382;p32"/>
            <p:cNvSpPr/>
            <p:nvPr/>
          </p:nvSpPr>
          <p:spPr>
            <a:xfrm>
              <a:off x="849686" y="3175715"/>
              <a:ext cx="24133" cy="66359"/>
            </a:xfrm>
            <a:custGeom>
              <a:rect b="b" l="l" r="r" t="t"/>
              <a:pathLst>
                <a:path extrusionOk="0" h="2527" w="919">
                  <a:moveTo>
                    <a:pt x="134" y="0"/>
                  </a:moveTo>
                  <a:cubicBezTo>
                    <a:pt x="48" y="115"/>
                    <a:pt x="0" y="259"/>
                    <a:pt x="0" y="402"/>
                  </a:cubicBezTo>
                  <a:lnTo>
                    <a:pt x="0" y="2297"/>
                  </a:lnTo>
                  <a:cubicBezTo>
                    <a:pt x="0" y="2422"/>
                    <a:pt x="105" y="2527"/>
                    <a:pt x="230" y="2527"/>
                  </a:cubicBezTo>
                  <a:lnTo>
                    <a:pt x="919" y="2527"/>
                  </a:lnTo>
                  <a:lnTo>
                    <a:pt x="919" y="1072"/>
                  </a:lnTo>
                  <a:cubicBezTo>
                    <a:pt x="919" y="890"/>
                    <a:pt x="852" y="709"/>
                    <a:pt x="718" y="584"/>
                  </a:cubicBezTo>
                  <a:lnTo>
                    <a:pt x="134" y="0"/>
                  </a:ln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3" name="Google Shape;383;p32"/>
            <p:cNvSpPr/>
            <p:nvPr/>
          </p:nvSpPr>
          <p:spPr>
            <a:xfrm>
              <a:off x="946428" y="3080706"/>
              <a:ext cx="102572" cy="129199"/>
            </a:xfrm>
            <a:custGeom>
              <a:rect b="b" l="l" r="r" t="t"/>
              <a:pathLst>
                <a:path extrusionOk="0" h="4920" w="3906">
                  <a:moveTo>
                    <a:pt x="3293" y="1"/>
                  </a:moveTo>
                  <a:lnTo>
                    <a:pt x="221" y="2949"/>
                  </a:lnTo>
                  <a:cubicBezTo>
                    <a:pt x="77" y="3236"/>
                    <a:pt x="1" y="3551"/>
                    <a:pt x="1" y="3867"/>
                  </a:cubicBezTo>
                  <a:lnTo>
                    <a:pt x="1" y="4920"/>
                  </a:lnTo>
                  <a:cubicBezTo>
                    <a:pt x="1" y="4671"/>
                    <a:pt x="96" y="4441"/>
                    <a:pt x="269" y="4269"/>
                  </a:cubicBezTo>
                  <a:lnTo>
                    <a:pt x="3905" y="623"/>
                  </a:lnTo>
                  <a:lnTo>
                    <a:pt x="3293" y="1"/>
                  </a:ln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384" name="Google Shape;384;p32"/>
            <p:cNvSpPr/>
            <p:nvPr/>
          </p:nvSpPr>
          <p:spPr>
            <a:xfrm>
              <a:off x="1023343" y="2936723"/>
              <a:ext cx="180327" cy="115544"/>
            </a:xfrm>
            <a:custGeom>
              <a:rect b="b" l="l" r="r" t="t"/>
              <a:pathLst>
                <a:path extrusionOk="0" h="4400" w="6867">
                  <a:moveTo>
                    <a:pt x="5359" y="0"/>
                  </a:moveTo>
                  <a:cubicBezTo>
                    <a:pt x="4929" y="29"/>
                    <a:pt x="4929" y="670"/>
                    <a:pt x="5359" y="689"/>
                  </a:cubicBezTo>
                  <a:lnTo>
                    <a:pt x="5675" y="689"/>
                  </a:lnTo>
                  <a:lnTo>
                    <a:pt x="3637" y="2737"/>
                  </a:lnTo>
                  <a:lnTo>
                    <a:pt x="2728" y="1828"/>
                  </a:lnTo>
                  <a:cubicBezTo>
                    <a:pt x="2661" y="1761"/>
                    <a:pt x="2572" y="1728"/>
                    <a:pt x="2484" y="1728"/>
                  </a:cubicBezTo>
                  <a:cubicBezTo>
                    <a:pt x="2395" y="1728"/>
                    <a:pt x="2307" y="1761"/>
                    <a:pt x="2240" y="1828"/>
                  </a:cubicBezTo>
                  <a:lnTo>
                    <a:pt x="278" y="3790"/>
                  </a:lnTo>
                  <a:cubicBezTo>
                    <a:pt x="0" y="4031"/>
                    <a:pt x="241" y="4400"/>
                    <a:pt x="515" y="4400"/>
                  </a:cubicBezTo>
                  <a:cubicBezTo>
                    <a:pt x="600" y="4400"/>
                    <a:pt x="689" y="4364"/>
                    <a:pt x="766" y="4278"/>
                  </a:cubicBezTo>
                  <a:lnTo>
                    <a:pt x="2479" y="2565"/>
                  </a:lnTo>
                  <a:lnTo>
                    <a:pt x="3388" y="3465"/>
                  </a:lnTo>
                  <a:cubicBezTo>
                    <a:pt x="3455" y="3536"/>
                    <a:pt x="3543" y="3572"/>
                    <a:pt x="3632" y="3572"/>
                  </a:cubicBezTo>
                  <a:cubicBezTo>
                    <a:pt x="3721" y="3572"/>
                    <a:pt x="3809" y="3536"/>
                    <a:pt x="3876" y="3465"/>
                  </a:cubicBezTo>
                  <a:lnTo>
                    <a:pt x="6163" y="1177"/>
                  </a:lnTo>
                  <a:lnTo>
                    <a:pt x="6163" y="1493"/>
                  </a:lnTo>
                  <a:cubicBezTo>
                    <a:pt x="6149" y="1737"/>
                    <a:pt x="6328" y="1859"/>
                    <a:pt x="6508" y="1859"/>
                  </a:cubicBezTo>
                  <a:cubicBezTo>
                    <a:pt x="6687" y="1859"/>
                    <a:pt x="6867" y="1737"/>
                    <a:pt x="6852" y="1493"/>
                  </a:cubicBezTo>
                  <a:lnTo>
                    <a:pt x="6852" y="345"/>
                  </a:lnTo>
                  <a:cubicBezTo>
                    <a:pt x="6852" y="153"/>
                    <a:pt x="6699" y="0"/>
                    <a:pt x="6508" y="0"/>
                  </a:cubicBezTo>
                  <a:close/>
                </a:path>
              </a:pathLst>
            </a:custGeom>
            <a:gradFill>
              <a:gsLst>
                <a:gs pos="0">
                  <a:srgbClr val="A7A7D4"/>
                </a:gs>
                <a:gs pos="100000">
                  <a:srgbClr val="5A5A9E"/>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sp>
        <p:nvSpPr>
          <p:cNvPr id="385" name="Google Shape;385;p32"/>
          <p:cNvSpPr txBox="1"/>
          <p:nvPr>
            <p:ph type="title"/>
          </p:nvPr>
        </p:nvSpPr>
        <p:spPr>
          <a:xfrm>
            <a:off x="1520024" y="1425225"/>
            <a:ext cx="2002200" cy="7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u="sng"/>
              <a:t>Insights</a:t>
            </a:r>
            <a:endParaRPr u="sng"/>
          </a:p>
        </p:txBody>
      </p:sp>
      <p:pic>
        <p:nvPicPr>
          <p:cNvPr id="386" name="Google Shape;386;p32"/>
          <p:cNvPicPr preferRelativeResize="0"/>
          <p:nvPr/>
        </p:nvPicPr>
        <p:blipFill>
          <a:blip r:embed="rId3">
            <a:alphaModFix/>
          </a:blip>
          <a:stretch>
            <a:fillRect/>
          </a:stretch>
        </p:blipFill>
        <p:spPr>
          <a:xfrm>
            <a:off x="4757900" y="1477288"/>
            <a:ext cx="3787700" cy="3445875"/>
          </a:xfrm>
          <a:prstGeom prst="rect">
            <a:avLst/>
          </a:prstGeom>
          <a:noFill/>
          <a:ln cap="flat" cmpd="sng" w="19050">
            <a:solidFill>
              <a:schemeClr val="dk1"/>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name="Big Data Analytics Project Proposal by Slidesgo">
  <a:themeElements>
    <a:clrScheme name="Simple Light">
      <a:dk1>
        <a:srgbClr val="311B8E"/>
      </a:dk1>
      <a:lt1>
        <a:srgbClr val="FCF1FC"/>
      </a:lt1>
      <a:dk2>
        <a:srgbClr val="EEE9F5"/>
      </a:dk2>
      <a:lt2>
        <a:srgbClr val="EEC0FB"/>
      </a:lt2>
      <a:accent1>
        <a:srgbClr val="6B5DA3"/>
      </a:accent1>
      <a:accent2>
        <a:srgbClr val="7B7BBE"/>
      </a:accent2>
      <a:accent3>
        <a:srgbClr val="FFFFFF"/>
      </a:accent3>
      <a:accent4>
        <a:srgbClr val="FFFFFF"/>
      </a:accent4>
      <a:accent5>
        <a:srgbClr val="FFFFFF"/>
      </a:accent5>
      <a:accent6>
        <a:srgbClr val="FFFFFF"/>
      </a:accent6>
      <a:hlink>
        <a:srgbClr val="311B8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