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400" b="0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c:formatCode="General">
                  <c:v>4.3</c:v>
                </c:pt>
                <c:pt idx="1" c:formatCode="General">
                  <c:v>2.5</c:v>
                </c:pt>
                <c:pt idx="2" c:formatCode="General">
                  <c:v>3.5</c:v>
                </c:pt>
                <c:pt idx="3" c:formatCode="General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c:formatCode="General">
                  <c:v>2.4</c:v>
                </c:pt>
                <c:pt idx="1" c:formatCode="General">
                  <c:v>4.4</c:v>
                </c:pt>
                <c:pt idx="2" c:formatCode="General">
                  <c:v>1.8</c:v>
                </c:pt>
                <c:pt idx="3" c:formatCode="General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c:formatCode="General">
                  <c:v>2</c:v>
                </c:pt>
                <c:pt idx="1" c:formatCode="General">
                  <c:v>2</c:v>
                </c:pt>
                <c:pt idx="2" c:formatCode="General">
                  <c:v>3</c:v>
                </c:pt>
                <c:pt idx="3" c:formatCode="General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715382"/>
        <c:axId val="890507431"/>
      </c:barChart>
      <c:catAx>
        <c:axId val="80371538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0507431"/>
        <c:crosses val="autoZero"/>
        <c:auto val="1"/>
        <c:lblAlgn val="ctr"/>
        <c:lblOffset val="100"/>
        <c:tickMarkSkip val="1"/>
        <c:noMultiLvlLbl val="0"/>
      </c:catAx>
      <c:valAx>
        <c:axId val="890507431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371538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9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呵呵哒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测测测试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好厉害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侯洗雷啊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39435" y="3261995"/>
            <a:ext cx="2386330" cy="2386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Kingsoft Office WPP</Application>
  <PresentationFormat>宽屏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呵呵哒</vt:lpstr>
      <vt:lpstr>好厉害	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duanyao</cp:lastModifiedBy>
  <cp:revision>6</cp:revision>
  <dcterms:created xsi:type="dcterms:W3CDTF">2015-05-05T08:02:00Z</dcterms:created>
  <dcterms:modified xsi:type="dcterms:W3CDTF">2015-12-11T14:30:13Z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