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 8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Селецький ПП-31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/>
              <a:t>Спостерігач - поведінковий шаблон, що: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Визначає залежність типу «один до багатьох» між об'єктами таким чином, що при зміні стану одного об'єкта всіх залежних від нього сповіщають про цю подію</a:t>
            </a:r>
            <a:r>
              <a:rPr lang="uk-UA" altLang="en-US"/>
              <a:t>;</a:t>
            </a:r>
            <a:endParaRPr lang="uk-UA" altLang="en-US"/>
          </a:p>
          <a:p>
            <a:r>
              <a:rPr lang="uk-UA" altLang="en-US"/>
              <a:t>підтримує принцип вільного зв'язку між об'єктами, які взаємодіють один з одним;</a:t>
            </a:r>
            <a:endParaRPr lang="uk-UA" altLang="en-US"/>
          </a:p>
          <a:p>
            <a:r>
              <a:rPr lang="uk-UA" altLang="en-US"/>
              <a:t>ефективно передає дані іншим об'єктам;</a:t>
            </a:r>
            <a:endParaRPr lang="uk-UA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Використання:</a:t>
            </a:r>
            <a:endParaRPr lang="uk-U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checkLink(){</a:t>
            </a:r>
            <a:endParaRPr lang="en-US"/>
          </a:p>
          <a:p>
            <a:pPr marL="0" indent="0">
              <a:buNone/>
            </a:pPr>
            <a:r>
              <a:rPr lang="en-US"/>
              <a:t>    if(this.link == ''){ this.errorMsg ='Enter thee link'}</a:t>
            </a:r>
            <a:endParaRPr lang="en-US"/>
          </a:p>
          <a:p>
            <a:pPr marL="0" indent="0">
              <a:buNone/>
            </a:pPr>
            <a:r>
              <a:rPr lang="en-US"/>
              <a:t>    else if(this.link != 'https://randomuser.me/api/?results=50'){</a:t>
            </a:r>
            <a:endParaRPr lang="en-US"/>
          </a:p>
          <a:p>
            <a:pPr marL="0" indent="0">
              <a:buNone/>
            </a:pPr>
            <a:r>
              <a:rPr lang="en-US"/>
              <a:t>      this.errorMsg = "Lol I can't work with other APIs, use this one - https://randomuser.me/api/?results=50"</a:t>
            </a:r>
            <a:endParaRPr lang="en-US"/>
          </a:p>
          <a:p>
            <a:pPr marL="0" indent="0">
              <a:buNone/>
            </a:pPr>
            <a:r>
              <a:rPr lang="en-US"/>
              <a:t>      }</a:t>
            </a:r>
            <a:endParaRPr lang="en-US"/>
          </a:p>
          <a:p>
            <a:pPr marL="0" indent="0">
              <a:buNone/>
            </a:pPr>
            <a:r>
              <a:rPr lang="en-US"/>
              <a:t>    else{</a:t>
            </a:r>
            <a:endParaRPr lang="en-US"/>
          </a:p>
          <a:p>
            <a:pPr marL="0" indent="0">
              <a:buNone/>
            </a:pPr>
            <a:r>
              <a:rPr lang="en-US"/>
              <a:t>      this.errorMsg =''</a:t>
            </a:r>
            <a:endParaRPr lang="en-US"/>
          </a:p>
          <a:p>
            <a:pPr marL="0" indent="0">
              <a:buNone/>
            </a:pPr>
            <a:r>
              <a:rPr lang="en-US"/>
              <a:t>    }</a:t>
            </a:r>
            <a:endParaRPr lang="en-US"/>
          </a:p>
          <a:p>
            <a:pPr marL="0" indent="0">
              <a:buNone/>
            </a:pPr>
            <a:r>
              <a:rPr lang="en-US"/>
              <a:t>  }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Використан</a:t>
            </a:r>
            <a:r>
              <a:rPr lang="uk-UA" altLang="en-US"/>
              <a:t>і шаблони проектування</a:t>
            </a:r>
            <a:endParaRPr lang="uk-U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uk-UA" altLang="en-US"/>
              <a:t>Composite (компонувальник)</a:t>
            </a:r>
            <a:endParaRPr lang="uk-UA" altLang="en-US"/>
          </a:p>
          <a:p>
            <a:r>
              <a:rPr lang="en-US" altLang="uk-UA"/>
              <a:t>Template View (</a:t>
            </a:r>
            <a:r>
              <a:rPr lang="uk-UA" altLang="en-US"/>
              <a:t>п</a:t>
            </a:r>
            <a:r>
              <a:rPr lang="en-US" altLang="uk-UA"/>
              <a:t>редставлення за шаблоном)</a:t>
            </a:r>
            <a:endParaRPr lang="en-US" altLang="uk-UA"/>
          </a:p>
          <a:p>
            <a:r>
              <a:rPr lang="en-US" altLang="uk-UA"/>
              <a:t>Observer (</a:t>
            </a:r>
            <a:r>
              <a:rPr lang="uk-UA" altLang="en-US"/>
              <a:t>спостерігач</a:t>
            </a:r>
            <a:r>
              <a:rPr lang="en-US" altLang="uk-UA"/>
              <a:t>)</a:t>
            </a:r>
            <a:endParaRPr lang="en-US" altLang="uk-U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>
                <a:sym typeface="+mn-ea"/>
              </a:rPr>
              <a:t>Composite</a:t>
            </a:r>
            <a:endParaRPr lang="en-US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669036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uk-UA"/>
              <a:t>Компонувальник - структурний шаблон, що: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об'єднує об'єкти в ієрархічну деревоподібну структуру, і дозволяє уніфіковане звертання для кожного елемента дерева</a:t>
            </a:r>
            <a:r>
              <a:rPr lang="uk-UA" altLang="en-US"/>
              <a:t>;</a:t>
            </a:r>
            <a:endParaRPr lang="uk-UA" altLang="en-US"/>
          </a:p>
          <a:p>
            <a:r>
              <a:rPr lang="uk-UA" altLang="en-US"/>
              <a:t>дозволяє користувачам будувати складні структури з простіших компонентів;</a:t>
            </a:r>
            <a:endParaRPr lang="uk-UA" altLang="en-US"/>
          </a:p>
          <a:p>
            <a:r>
              <a:rPr lang="uk-UA" altLang="en-US"/>
              <a:t>може згрупувати дрібні компоненти для формування більших, з яких потім можна сформувати наступні і т.д.</a:t>
            </a:r>
            <a:endParaRPr lang="uk-U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Використання:</a:t>
            </a:r>
            <a:endParaRPr lang="uk-U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855"/>
            <a:ext cx="10515600" cy="4543425"/>
          </a:xfrm>
        </p:spPr>
        <p:txBody>
          <a:bodyPr>
            <a:noAutofit/>
          </a:bodyPr>
          <a:p>
            <a:pPr marL="0" indent="0">
              <a:lnSpc>
                <a:spcPct val="40000"/>
              </a:lnSpc>
              <a:buNone/>
            </a:pP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&lt;table class="center"&gt;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&lt;thead&gt;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&lt;th&gt;Names:&lt;/th&gt;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&lt;th&gt;Emails:&lt;/th&gt;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&lt;th&gt;Logins:&lt;/th&gt;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&lt;th&gt;Passwords:&lt;/th&gt;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&lt;th&gt;Phone numbers:&lt;/th&gt;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&lt;/thead&gt;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&lt;tbody&gt;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  &lt;tr *ngFor="let users of myUsers"&gt;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      &lt;td&gt;{{users.name}}&lt;/td&gt;   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      &lt;td&gt;{{users.email}}&lt;/td&gt;       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      &lt;td&gt;{{users.login}}&lt;/td&gt;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      &lt;td&gt;{{users.password}}&lt;/td&gt;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      &lt;td&gt;{{users.phone}}&lt;/td&gt;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      &lt;td&gt;&lt;button mat-raised-button class="okbut" (click) = "openDialog(users.id)"&gt;Details&lt;/button&gt;&lt;/td&gt;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      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  &lt;/tr&gt;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&lt;/tbody&gt;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&lt;/table&gt;</a:t>
            </a:r>
            <a:endParaRPr lang="en-US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Template View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4330" y="1973580"/>
            <a:ext cx="7063105" cy="2884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/>
              <a:t>Представлення за шаблоном: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uk-UA" altLang="en-US"/>
              <a:t>патерн, призначений для представлення даних у </a:t>
            </a:r>
            <a:r>
              <a:rPr lang="en-US" altLang="en-US"/>
              <a:t>Web;</a:t>
            </a:r>
            <a:endParaRPr lang="en-US" altLang="en-US"/>
          </a:p>
          <a:p>
            <a:r>
              <a:rPr lang="uk-UA" altLang="en-US"/>
              <a:t>заповнює </a:t>
            </a:r>
            <a:r>
              <a:rPr lang="en-US" altLang="en-US"/>
              <a:t>HTML-</a:t>
            </a:r>
            <a:r>
              <a:rPr lang="uk-UA" altLang="en-US"/>
              <a:t>шаблон інформацією за допомогою вказаних у ньому маркерів</a:t>
            </a:r>
            <a:endParaRPr lang="uk-UA" altLang="en-US"/>
          </a:p>
          <a:p>
            <a:r>
              <a:rPr lang="uk-UA" altLang="en-US"/>
              <a:t>створює динамічну сторінку аналогічно до створення статичної, але з можливістю заміни маркерів на динамічну інформацію</a:t>
            </a:r>
            <a:endParaRPr lang="uk-UA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Використання:</a:t>
            </a:r>
            <a:endParaRPr lang="uk-U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40000"/>
              </a:lnSpc>
              <a:buNone/>
            </a:pPr>
            <a:r>
              <a:rPr lang="en-US" sz="1500"/>
              <a:t>&lt;div class="favtable"&gt;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&lt;table class="center"&gt;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&lt;thead&gt;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&lt;th&gt;Names:&lt;/th&gt;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&lt;th&gt;Emails:&lt;/th&gt;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&lt;th&gt;Logins:&lt;/th&gt;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&lt;th&gt;Passwords&lt;/th&gt;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&lt;th&gt;Phone numbers:&lt;/th&gt;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&lt;/thead&gt;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&lt;tbody&gt;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  &lt;tr *ngFor="let users of favourites"&gt;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      &lt;td&gt;{{users.name}}&lt;/td&gt;   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      &lt;td&gt;{{users.email}}&lt;/td&gt;       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      &lt;td&gt;{{users.login}}&lt;/td&gt;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      &lt;td&gt;{{users.password}}&lt;/td&gt;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      &lt;td&gt;{{users.phone}}&lt;/td&gt; 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    &lt;/tr&gt;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&lt;/tbody&gt;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  &lt;/table&gt;</a:t>
            </a:r>
            <a:endParaRPr lang="en-US" sz="1500"/>
          </a:p>
          <a:p>
            <a:pPr marL="0" indent="0">
              <a:lnSpc>
                <a:spcPct val="40000"/>
              </a:lnSpc>
              <a:buNone/>
            </a:pPr>
            <a:r>
              <a:rPr lang="en-US" sz="1500"/>
              <a:t>&lt;/div&gt;</a:t>
            </a:r>
            <a:endParaRPr lang="en-US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Observer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0985" y="2064385"/>
            <a:ext cx="6800850" cy="2990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2394</Words>
  <Application>WPS Presentation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8 </dc:title>
  <dc:creator/>
  <cp:lastModifiedBy>V</cp:lastModifiedBy>
  <cp:revision>32</cp:revision>
  <dcterms:created xsi:type="dcterms:W3CDTF">2022-12-06T23:11:40Z</dcterms:created>
  <dcterms:modified xsi:type="dcterms:W3CDTF">2022-12-06T23:30:20Z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8E0E943FD3674A019A756EBCE25A73B5</vt:lpwstr>
  </property>
  <property fmtid="{D5CDD505-2E9C-101B-9397-08002B2CF9AE}" pid="3" name="KSOProductBuildVer">
    <vt:lpwstr>1033-11.2.0.11417</vt:lpwstr>
  </property>
</Properties>
</file>