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1C00DEC-D812-458D-BBF1-0A2F7B67ACCD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C2FBDAC-2B07-40FB-9819-6A4BFC4D78E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651103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0DEC-D812-458D-BBF1-0A2F7B67ACCD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FBDAC-2B07-40FB-9819-6A4BFC4D7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433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0DEC-D812-458D-BBF1-0A2F7B67ACCD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FBDAC-2B07-40FB-9819-6A4BFC4D7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9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0DEC-D812-458D-BBF1-0A2F7B67ACCD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FBDAC-2B07-40FB-9819-6A4BFC4D7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26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C00DEC-D812-458D-BBF1-0A2F7B67ACCD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2FBDAC-2B07-40FB-9819-6A4BFC4D78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210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0DEC-D812-458D-BBF1-0A2F7B67ACCD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FBDAC-2B07-40FB-9819-6A4BFC4D7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1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0DEC-D812-458D-BBF1-0A2F7B67ACCD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FBDAC-2B07-40FB-9819-6A4BFC4D7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95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0DEC-D812-458D-BBF1-0A2F7B67ACCD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FBDAC-2B07-40FB-9819-6A4BFC4D7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9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0DEC-D812-458D-BBF1-0A2F7B67ACCD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FBDAC-2B07-40FB-9819-6A4BFC4D7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7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C00DEC-D812-458D-BBF1-0A2F7B67ACCD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2FBDAC-2B07-40FB-9819-6A4BFC4D78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423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C00DEC-D812-458D-BBF1-0A2F7B67ACCD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2FBDAC-2B07-40FB-9819-6A4BFC4D78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1878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1C00DEC-D812-458D-BBF1-0A2F7B67ACCD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C2FBDAC-2B07-40FB-9819-6A4BFC4D78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4779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Лабораторна робота №8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Виконав:</a:t>
            </a:r>
          </a:p>
          <a:p>
            <a:r>
              <a:rPr lang="uk-UA" dirty="0" smtClean="0"/>
              <a:t>Скріпка Владислав ПП-33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35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Приклад (наглядний)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132" y="1632260"/>
            <a:ext cx="8058172" cy="446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61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Код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684" y="1615767"/>
            <a:ext cx="8258764" cy="460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22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Компануваль</a:t>
            </a:r>
            <a:r>
              <a:rPr lang="uk-UA" dirty="0" err="1" smtClean="0"/>
              <a:t>ник</a:t>
            </a:r>
            <a:r>
              <a:rPr lang="uk-UA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Composite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 smtClean="0"/>
              <a:t>Компанувальник</a:t>
            </a:r>
            <a:r>
              <a:rPr lang="ru-RU" dirty="0" smtClean="0"/>
              <a:t> </a:t>
            </a:r>
            <a:r>
              <a:rPr lang="ru-RU" dirty="0"/>
              <a:t>—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структурний</a:t>
            </a:r>
            <a:r>
              <a:rPr lang="ru-RU" dirty="0"/>
              <a:t> шаблон </a:t>
            </a:r>
            <a:r>
              <a:rPr lang="ru-RU" dirty="0" err="1"/>
              <a:t>проектування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компонувати</a:t>
            </a:r>
            <a:r>
              <a:rPr lang="ru-RU" dirty="0"/>
              <a:t> </a:t>
            </a:r>
            <a:r>
              <a:rPr lang="ru-RU" dirty="0" err="1"/>
              <a:t>об’єкти</a:t>
            </a:r>
            <a:r>
              <a:rPr lang="ru-RU" dirty="0"/>
              <a:t> в </a:t>
            </a:r>
            <a:r>
              <a:rPr lang="ru-RU" dirty="0" err="1"/>
              <a:t>деревовидні</a:t>
            </a:r>
            <a:r>
              <a:rPr lang="ru-RU" dirty="0"/>
              <a:t> </a:t>
            </a:r>
            <a:r>
              <a:rPr lang="ru-RU" dirty="0" err="1"/>
              <a:t>структури</a:t>
            </a:r>
            <a:r>
              <a:rPr lang="ru-RU" dirty="0"/>
              <a:t>, а </a:t>
            </a:r>
            <a:r>
              <a:rPr lang="ru-RU" dirty="0" err="1"/>
              <a:t>потім</a:t>
            </a:r>
            <a:r>
              <a:rPr lang="ru-RU" dirty="0"/>
              <a:t> </a:t>
            </a:r>
            <a:r>
              <a:rPr lang="ru-RU" dirty="0" err="1"/>
              <a:t>працювати</a:t>
            </a:r>
            <a:r>
              <a:rPr lang="ru-RU" dirty="0"/>
              <a:t> з </a:t>
            </a:r>
            <a:r>
              <a:rPr lang="ru-RU" dirty="0" err="1"/>
              <a:t>цими</a:t>
            </a:r>
            <a:r>
              <a:rPr lang="ru-RU" dirty="0"/>
              <a:t> структурами, як з </a:t>
            </a:r>
            <a:r>
              <a:rPr lang="ru-RU" dirty="0" err="1"/>
              <a:t>окремими</a:t>
            </a:r>
            <a:r>
              <a:rPr lang="ru-RU" dirty="0"/>
              <a:t> </a:t>
            </a:r>
            <a:r>
              <a:rPr lang="ru-RU" dirty="0" err="1"/>
              <a:t>об’єктами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44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Наглядний приклад </a:t>
            </a:r>
            <a:r>
              <a:rPr lang="uk-UA" dirty="0" err="1" smtClean="0"/>
              <a:t>паттерну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666" y="2171700"/>
            <a:ext cx="5570703" cy="375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06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Приклад з коду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150" y="1946323"/>
            <a:ext cx="9461908" cy="393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70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Спостерігач (</a:t>
            </a:r>
            <a:r>
              <a:rPr lang="en-US" dirty="0" smtClean="0"/>
              <a:t>Observer pattern</a:t>
            </a:r>
            <a:r>
              <a:rPr lang="uk-UA" dirty="0" smtClean="0"/>
              <a:t>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У </a:t>
            </a:r>
            <a:r>
              <a:rPr lang="ru-RU" dirty="0" err="1"/>
              <a:t>розробці</a:t>
            </a:r>
            <a:r>
              <a:rPr lang="ru-RU" dirty="0"/>
              <a:t> та </a:t>
            </a:r>
            <a:r>
              <a:rPr lang="ru-RU" dirty="0" err="1"/>
              <a:t>інженерії</a:t>
            </a:r>
            <a:r>
              <a:rPr lang="ru-RU" dirty="0"/>
              <a:t> </a:t>
            </a:r>
            <a:r>
              <a:rPr lang="ru-RU" dirty="0" err="1"/>
              <a:t>програмного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r>
              <a:rPr lang="ru-RU" dirty="0"/>
              <a:t> шаблон </a:t>
            </a:r>
            <a:r>
              <a:rPr lang="ru-RU" dirty="0" err="1"/>
              <a:t>спостерігача</a:t>
            </a:r>
            <a:r>
              <a:rPr lang="ru-RU" dirty="0"/>
              <a:t> — </a:t>
            </a:r>
            <a:r>
              <a:rPr lang="ru-RU" dirty="0" err="1"/>
              <a:t>це</a:t>
            </a:r>
            <a:r>
              <a:rPr lang="ru-RU" dirty="0"/>
              <a:t> шаблон </a:t>
            </a:r>
            <a:r>
              <a:rPr lang="ru-RU" dirty="0" err="1"/>
              <a:t>проектування</a:t>
            </a:r>
            <a:r>
              <a:rPr lang="ru-RU" dirty="0"/>
              <a:t> </a:t>
            </a:r>
            <a:r>
              <a:rPr lang="ru-RU" dirty="0" err="1"/>
              <a:t>програмного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r>
              <a:rPr lang="ru-RU" dirty="0"/>
              <a:t>, в </a:t>
            </a:r>
            <a:r>
              <a:rPr lang="ru-RU" dirty="0" err="1"/>
              <a:t>якому</a:t>
            </a:r>
            <a:r>
              <a:rPr lang="ru-RU" dirty="0"/>
              <a:t> </a:t>
            </a:r>
            <a:r>
              <a:rPr lang="ru-RU" dirty="0" err="1"/>
              <a:t>об’єкт</a:t>
            </a:r>
            <a:r>
              <a:rPr lang="ru-RU" dirty="0"/>
              <a:t>, названий </a:t>
            </a:r>
            <a:r>
              <a:rPr lang="ru-RU" dirty="0" err="1"/>
              <a:t>суб’єктом</a:t>
            </a:r>
            <a:r>
              <a:rPr lang="ru-RU" dirty="0"/>
              <a:t>, </a:t>
            </a:r>
            <a:r>
              <a:rPr lang="ru-RU" dirty="0" err="1"/>
              <a:t>підтримує</a:t>
            </a:r>
            <a:r>
              <a:rPr lang="ru-RU" dirty="0"/>
              <a:t> список </a:t>
            </a:r>
            <a:r>
              <a:rPr lang="ru-RU" dirty="0" err="1"/>
              <a:t>своїх</a:t>
            </a:r>
            <a:r>
              <a:rPr lang="ru-RU" dirty="0"/>
              <a:t> </a:t>
            </a:r>
            <a:r>
              <a:rPr lang="ru-RU" dirty="0" err="1"/>
              <a:t>залежних</a:t>
            </a:r>
            <a:r>
              <a:rPr lang="ru-RU" dirty="0"/>
              <a:t> </a:t>
            </a:r>
            <a:r>
              <a:rPr lang="ru-RU" dirty="0" err="1"/>
              <a:t>осіб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називаються</a:t>
            </a:r>
            <a:r>
              <a:rPr lang="ru-RU" dirty="0"/>
              <a:t> </a:t>
            </a:r>
            <a:r>
              <a:rPr lang="ru-RU" dirty="0" err="1"/>
              <a:t>спостерігачами</a:t>
            </a:r>
            <a:r>
              <a:rPr lang="ru-RU" dirty="0"/>
              <a:t>, і автоматично </a:t>
            </a:r>
            <a:r>
              <a:rPr lang="ru-RU" dirty="0" err="1"/>
              <a:t>повідомляє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про будь-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зміни</a:t>
            </a:r>
            <a:r>
              <a:rPr lang="ru-RU" dirty="0"/>
              <a:t> стану, як правило, шляхом </a:t>
            </a:r>
            <a:r>
              <a:rPr lang="ru-RU" dirty="0" err="1"/>
              <a:t>виклику</a:t>
            </a:r>
            <a:r>
              <a:rPr lang="ru-RU" dirty="0"/>
              <a:t> одного з </a:t>
            </a:r>
            <a:r>
              <a:rPr lang="ru-RU" dirty="0" err="1"/>
              <a:t>їхніх</a:t>
            </a:r>
            <a:r>
              <a:rPr lang="ru-RU" dirty="0"/>
              <a:t> </a:t>
            </a:r>
            <a:r>
              <a:rPr lang="ru-RU" dirty="0" err="1"/>
              <a:t>методів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254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Спостерігач (</a:t>
            </a:r>
            <a:r>
              <a:rPr lang="en-US" dirty="0"/>
              <a:t>Observer pattern</a:t>
            </a:r>
            <a:r>
              <a:rPr lang="uk-UA" dirty="0"/>
              <a:t>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 smtClean="0"/>
              <a:t>Цей</a:t>
            </a:r>
            <a:r>
              <a:rPr lang="ru-RU" dirty="0" smtClean="0"/>
              <a:t> </a:t>
            </a:r>
            <a:r>
              <a:rPr lang="ru-RU" dirty="0"/>
              <a:t>шаблон </a:t>
            </a:r>
            <a:r>
              <a:rPr lang="ru-RU" dirty="0" err="1"/>
              <a:t>ідеально</a:t>
            </a:r>
            <a:r>
              <a:rPr lang="ru-RU" dirty="0"/>
              <a:t> </a:t>
            </a:r>
            <a:r>
              <a:rPr lang="ru-RU" dirty="0" err="1"/>
              <a:t>підходить</a:t>
            </a:r>
            <a:r>
              <a:rPr lang="ru-RU" dirty="0"/>
              <a:t> для будь-</a:t>
            </a:r>
            <a:r>
              <a:rPr lang="ru-RU" dirty="0" err="1"/>
              <a:t>якого</a:t>
            </a:r>
            <a:r>
              <a:rPr lang="ru-RU" dirty="0"/>
              <a:t> </a:t>
            </a:r>
            <a:r>
              <a:rPr lang="ru-RU" dirty="0" err="1"/>
              <a:t>процесу</a:t>
            </a:r>
            <a:r>
              <a:rPr lang="ru-RU" dirty="0"/>
              <a:t>, де </a:t>
            </a:r>
            <a:r>
              <a:rPr lang="ru-RU" dirty="0" err="1"/>
              <a:t>дані</a:t>
            </a:r>
            <a:r>
              <a:rPr lang="ru-RU" dirty="0"/>
              <a:t> </a:t>
            </a:r>
            <a:r>
              <a:rPr lang="ru-RU" dirty="0" err="1"/>
              <a:t>надходять</a:t>
            </a:r>
            <a:r>
              <a:rPr lang="ru-RU" dirty="0"/>
              <a:t>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деяких</a:t>
            </a:r>
            <a:r>
              <a:rPr lang="ru-RU" dirty="0"/>
              <a:t> </a:t>
            </a:r>
            <a:r>
              <a:rPr lang="ru-RU" dirty="0" err="1"/>
              <a:t>вхідних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недоступні</a:t>
            </a:r>
            <a:r>
              <a:rPr lang="ru-RU" dirty="0"/>
              <a:t> для ЦП </a:t>
            </a:r>
            <a:r>
              <a:rPr lang="ru-RU" dirty="0" err="1"/>
              <a:t>під</a:t>
            </a:r>
            <a:r>
              <a:rPr lang="ru-RU" dirty="0"/>
              <a:t> час запуску, а </a:t>
            </a:r>
            <a:r>
              <a:rPr lang="ru-RU" dirty="0" err="1"/>
              <a:t>натомість</a:t>
            </a:r>
            <a:r>
              <a:rPr lang="ru-RU" dirty="0"/>
              <a:t> </a:t>
            </a:r>
            <a:r>
              <a:rPr lang="ru-RU" dirty="0" err="1"/>
              <a:t>надходять</a:t>
            </a:r>
            <a:r>
              <a:rPr lang="ru-RU" dirty="0"/>
              <a:t> «</a:t>
            </a:r>
            <a:r>
              <a:rPr lang="ru-RU" dirty="0" err="1"/>
              <a:t>навмання</a:t>
            </a:r>
            <a:r>
              <a:rPr lang="ru-RU" dirty="0"/>
              <a:t>» (</a:t>
            </a:r>
            <a:r>
              <a:rPr lang="en-US" dirty="0"/>
              <a:t>HTTP-</a:t>
            </a:r>
            <a:r>
              <a:rPr lang="ru-RU" dirty="0" err="1"/>
              <a:t>запити</a:t>
            </a:r>
            <a:r>
              <a:rPr lang="ru-RU" dirty="0"/>
              <a:t>, </a:t>
            </a:r>
            <a:r>
              <a:rPr lang="ru-RU" dirty="0" err="1"/>
              <a:t>дані</a:t>
            </a:r>
            <a:r>
              <a:rPr lang="ru-RU" dirty="0"/>
              <a:t> </a:t>
            </a:r>
            <a:r>
              <a:rPr lang="en-US" dirty="0"/>
              <a:t>GPIO, </a:t>
            </a:r>
            <a:r>
              <a:rPr lang="ru-RU" dirty="0" err="1"/>
              <a:t>дані</a:t>
            </a:r>
            <a:r>
              <a:rPr lang="ru-RU" dirty="0"/>
              <a:t> </a:t>
            </a:r>
            <a:r>
              <a:rPr lang="ru-RU" dirty="0" err="1"/>
              <a:t>користувача</a:t>
            </a:r>
            <a:r>
              <a:rPr lang="ru-RU" dirty="0"/>
              <a:t> з </a:t>
            </a:r>
            <a:r>
              <a:rPr lang="ru-RU" dirty="0" err="1"/>
              <a:t>периферійних</a:t>
            </a:r>
            <a:r>
              <a:rPr lang="ru-RU" dirty="0"/>
              <a:t> </a:t>
            </a:r>
            <a:r>
              <a:rPr lang="ru-RU" dirty="0" err="1"/>
              <a:t>пристроїв</a:t>
            </a:r>
            <a:r>
              <a:rPr lang="ru-RU" dirty="0"/>
              <a:t>, </a:t>
            </a:r>
            <a:r>
              <a:rPr lang="ru-RU" dirty="0" err="1"/>
              <a:t>розподілені</a:t>
            </a:r>
            <a:r>
              <a:rPr lang="ru-RU" dirty="0"/>
              <a:t> </a:t>
            </a:r>
            <a:r>
              <a:rPr lang="ru-RU" dirty="0" err="1"/>
              <a:t>бази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і </a:t>
            </a:r>
            <a:r>
              <a:rPr lang="ru-RU" dirty="0" err="1"/>
              <a:t>блокчейни</a:t>
            </a:r>
            <a:r>
              <a:rPr lang="ru-RU" dirty="0"/>
              <a:t> </a:t>
            </a:r>
            <a:r>
              <a:rPr lang="ru-RU" dirty="0" err="1"/>
              <a:t>тощо</a:t>
            </a:r>
            <a:r>
              <a:rPr lang="ru-RU" dirty="0"/>
              <a:t>).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86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Наглядний приклад </a:t>
            </a:r>
            <a:r>
              <a:rPr lang="uk-UA" dirty="0" err="1" smtClean="0"/>
              <a:t>паттерну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298" y="1716736"/>
            <a:ext cx="6271803" cy="43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02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Код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546" y="2171700"/>
            <a:ext cx="9614018" cy="234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33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Шаблонування</a:t>
            </a:r>
            <a:r>
              <a:rPr lang="ru-RU" dirty="0" smtClean="0"/>
              <a:t> (</a:t>
            </a:r>
            <a:r>
              <a:rPr lang="ru-RU" dirty="0" err="1" smtClean="0"/>
              <a:t>Template</a:t>
            </a:r>
            <a:r>
              <a:rPr lang="ru-RU" dirty="0" smtClean="0"/>
              <a:t> </a:t>
            </a:r>
            <a:r>
              <a:rPr lang="ru-RU" dirty="0" err="1" smtClean="0"/>
              <a:t>View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err="1" smtClean="0"/>
              <a:t>Шаблонування</a:t>
            </a:r>
            <a:r>
              <a:rPr lang="ru-RU" dirty="0" smtClean="0"/>
              <a:t> — (у </a:t>
            </a:r>
            <a:r>
              <a:rPr lang="ru-RU" dirty="0" err="1"/>
              <a:t>загальному</a:t>
            </a:r>
            <a:r>
              <a:rPr lang="ru-RU" dirty="0"/>
              <a:t> </a:t>
            </a:r>
            <a:r>
              <a:rPr lang="ru-RU" dirty="0" err="1" smtClean="0"/>
              <a:t>значенні</a:t>
            </a:r>
            <a:r>
              <a:rPr lang="ru-RU" dirty="0" smtClean="0"/>
              <a:t>)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smtClean="0"/>
              <a:t>паттерн </a:t>
            </a:r>
            <a:r>
              <a:rPr lang="ru-RU" dirty="0" err="1"/>
              <a:t>поведінкового</a:t>
            </a:r>
            <a:r>
              <a:rPr lang="ru-RU" dirty="0"/>
              <a:t> </a:t>
            </a:r>
            <a:r>
              <a:rPr lang="ru-RU" dirty="0" err="1"/>
              <a:t>проектування</a:t>
            </a:r>
            <a:r>
              <a:rPr lang="ru-RU" dirty="0" smtClean="0"/>
              <a:t>, </a:t>
            </a:r>
            <a:r>
              <a:rPr lang="ru-RU" dirty="0" err="1" smtClean="0"/>
              <a:t>який</a:t>
            </a:r>
            <a:r>
              <a:rPr lang="ru-RU" dirty="0" smtClean="0"/>
              <a:t> </a:t>
            </a:r>
            <a:r>
              <a:rPr lang="ru-RU" dirty="0" err="1"/>
              <a:t>визначає</a:t>
            </a:r>
            <a:r>
              <a:rPr lang="ru-RU" dirty="0"/>
              <a:t> скелет алгоритму в </a:t>
            </a:r>
            <a:r>
              <a:rPr lang="ru-RU" dirty="0" err="1"/>
              <a:t>суперкласі</a:t>
            </a:r>
            <a:r>
              <a:rPr lang="ru-RU" dirty="0"/>
              <a:t>, але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підкласам</a:t>
            </a:r>
            <a:r>
              <a:rPr lang="ru-RU" dirty="0"/>
              <a:t> </a:t>
            </a:r>
            <a:r>
              <a:rPr lang="ru-RU" dirty="0" err="1"/>
              <a:t>замінювати</a:t>
            </a:r>
            <a:r>
              <a:rPr lang="ru-RU" dirty="0"/>
              <a:t> </a:t>
            </a:r>
            <a:r>
              <a:rPr lang="ru-RU" dirty="0" err="1"/>
              <a:t>конкретні</a:t>
            </a:r>
            <a:r>
              <a:rPr lang="ru-RU" dirty="0"/>
              <a:t> кроки алгоритму, не </a:t>
            </a:r>
            <a:r>
              <a:rPr lang="ru-RU" dirty="0" err="1"/>
              <a:t>змінюючи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smtClean="0"/>
              <a:t>структуру</a:t>
            </a:r>
            <a:r>
              <a:rPr lang="ru-RU" dirty="0"/>
              <a:t>.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 err="1" smtClean="0"/>
              <a:t>Також</a:t>
            </a:r>
            <a:r>
              <a:rPr lang="ru-RU" dirty="0" smtClean="0"/>
              <a:t> </a:t>
            </a:r>
            <a:r>
              <a:rPr lang="ru-RU" dirty="0" err="1" smtClean="0"/>
              <a:t>даний</a:t>
            </a:r>
            <a:r>
              <a:rPr lang="ru-RU" dirty="0" smtClean="0"/>
              <a:t> метод </a:t>
            </a:r>
            <a:r>
              <a:rPr lang="ru-RU" dirty="0" err="1"/>
              <a:t>п</a:t>
            </a:r>
            <a:r>
              <a:rPr lang="ru-RU" dirty="0" err="1" smtClean="0"/>
              <a:t>еретворює</a:t>
            </a:r>
            <a:r>
              <a:rPr lang="ru-RU" dirty="0" smtClean="0"/>
              <a:t> </a:t>
            </a:r>
            <a:r>
              <a:rPr lang="ru-RU" dirty="0" err="1"/>
              <a:t>дані</a:t>
            </a:r>
            <a:r>
              <a:rPr lang="ru-RU" dirty="0"/>
              <a:t> </a:t>
            </a:r>
            <a:r>
              <a:rPr lang="en-US" dirty="0"/>
              <a:t>HTML </a:t>
            </a:r>
            <a:r>
              <a:rPr lang="ru-RU" dirty="0"/>
              <a:t>шляхом </a:t>
            </a:r>
            <a:r>
              <a:rPr lang="ru-RU" dirty="0" err="1"/>
              <a:t>вбудовування</a:t>
            </a:r>
            <a:r>
              <a:rPr lang="ru-RU" dirty="0"/>
              <a:t> </a:t>
            </a:r>
            <a:r>
              <a:rPr lang="ru-RU" dirty="0" err="1"/>
              <a:t>маркерів</a:t>
            </a:r>
            <a:r>
              <a:rPr lang="ru-RU" dirty="0"/>
              <a:t> </a:t>
            </a:r>
            <a:r>
              <a:rPr lang="uk-UA" dirty="0" smtClean="0"/>
              <a:t>у веб-</a:t>
            </a:r>
            <a:r>
              <a:rPr lang="ru-RU" dirty="0" err="1" smtClean="0"/>
              <a:t>сторінку</a:t>
            </a:r>
            <a:r>
              <a:rPr lang="ru-RU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5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26</TotalTime>
  <Words>217</Words>
  <Application>Microsoft Office PowerPoint</Application>
  <PresentationFormat>Широкоэкранный</PresentationFormat>
  <Paragraphs>18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Franklin Gothic Book</vt:lpstr>
      <vt:lpstr>Crop</vt:lpstr>
      <vt:lpstr>Лабораторна робота №8</vt:lpstr>
      <vt:lpstr>Компанувальник (Composite)</vt:lpstr>
      <vt:lpstr>Наглядний приклад паттерну</vt:lpstr>
      <vt:lpstr>Приклад з коду</vt:lpstr>
      <vt:lpstr>Спостерігач (Observer pattern) </vt:lpstr>
      <vt:lpstr>Спостерігач (Observer pattern) </vt:lpstr>
      <vt:lpstr>Наглядний приклад паттерну</vt:lpstr>
      <vt:lpstr>Код</vt:lpstr>
      <vt:lpstr>Шаблонування (Template View)</vt:lpstr>
      <vt:lpstr>Приклад (наглядний)</vt:lpstr>
      <vt:lpstr>Код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 робота №8</dc:title>
  <dc:creator>t-1000</dc:creator>
  <cp:lastModifiedBy>t-1000</cp:lastModifiedBy>
  <cp:revision>4</cp:revision>
  <dcterms:created xsi:type="dcterms:W3CDTF">2022-11-27T20:45:31Z</dcterms:created>
  <dcterms:modified xsi:type="dcterms:W3CDTF">2022-11-27T21:11:45Z</dcterms:modified>
</cp:coreProperties>
</file>